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Override PartName="/ppt/tags/tag2737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2734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2731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744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2741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2757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754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2751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767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2764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2761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777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2774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2771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2787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784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2781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794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2791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2742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606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300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2758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2597.xml" ContentType="application/vnd.openxmlformats-officedocument.presentationml.tags+xml"/>
  <Override PartName="/ppt/tags/tag2783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2553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slides/slide18.xml" ContentType="application/vnd.openxmlformats-officedocument.presentationml.slide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2569.xml" ContentType="application/vnd.openxmlformats-officedocument.presentationml.tags+xml"/>
  <Override PartName="/ppt/tags/tag2755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2780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69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626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651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667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tags/tag2692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tags/tag2768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Override PartName="/ppt/tags/tag2793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724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2765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279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721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2762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2778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775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2772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788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2785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2782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slides/slide17.xml" ContentType="application/vnd.openxmlformats-officedocument.presentationml.slide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2792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759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756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769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766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763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779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2760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776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gs/tag2773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2789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2770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786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59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496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83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77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09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97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3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83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48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80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6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351-D48A-4746-9251-78B036C422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2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D351-D48A-4746-9251-78B036C4221E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1DB4-F7E8-47BA-BB7C-0D36EFFE95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16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26" Type="http://schemas.openxmlformats.org/officeDocument/2006/relationships/tags" Target="../tags/tag126.xml"/><Relationship Id="rId134" Type="http://schemas.openxmlformats.org/officeDocument/2006/relationships/tags" Target="../tags/tag134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137" Type="http://schemas.openxmlformats.org/officeDocument/2006/relationships/slideLayout" Target="../slideLayouts/slideLayout1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558.xml"/><Relationship Id="rId21" Type="http://schemas.openxmlformats.org/officeDocument/2006/relationships/tags" Target="../tags/tag1462.xml"/><Relationship Id="rId42" Type="http://schemas.openxmlformats.org/officeDocument/2006/relationships/tags" Target="../tags/tag1483.xml"/><Relationship Id="rId63" Type="http://schemas.openxmlformats.org/officeDocument/2006/relationships/tags" Target="../tags/tag1504.xml"/><Relationship Id="rId84" Type="http://schemas.openxmlformats.org/officeDocument/2006/relationships/tags" Target="../tags/tag1525.xml"/><Relationship Id="rId138" Type="http://schemas.openxmlformats.org/officeDocument/2006/relationships/tags" Target="../tags/tag1579.xml"/><Relationship Id="rId159" Type="http://schemas.openxmlformats.org/officeDocument/2006/relationships/tags" Target="../tags/tag1600.xml"/><Relationship Id="rId170" Type="http://schemas.openxmlformats.org/officeDocument/2006/relationships/tags" Target="../tags/tag1611.xml"/><Relationship Id="rId191" Type="http://schemas.openxmlformats.org/officeDocument/2006/relationships/tags" Target="../tags/tag1632.xml"/><Relationship Id="rId205" Type="http://schemas.openxmlformats.org/officeDocument/2006/relationships/tags" Target="../tags/tag1646.xml"/><Relationship Id="rId107" Type="http://schemas.openxmlformats.org/officeDocument/2006/relationships/tags" Target="../tags/tag1548.xml"/><Relationship Id="rId11" Type="http://schemas.openxmlformats.org/officeDocument/2006/relationships/tags" Target="../tags/tag1452.xml"/><Relationship Id="rId32" Type="http://schemas.openxmlformats.org/officeDocument/2006/relationships/tags" Target="../tags/tag1473.xml"/><Relationship Id="rId37" Type="http://schemas.openxmlformats.org/officeDocument/2006/relationships/tags" Target="../tags/tag1478.xml"/><Relationship Id="rId53" Type="http://schemas.openxmlformats.org/officeDocument/2006/relationships/tags" Target="../tags/tag1494.xml"/><Relationship Id="rId58" Type="http://schemas.openxmlformats.org/officeDocument/2006/relationships/tags" Target="../tags/tag1499.xml"/><Relationship Id="rId74" Type="http://schemas.openxmlformats.org/officeDocument/2006/relationships/tags" Target="../tags/tag1515.xml"/><Relationship Id="rId79" Type="http://schemas.openxmlformats.org/officeDocument/2006/relationships/tags" Target="../tags/tag1520.xml"/><Relationship Id="rId102" Type="http://schemas.openxmlformats.org/officeDocument/2006/relationships/tags" Target="../tags/tag1543.xml"/><Relationship Id="rId123" Type="http://schemas.openxmlformats.org/officeDocument/2006/relationships/tags" Target="../tags/tag1564.xml"/><Relationship Id="rId128" Type="http://schemas.openxmlformats.org/officeDocument/2006/relationships/tags" Target="../tags/tag1569.xml"/><Relationship Id="rId144" Type="http://schemas.openxmlformats.org/officeDocument/2006/relationships/tags" Target="../tags/tag1585.xml"/><Relationship Id="rId149" Type="http://schemas.openxmlformats.org/officeDocument/2006/relationships/tags" Target="../tags/tag1590.xml"/><Relationship Id="rId5" Type="http://schemas.openxmlformats.org/officeDocument/2006/relationships/tags" Target="../tags/tag1446.xml"/><Relationship Id="rId90" Type="http://schemas.openxmlformats.org/officeDocument/2006/relationships/tags" Target="../tags/tag1531.xml"/><Relationship Id="rId95" Type="http://schemas.openxmlformats.org/officeDocument/2006/relationships/tags" Target="../tags/tag1536.xml"/><Relationship Id="rId160" Type="http://schemas.openxmlformats.org/officeDocument/2006/relationships/tags" Target="../tags/tag1601.xml"/><Relationship Id="rId165" Type="http://schemas.openxmlformats.org/officeDocument/2006/relationships/tags" Target="../tags/tag1606.xml"/><Relationship Id="rId181" Type="http://schemas.openxmlformats.org/officeDocument/2006/relationships/tags" Target="../tags/tag1622.xml"/><Relationship Id="rId186" Type="http://schemas.openxmlformats.org/officeDocument/2006/relationships/tags" Target="../tags/tag1627.xml"/><Relationship Id="rId211" Type="http://schemas.openxmlformats.org/officeDocument/2006/relationships/tags" Target="../tags/tag1652.xml"/><Relationship Id="rId22" Type="http://schemas.openxmlformats.org/officeDocument/2006/relationships/tags" Target="../tags/tag1463.xml"/><Relationship Id="rId27" Type="http://schemas.openxmlformats.org/officeDocument/2006/relationships/tags" Target="../tags/tag1468.xml"/><Relationship Id="rId43" Type="http://schemas.openxmlformats.org/officeDocument/2006/relationships/tags" Target="../tags/tag1484.xml"/><Relationship Id="rId48" Type="http://schemas.openxmlformats.org/officeDocument/2006/relationships/tags" Target="../tags/tag1489.xml"/><Relationship Id="rId64" Type="http://schemas.openxmlformats.org/officeDocument/2006/relationships/tags" Target="../tags/tag1505.xml"/><Relationship Id="rId69" Type="http://schemas.openxmlformats.org/officeDocument/2006/relationships/tags" Target="../tags/tag1510.xml"/><Relationship Id="rId113" Type="http://schemas.openxmlformats.org/officeDocument/2006/relationships/tags" Target="../tags/tag1554.xml"/><Relationship Id="rId118" Type="http://schemas.openxmlformats.org/officeDocument/2006/relationships/tags" Target="../tags/tag1559.xml"/><Relationship Id="rId134" Type="http://schemas.openxmlformats.org/officeDocument/2006/relationships/tags" Target="../tags/tag1575.xml"/><Relationship Id="rId139" Type="http://schemas.openxmlformats.org/officeDocument/2006/relationships/tags" Target="../tags/tag1580.xml"/><Relationship Id="rId80" Type="http://schemas.openxmlformats.org/officeDocument/2006/relationships/tags" Target="../tags/tag1521.xml"/><Relationship Id="rId85" Type="http://schemas.openxmlformats.org/officeDocument/2006/relationships/tags" Target="../tags/tag1526.xml"/><Relationship Id="rId150" Type="http://schemas.openxmlformats.org/officeDocument/2006/relationships/tags" Target="../tags/tag1591.xml"/><Relationship Id="rId155" Type="http://schemas.openxmlformats.org/officeDocument/2006/relationships/tags" Target="../tags/tag1596.xml"/><Relationship Id="rId171" Type="http://schemas.openxmlformats.org/officeDocument/2006/relationships/tags" Target="../tags/tag1612.xml"/><Relationship Id="rId176" Type="http://schemas.openxmlformats.org/officeDocument/2006/relationships/tags" Target="../tags/tag1617.xml"/><Relationship Id="rId192" Type="http://schemas.openxmlformats.org/officeDocument/2006/relationships/tags" Target="../tags/tag1633.xml"/><Relationship Id="rId197" Type="http://schemas.openxmlformats.org/officeDocument/2006/relationships/tags" Target="../tags/tag1638.xml"/><Relationship Id="rId206" Type="http://schemas.openxmlformats.org/officeDocument/2006/relationships/tags" Target="../tags/tag1647.xml"/><Relationship Id="rId201" Type="http://schemas.openxmlformats.org/officeDocument/2006/relationships/tags" Target="../tags/tag1642.xml"/><Relationship Id="rId12" Type="http://schemas.openxmlformats.org/officeDocument/2006/relationships/tags" Target="../tags/tag1453.xml"/><Relationship Id="rId17" Type="http://schemas.openxmlformats.org/officeDocument/2006/relationships/tags" Target="../tags/tag1458.xml"/><Relationship Id="rId33" Type="http://schemas.openxmlformats.org/officeDocument/2006/relationships/tags" Target="../tags/tag1474.xml"/><Relationship Id="rId38" Type="http://schemas.openxmlformats.org/officeDocument/2006/relationships/tags" Target="../tags/tag1479.xml"/><Relationship Id="rId59" Type="http://schemas.openxmlformats.org/officeDocument/2006/relationships/tags" Target="../tags/tag1500.xml"/><Relationship Id="rId103" Type="http://schemas.openxmlformats.org/officeDocument/2006/relationships/tags" Target="../tags/tag1544.xml"/><Relationship Id="rId108" Type="http://schemas.openxmlformats.org/officeDocument/2006/relationships/tags" Target="../tags/tag1549.xml"/><Relationship Id="rId124" Type="http://schemas.openxmlformats.org/officeDocument/2006/relationships/tags" Target="../tags/tag1565.xml"/><Relationship Id="rId129" Type="http://schemas.openxmlformats.org/officeDocument/2006/relationships/tags" Target="../tags/tag1570.xml"/><Relationship Id="rId54" Type="http://schemas.openxmlformats.org/officeDocument/2006/relationships/tags" Target="../tags/tag1495.xml"/><Relationship Id="rId70" Type="http://schemas.openxmlformats.org/officeDocument/2006/relationships/tags" Target="../tags/tag1511.xml"/><Relationship Id="rId75" Type="http://schemas.openxmlformats.org/officeDocument/2006/relationships/tags" Target="../tags/tag1516.xml"/><Relationship Id="rId91" Type="http://schemas.openxmlformats.org/officeDocument/2006/relationships/tags" Target="../tags/tag1532.xml"/><Relationship Id="rId96" Type="http://schemas.openxmlformats.org/officeDocument/2006/relationships/tags" Target="../tags/tag1537.xml"/><Relationship Id="rId140" Type="http://schemas.openxmlformats.org/officeDocument/2006/relationships/tags" Target="../tags/tag1581.xml"/><Relationship Id="rId145" Type="http://schemas.openxmlformats.org/officeDocument/2006/relationships/tags" Target="../tags/tag1586.xml"/><Relationship Id="rId161" Type="http://schemas.openxmlformats.org/officeDocument/2006/relationships/tags" Target="../tags/tag1602.xml"/><Relationship Id="rId166" Type="http://schemas.openxmlformats.org/officeDocument/2006/relationships/tags" Target="../tags/tag1607.xml"/><Relationship Id="rId182" Type="http://schemas.openxmlformats.org/officeDocument/2006/relationships/tags" Target="../tags/tag1623.xml"/><Relationship Id="rId187" Type="http://schemas.openxmlformats.org/officeDocument/2006/relationships/tags" Target="../tags/tag1628.xml"/><Relationship Id="rId1" Type="http://schemas.openxmlformats.org/officeDocument/2006/relationships/tags" Target="../tags/tag1442.xml"/><Relationship Id="rId6" Type="http://schemas.openxmlformats.org/officeDocument/2006/relationships/tags" Target="../tags/tag1447.xml"/><Relationship Id="rId212" Type="http://schemas.openxmlformats.org/officeDocument/2006/relationships/slideLayout" Target="../slideLayouts/slideLayout1.xml"/><Relationship Id="rId23" Type="http://schemas.openxmlformats.org/officeDocument/2006/relationships/tags" Target="../tags/tag1464.xml"/><Relationship Id="rId28" Type="http://schemas.openxmlformats.org/officeDocument/2006/relationships/tags" Target="../tags/tag1469.xml"/><Relationship Id="rId49" Type="http://schemas.openxmlformats.org/officeDocument/2006/relationships/tags" Target="../tags/tag1490.xml"/><Relationship Id="rId114" Type="http://schemas.openxmlformats.org/officeDocument/2006/relationships/tags" Target="../tags/tag1555.xml"/><Relationship Id="rId119" Type="http://schemas.openxmlformats.org/officeDocument/2006/relationships/tags" Target="../tags/tag1560.xml"/><Relationship Id="rId44" Type="http://schemas.openxmlformats.org/officeDocument/2006/relationships/tags" Target="../tags/tag1485.xml"/><Relationship Id="rId60" Type="http://schemas.openxmlformats.org/officeDocument/2006/relationships/tags" Target="../tags/tag1501.xml"/><Relationship Id="rId65" Type="http://schemas.openxmlformats.org/officeDocument/2006/relationships/tags" Target="../tags/tag1506.xml"/><Relationship Id="rId81" Type="http://schemas.openxmlformats.org/officeDocument/2006/relationships/tags" Target="../tags/tag1522.xml"/><Relationship Id="rId86" Type="http://schemas.openxmlformats.org/officeDocument/2006/relationships/tags" Target="../tags/tag1527.xml"/><Relationship Id="rId130" Type="http://schemas.openxmlformats.org/officeDocument/2006/relationships/tags" Target="../tags/tag1571.xml"/><Relationship Id="rId135" Type="http://schemas.openxmlformats.org/officeDocument/2006/relationships/tags" Target="../tags/tag1576.xml"/><Relationship Id="rId151" Type="http://schemas.openxmlformats.org/officeDocument/2006/relationships/tags" Target="../tags/tag1592.xml"/><Relationship Id="rId156" Type="http://schemas.openxmlformats.org/officeDocument/2006/relationships/tags" Target="../tags/tag1597.xml"/><Relationship Id="rId177" Type="http://schemas.openxmlformats.org/officeDocument/2006/relationships/tags" Target="../tags/tag1618.xml"/><Relationship Id="rId198" Type="http://schemas.openxmlformats.org/officeDocument/2006/relationships/tags" Target="../tags/tag1639.xml"/><Relationship Id="rId172" Type="http://schemas.openxmlformats.org/officeDocument/2006/relationships/tags" Target="../tags/tag1613.xml"/><Relationship Id="rId193" Type="http://schemas.openxmlformats.org/officeDocument/2006/relationships/tags" Target="../tags/tag1634.xml"/><Relationship Id="rId202" Type="http://schemas.openxmlformats.org/officeDocument/2006/relationships/tags" Target="../tags/tag1643.xml"/><Relationship Id="rId207" Type="http://schemas.openxmlformats.org/officeDocument/2006/relationships/tags" Target="../tags/tag1648.xml"/><Relationship Id="rId13" Type="http://schemas.openxmlformats.org/officeDocument/2006/relationships/tags" Target="../tags/tag1454.xml"/><Relationship Id="rId18" Type="http://schemas.openxmlformats.org/officeDocument/2006/relationships/tags" Target="../tags/tag1459.xml"/><Relationship Id="rId39" Type="http://schemas.openxmlformats.org/officeDocument/2006/relationships/tags" Target="../tags/tag1480.xml"/><Relationship Id="rId109" Type="http://schemas.openxmlformats.org/officeDocument/2006/relationships/tags" Target="../tags/tag1550.xml"/><Relationship Id="rId34" Type="http://schemas.openxmlformats.org/officeDocument/2006/relationships/tags" Target="../tags/tag1475.xml"/><Relationship Id="rId50" Type="http://schemas.openxmlformats.org/officeDocument/2006/relationships/tags" Target="../tags/tag1491.xml"/><Relationship Id="rId55" Type="http://schemas.openxmlformats.org/officeDocument/2006/relationships/tags" Target="../tags/tag1496.xml"/><Relationship Id="rId76" Type="http://schemas.openxmlformats.org/officeDocument/2006/relationships/tags" Target="../tags/tag1517.xml"/><Relationship Id="rId97" Type="http://schemas.openxmlformats.org/officeDocument/2006/relationships/tags" Target="../tags/tag1538.xml"/><Relationship Id="rId104" Type="http://schemas.openxmlformats.org/officeDocument/2006/relationships/tags" Target="../tags/tag1545.xml"/><Relationship Id="rId120" Type="http://schemas.openxmlformats.org/officeDocument/2006/relationships/tags" Target="../tags/tag1561.xml"/><Relationship Id="rId125" Type="http://schemas.openxmlformats.org/officeDocument/2006/relationships/tags" Target="../tags/tag1566.xml"/><Relationship Id="rId141" Type="http://schemas.openxmlformats.org/officeDocument/2006/relationships/tags" Target="../tags/tag1582.xml"/><Relationship Id="rId146" Type="http://schemas.openxmlformats.org/officeDocument/2006/relationships/tags" Target="../tags/tag1587.xml"/><Relationship Id="rId167" Type="http://schemas.openxmlformats.org/officeDocument/2006/relationships/tags" Target="../tags/tag1608.xml"/><Relationship Id="rId188" Type="http://schemas.openxmlformats.org/officeDocument/2006/relationships/tags" Target="../tags/tag1629.xml"/><Relationship Id="rId7" Type="http://schemas.openxmlformats.org/officeDocument/2006/relationships/tags" Target="../tags/tag1448.xml"/><Relationship Id="rId71" Type="http://schemas.openxmlformats.org/officeDocument/2006/relationships/tags" Target="../tags/tag1512.xml"/><Relationship Id="rId92" Type="http://schemas.openxmlformats.org/officeDocument/2006/relationships/tags" Target="../tags/tag1533.xml"/><Relationship Id="rId162" Type="http://schemas.openxmlformats.org/officeDocument/2006/relationships/tags" Target="../tags/tag1603.xml"/><Relationship Id="rId183" Type="http://schemas.openxmlformats.org/officeDocument/2006/relationships/tags" Target="../tags/tag1624.xml"/><Relationship Id="rId2" Type="http://schemas.openxmlformats.org/officeDocument/2006/relationships/tags" Target="../tags/tag1443.xml"/><Relationship Id="rId29" Type="http://schemas.openxmlformats.org/officeDocument/2006/relationships/tags" Target="../tags/tag1470.xml"/><Relationship Id="rId24" Type="http://schemas.openxmlformats.org/officeDocument/2006/relationships/tags" Target="../tags/tag1465.xml"/><Relationship Id="rId40" Type="http://schemas.openxmlformats.org/officeDocument/2006/relationships/tags" Target="../tags/tag1481.xml"/><Relationship Id="rId45" Type="http://schemas.openxmlformats.org/officeDocument/2006/relationships/tags" Target="../tags/tag1486.xml"/><Relationship Id="rId66" Type="http://schemas.openxmlformats.org/officeDocument/2006/relationships/tags" Target="../tags/tag1507.xml"/><Relationship Id="rId87" Type="http://schemas.openxmlformats.org/officeDocument/2006/relationships/tags" Target="../tags/tag1528.xml"/><Relationship Id="rId110" Type="http://schemas.openxmlformats.org/officeDocument/2006/relationships/tags" Target="../tags/tag1551.xml"/><Relationship Id="rId115" Type="http://schemas.openxmlformats.org/officeDocument/2006/relationships/tags" Target="../tags/tag1556.xml"/><Relationship Id="rId131" Type="http://schemas.openxmlformats.org/officeDocument/2006/relationships/tags" Target="../tags/tag1572.xml"/><Relationship Id="rId136" Type="http://schemas.openxmlformats.org/officeDocument/2006/relationships/tags" Target="../tags/tag1577.xml"/><Relationship Id="rId157" Type="http://schemas.openxmlformats.org/officeDocument/2006/relationships/tags" Target="../tags/tag1598.xml"/><Relationship Id="rId178" Type="http://schemas.openxmlformats.org/officeDocument/2006/relationships/tags" Target="../tags/tag1619.xml"/><Relationship Id="rId61" Type="http://schemas.openxmlformats.org/officeDocument/2006/relationships/tags" Target="../tags/tag1502.xml"/><Relationship Id="rId82" Type="http://schemas.openxmlformats.org/officeDocument/2006/relationships/tags" Target="../tags/tag1523.xml"/><Relationship Id="rId152" Type="http://schemas.openxmlformats.org/officeDocument/2006/relationships/tags" Target="../tags/tag1593.xml"/><Relationship Id="rId173" Type="http://schemas.openxmlformats.org/officeDocument/2006/relationships/tags" Target="../tags/tag1614.xml"/><Relationship Id="rId194" Type="http://schemas.openxmlformats.org/officeDocument/2006/relationships/tags" Target="../tags/tag1635.xml"/><Relationship Id="rId199" Type="http://schemas.openxmlformats.org/officeDocument/2006/relationships/tags" Target="../tags/tag1640.xml"/><Relationship Id="rId203" Type="http://schemas.openxmlformats.org/officeDocument/2006/relationships/tags" Target="../tags/tag1644.xml"/><Relationship Id="rId208" Type="http://schemas.openxmlformats.org/officeDocument/2006/relationships/tags" Target="../tags/tag1649.xml"/><Relationship Id="rId19" Type="http://schemas.openxmlformats.org/officeDocument/2006/relationships/tags" Target="../tags/tag1460.xml"/><Relationship Id="rId14" Type="http://schemas.openxmlformats.org/officeDocument/2006/relationships/tags" Target="../tags/tag1455.xml"/><Relationship Id="rId30" Type="http://schemas.openxmlformats.org/officeDocument/2006/relationships/tags" Target="../tags/tag1471.xml"/><Relationship Id="rId35" Type="http://schemas.openxmlformats.org/officeDocument/2006/relationships/tags" Target="../tags/tag1476.xml"/><Relationship Id="rId56" Type="http://schemas.openxmlformats.org/officeDocument/2006/relationships/tags" Target="../tags/tag1497.xml"/><Relationship Id="rId77" Type="http://schemas.openxmlformats.org/officeDocument/2006/relationships/tags" Target="../tags/tag1518.xml"/><Relationship Id="rId100" Type="http://schemas.openxmlformats.org/officeDocument/2006/relationships/tags" Target="../tags/tag1541.xml"/><Relationship Id="rId105" Type="http://schemas.openxmlformats.org/officeDocument/2006/relationships/tags" Target="../tags/tag1546.xml"/><Relationship Id="rId126" Type="http://schemas.openxmlformats.org/officeDocument/2006/relationships/tags" Target="../tags/tag1567.xml"/><Relationship Id="rId147" Type="http://schemas.openxmlformats.org/officeDocument/2006/relationships/tags" Target="../tags/tag1588.xml"/><Relationship Id="rId168" Type="http://schemas.openxmlformats.org/officeDocument/2006/relationships/tags" Target="../tags/tag1609.xml"/><Relationship Id="rId8" Type="http://schemas.openxmlformats.org/officeDocument/2006/relationships/tags" Target="../tags/tag1449.xml"/><Relationship Id="rId51" Type="http://schemas.openxmlformats.org/officeDocument/2006/relationships/tags" Target="../tags/tag1492.xml"/><Relationship Id="rId72" Type="http://schemas.openxmlformats.org/officeDocument/2006/relationships/tags" Target="../tags/tag1513.xml"/><Relationship Id="rId93" Type="http://schemas.openxmlformats.org/officeDocument/2006/relationships/tags" Target="../tags/tag1534.xml"/><Relationship Id="rId98" Type="http://schemas.openxmlformats.org/officeDocument/2006/relationships/tags" Target="../tags/tag1539.xml"/><Relationship Id="rId121" Type="http://schemas.openxmlformats.org/officeDocument/2006/relationships/tags" Target="../tags/tag1562.xml"/><Relationship Id="rId142" Type="http://schemas.openxmlformats.org/officeDocument/2006/relationships/tags" Target="../tags/tag1583.xml"/><Relationship Id="rId163" Type="http://schemas.openxmlformats.org/officeDocument/2006/relationships/tags" Target="../tags/tag1604.xml"/><Relationship Id="rId184" Type="http://schemas.openxmlformats.org/officeDocument/2006/relationships/tags" Target="../tags/tag1625.xml"/><Relationship Id="rId189" Type="http://schemas.openxmlformats.org/officeDocument/2006/relationships/tags" Target="../tags/tag1630.xml"/><Relationship Id="rId3" Type="http://schemas.openxmlformats.org/officeDocument/2006/relationships/tags" Target="../tags/tag1444.xml"/><Relationship Id="rId25" Type="http://schemas.openxmlformats.org/officeDocument/2006/relationships/tags" Target="../tags/tag1466.xml"/><Relationship Id="rId46" Type="http://schemas.openxmlformats.org/officeDocument/2006/relationships/tags" Target="../tags/tag1487.xml"/><Relationship Id="rId67" Type="http://schemas.openxmlformats.org/officeDocument/2006/relationships/tags" Target="../tags/tag1508.xml"/><Relationship Id="rId116" Type="http://schemas.openxmlformats.org/officeDocument/2006/relationships/tags" Target="../tags/tag1557.xml"/><Relationship Id="rId137" Type="http://schemas.openxmlformats.org/officeDocument/2006/relationships/tags" Target="../tags/tag1578.xml"/><Relationship Id="rId158" Type="http://schemas.openxmlformats.org/officeDocument/2006/relationships/tags" Target="../tags/tag1599.xml"/><Relationship Id="rId20" Type="http://schemas.openxmlformats.org/officeDocument/2006/relationships/tags" Target="../tags/tag1461.xml"/><Relationship Id="rId41" Type="http://schemas.openxmlformats.org/officeDocument/2006/relationships/tags" Target="../tags/tag1482.xml"/><Relationship Id="rId62" Type="http://schemas.openxmlformats.org/officeDocument/2006/relationships/tags" Target="../tags/tag1503.xml"/><Relationship Id="rId83" Type="http://schemas.openxmlformats.org/officeDocument/2006/relationships/tags" Target="../tags/tag1524.xml"/><Relationship Id="rId88" Type="http://schemas.openxmlformats.org/officeDocument/2006/relationships/tags" Target="../tags/tag1529.xml"/><Relationship Id="rId111" Type="http://schemas.openxmlformats.org/officeDocument/2006/relationships/tags" Target="../tags/tag1552.xml"/><Relationship Id="rId132" Type="http://schemas.openxmlformats.org/officeDocument/2006/relationships/tags" Target="../tags/tag1573.xml"/><Relationship Id="rId153" Type="http://schemas.openxmlformats.org/officeDocument/2006/relationships/tags" Target="../tags/tag1594.xml"/><Relationship Id="rId174" Type="http://schemas.openxmlformats.org/officeDocument/2006/relationships/tags" Target="../tags/tag1615.xml"/><Relationship Id="rId179" Type="http://schemas.openxmlformats.org/officeDocument/2006/relationships/tags" Target="../tags/tag1620.xml"/><Relationship Id="rId195" Type="http://schemas.openxmlformats.org/officeDocument/2006/relationships/tags" Target="../tags/tag1636.xml"/><Relationship Id="rId209" Type="http://schemas.openxmlformats.org/officeDocument/2006/relationships/tags" Target="../tags/tag1650.xml"/><Relationship Id="rId190" Type="http://schemas.openxmlformats.org/officeDocument/2006/relationships/tags" Target="../tags/tag1631.xml"/><Relationship Id="rId204" Type="http://schemas.openxmlformats.org/officeDocument/2006/relationships/tags" Target="../tags/tag1645.xml"/><Relationship Id="rId15" Type="http://schemas.openxmlformats.org/officeDocument/2006/relationships/tags" Target="../tags/tag1456.xml"/><Relationship Id="rId36" Type="http://schemas.openxmlformats.org/officeDocument/2006/relationships/tags" Target="../tags/tag1477.xml"/><Relationship Id="rId57" Type="http://schemas.openxmlformats.org/officeDocument/2006/relationships/tags" Target="../tags/tag1498.xml"/><Relationship Id="rId106" Type="http://schemas.openxmlformats.org/officeDocument/2006/relationships/tags" Target="../tags/tag1547.xml"/><Relationship Id="rId127" Type="http://schemas.openxmlformats.org/officeDocument/2006/relationships/tags" Target="../tags/tag1568.xml"/><Relationship Id="rId10" Type="http://schemas.openxmlformats.org/officeDocument/2006/relationships/tags" Target="../tags/tag1451.xml"/><Relationship Id="rId31" Type="http://schemas.openxmlformats.org/officeDocument/2006/relationships/tags" Target="../tags/tag1472.xml"/><Relationship Id="rId52" Type="http://schemas.openxmlformats.org/officeDocument/2006/relationships/tags" Target="../tags/tag1493.xml"/><Relationship Id="rId73" Type="http://schemas.openxmlformats.org/officeDocument/2006/relationships/tags" Target="../tags/tag1514.xml"/><Relationship Id="rId78" Type="http://schemas.openxmlformats.org/officeDocument/2006/relationships/tags" Target="../tags/tag1519.xml"/><Relationship Id="rId94" Type="http://schemas.openxmlformats.org/officeDocument/2006/relationships/tags" Target="../tags/tag1535.xml"/><Relationship Id="rId99" Type="http://schemas.openxmlformats.org/officeDocument/2006/relationships/tags" Target="../tags/tag1540.xml"/><Relationship Id="rId101" Type="http://schemas.openxmlformats.org/officeDocument/2006/relationships/tags" Target="../tags/tag1542.xml"/><Relationship Id="rId122" Type="http://schemas.openxmlformats.org/officeDocument/2006/relationships/tags" Target="../tags/tag1563.xml"/><Relationship Id="rId143" Type="http://schemas.openxmlformats.org/officeDocument/2006/relationships/tags" Target="../tags/tag1584.xml"/><Relationship Id="rId148" Type="http://schemas.openxmlformats.org/officeDocument/2006/relationships/tags" Target="../tags/tag1589.xml"/><Relationship Id="rId164" Type="http://schemas.openxmlformats.org/officeDocument/2006/relationships/tags" Target="../tags/tag1605.xml"/><Relationship Id="rId169" Type="http://schemas.openxmlformats.org/officeDocument/2006/relationships/tags" Target="../tags/tag1610.xml"/><Relationship Id="rId185" Type="http://schemas.openxmlformats.org/officeDocument/2006/relationships/tags" Target="../tags/tag1626.xml"/><Relationship Id="rId4" Type="http://schemas.openxmlformats.org/officeDocument/2006/relationships/tags" Target="../tags/tag1445.xml"/><Relationship Id="rId9" Type="http://schemas.openxmlformats.org/officeDocument/2006/relationships/tags" Target="../tags/tag1450.xml"/><Relationship Id="rId180" Type="http://schemas.openxmlformats.org/officeDocument/2006/relationships/tags" Target="../tags/tag1621.xml"/><Relationship Id="rId210" Type="http://schemas.openxmlformats.org/officeDocument/2006/relationships/tags" Target="../tags/tag1651.xml"/><Relationship Id="rId26" Type="http://schemas.openxmlformats.org/officeDocument/2006/relationships/tags" Target="../tags/tag1467.xml"/><Relationship Id="rId47" Type="http://schemas.openxmlformats.org/officeDocument/2006/relationships/tags" Target="../tags/tag1488.xml"/><Relationship Id="rId68" Type="http://schemas.openxmlformats.org/officeDocument/2006/relationships/tags" Target="../tags/tag1509.xml"/><Relationship Id="rId89" Type="http://schemas.openxmlformats.org/officeDocument/2006/relationships/tags" Target="../tags/tag1530.xml"/><Relationship Id="rId112" Type="http://schemas.openxmlformats.org/officeDocument/2006/relationships/tags" Target="../tags/tag1553.xml"/><Relationship Id="rId133" Type="http://schemas.openxmlformats.org/officeDocument/2006/relationships/tags" Target="../tags/tag1574.xml"/><Relationship Id="rId154" Type="http://schemas.openxmlformats.org/officeDocument/2006/relationships/tags" Target="../tags/tag1595.xml"/><Relationship Id="rId175" Type="http://schemas.openxmlformats.org/officeDocument/2006/relationships/tags" Target="../tags/tag1616.xml"/><Relationship Id="rId196" Type="http://schemas.openxmlformats.org/officeDocument/2006/relationships/tags" Target="../tags/tag1637.xml"/><Relationship Id="rId200" Type="http://schemas.openxmlformats.org/officeDocument/2006/relationships/tags" Target="../tags/tag1641.xml"/><Relationship Id="rId16" Type="http://schemas.openxmlformats.org/officeDocument/2006/relationships/tags" Target="../tags/tag1457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678.xml"/><Relationship Id="rId117" Type="http://schemas.openxmlformats.org/officeDocument/2006/relationships/tags" Target="../tags/tag1769.xml"/><Relationship Id="rId21" Type="http://schemas.openxmlformats.org/officeDocument/2006/relationships/tags" Target="../tags/tag1673.xml"/><Relationship Id="rId42" Type="http://schemas.openxmlformats.org/officeDocument/2006/relationships/tags" Target="../tags/tag1694.xml"/><Relationship Id="rId47" Type="http://schemas.openxmlformats.org/officeDocument/2006/relationships/tags" Target="../tags/tag1699.xml"/><Relationship Id="rId63" Type="http://schemas.openxmlformats.org/officeDocument/2006/relationships/tags" Target="../tags/tag1715.xml"/><Relationship Id="rId68" Type="http://schemas.openxmlformats.org/officeDocument/2006/relationships/tags" Target="../tags/tag1720.xml"/><Relationship Id="rId84" Type="http://schemas.openxmlformats.org/officeDocument/2006/relationships/tags" Target="../tags/tag1736.xml"/><Relationship Id="rId89" Type="http://schemas.openxmlformats.org/officeDocument/2006/relationships/tags" Target="../tags/tag1741.xml"/><Relationship Id="rId112" Type="http://schemas.openxmlformats.org/officeDocument/2006/relationships/tags" Target="../tags/tag1764.xml"/><Relationship Id="rId133" Type="http://schemas.openxmlformats.org/officeDocument/2006/relationships/tags" Target="../tags/tag1785.xml"/><Relationship Id="rId138" Type="http://schemas.openxmlformats.org/officeDocument/2006/relationships/tags" Target="../tags/tag1790.xml"/><Relationship Id="rId154" Type="http://schemas.openxmlformats.org/officeDocument/2006/relationships/tags" Target="../tags/tag1806.xml"/><Relationship Id="rId159" Type="http://schemas.openxmlformats.org/officeDocument/2006/relationships/tags" Target="../tags/tag1811.xml"/><Relationship Id="rId175" Type="http://schemas.openxmlformats.org/officeDocument/2006/relationships/tags" Target="../tags/tag1827.xml"/><Relationship Id="rId170" Type="http://schemas.openxmlformats.org/officeDocument/2006/relationships/tags" Target="../tags/tag1822.xml"/><Relationship Id="rId191" Type="http://schemas.openxmlformats.org/officeDocument/2006/relationships/slideLayout" Target="../slideLayouts/slideLayout1.xml"/><Relationship Id="rId16" Type="http://schemas.openxmlformats.org/officeDocument/2006/relationships/tags" Target="../tags/tag1668.xml"/><Relationship Id="rId107" Type="http://schemas.openxmlformats.org/officeDocument/2006/relationships/tags" Target="../tags/tag1759.xml"/><Relationship Id="rId11" Type="http://schemas.openxmlformats.org/officeDocument/2006/relationships/tags" Target="../tags/tag1663.xml"/><Relationship Id="rId32" Type="http://schemas.openxmlformats.org/officeDocument/2006/relationships/tags" Target="../tags/tag1684.xml"/><Relationship Id="rId37" Type="http://schemas.openxmlformats.org/officeDocument/2006/relationships/tags" Target="../tags/tag1689.xml"/><Relationship Id="rId53" Type="http://schemas.openxmlformats.org/officeDocument/2006/relationships/tags" Target="../tags/tag1705.xml"/><Relationship Id="rId58" Type="http://schemas.openxmlformats.org/officeDocument/2006/relationships/tags" Target="../tags/tag1710.xml"/><Relationship Id="rId74" Type="http://schemas.openxmlformats.org/officeDocument/2006/relationships/tags" Target="../tags/tag1726.xml"/><Relationship Id="rId79" Type="http://schemas.openxmlformats.org/officeDocument/2006/relationships/tags" Target="../tags/tag1731.xml"/><Relationship Id="rId102" Type="http://schemas.openxmlformats.org/officeDocument/2006/relationships/tags" Target="../tags/tag1754.xml"/><Relationship Id="rId123" Type="http://schemas.openxmlformats.org/officeDocument/2006/relationships/tags" Target="../tags/tag1775.xml"/><Relationship Id="rId128" Type="http://schemas.openxmlformats.org/officeDocument/2006/relationships/tags" Target="../tags/tag1780.xml"/><Relationship Id="rId144" Type="http://schemas.openxmlformats.org/officeDocument/2006/relationships/tags" Target="../tags/tag1796.xml"/><Relationship Id="rId149" Type="http://schemas.openxmlformats.org/officeDocument/2006/relationships/tags" Target="../tags/tag1801.xml"/><Relationship Id="rId5" Type="http://schemas.openxmlformats.org/officeDocument/2006/relationships/tags" Target="../tags/tag1657.xml"/><Relationship Id="rId90" Type="http://schemas.openxmlformats.org/officeDocument/2006/relationships/tags" Target="../tags/tag1742.xml"/><Relationship Id="rId95" Type="http://schemas.openxmlformats.org/officeDocument/2006/relationships/tags" Target="../tags/tag1747.xml"/><Relationship Id="rId160" Type="http://schemas.openxmlformats.org/officeDocument/2006/relationships/tags" Target="../tags/tag1812.xml"/><Relationship Id="rId165" Type="http://schemas.openxmlformats.org/officeDocument/2006/relationships/tags" Target="../tags/tag1817.xml"/><Relationship Id="rId181" Type="http://schemas.openxmlformats.org/officeDocument/2006/relationships/tags" Target="../tags/tag1833.xml"/><Relationship Id="rId186" Type="http://schemas.openxmlformats.org/officeDocument/2006/relationships/tags" Target="../tags/tag1838.xml"/><Relationship Id="rId22" Type="http://schemas.openxmlformats.org/officeDocument/2006/relationships/tags" Target="../tags/tag1674.xml"/><Relationship Id="rId27" Type="http://schemas.openxmlformats.org/officeDocument/2006/relationships/tags" Target="../tags/tag1679.xml"/><Relationship Id="rId43" Type="http://schemas.openxmlformats.org/officeDocument/2006/relationships/tags" Target="../tags/tag1695.xml"/><Relationship Id="rId48" Type="http://schemas.openxmlformats.org/officeDocument/2006/relationships/tags" Target="../tags/tag1700.xml"/><Relationship Id="rId64" Type="http://schemas.openxmlformats.org/officeDocument/2006/relationships/tags" Target="../tags/tag1716.xml"/><Relationship Id="rId69" Type="http://schemas.openxmlformats.org/officeDocument/2006/relationships/tags" Target="../tags/tag1721.xml"/><Relationship Id="rId113" Type="http://schemas.openxmlformats.org/officeDocument/2006/relationships/tags" Target="../tags/tag1765.xml"/><Relationship Id="rId118" Type="http://schemas.openxmlformats.org/officeDocument/2006/relationships/tags" Target="../tags/tag1770.xml"/><Relationship Id="rId134" Type="http://schemas.openxmlformats.org/officeDocument/2006/relationships/tags" Target="../tags/tag1786.xml"/><Relationship Id="rId139" Type="http://schemas.openxmlformats.org/officeDocument/2006/relationships/tags" Target="../tags/tag1791.xml"/><Relationship Id="rId80" Type="http://schemas.openxmlformats.org/officeDocument/2006/relationships/tags" Target="../tags/tag1732.xml"/><Relationship Id="rId85" Type="http://schemas.openxmlformats.org/officeDocument/2006/relationships/tags" Target="../tags/tag1737.xml"/><Relationship Id="rId150" Type="http://schemas.openxmlformats.org/officeDocument/2006/relationships/tags" Target="../tags/tag1802.xml"/><Relationship Id="rId155" Type="http://schemas.openxmlformats.org/officeDocument/2006/relationships/tags" Target="../tags/tag1807.xml"/><Relationship Id="rId171" Type="http://schemas.openxmlformats.org/officeDocument/2006/relationships/tags" Target="../tags/tag1823.xml"/><Relationship Id="rId176" Type="http://schemas.openxmlformats.org/officeDocument/2006/relationships/tags" Target="../tags/tag1828.xml"/><Relationship Id="rId12" Type="http://schemas.openxmlformats.org/officeDocument/2006/relationships/tags" Target="../tags/tag1664.xml"/><Relationship Id="rId17" Type="http://schemas.openxmlformats.org/officeDocument/2006/relationships/tags" Target="../tags/tag1669.xml"/><Relationship Id="rId33" Type="http://schemas.openxmlformats.org/officeDocument/2006/relationships/tags" Target="../tags/tag1685.xml"/><Relationship Id="rId38" Type="http://schemas.openxmlformats.org/officeDocument/2006/relationships/tags" Target="../tags/tag1690.xml"/><Relationship Id="rId59" Type="http://schemas.openxmlformats.org/officeDocument/2006/relationships/tags" Target="../tags/tag1711.xml"/><Relationship Id="rId103" Type="http://schemas.openxmlformats.org/officeDocument/2006/relationships/tags" Target="../tags/tag1755.xml"/><Relationship Id="rId108" Type="http://schemas.openxmlformats.org/officeDocument/2006/relationships/tags" Target="../tags/tag1760.xml"/><Relationship Id="rId124" Type="http://schemas.openxmlformats.org/officeDocument/2006/relationships/tags" Target="../tags/tag1776.xml"/><Relationship Id="rId129" Type="http://schemas.openxmlformats.org/officeDocument/2006/relationships/tags" Target="../tags/tag1781.xml"/><Relationship Id="rId54" Type="http://schemas.openxmlformats.org/officeDocument/2006/relationships/tags" Target="../tags/tag1706.xml"/><Relationship Id="rId70" Type="http://schemas.openxmlformats.org/officeDocument/2006/relationships/tags" Target="../tags/tag1722.xml"/><Relationship Id="rId75" Type="http://schemas.openxmlformats.org/officeDocument/2006/relationships/tags" Target="../tags/tag1727.xml"/><Relationship Id="rId91" Type="http://schemas.openxmlformats.org/officeDocument/2006/relationships/tags" Target="../tags/tag1743.xml"/><Relationship Id="rId96" Type="http://schemas.openxmlformats.org/officeDocument/2006/relationships/tags" Target="../tags/tag1748.xml"/><Relationship Id="rId140" Type="http://schemas.openxmlformats.org/officeDocument/2006/relationships/tags" Target="../tags/tag1792.xml"/><Relationship Id="rId145" Type="http://schemas.openxmlformats.org/officeDocument/2006/relationships/tags" Target="../tags/tag1797.xml"/><Relationship Id="rId161" Type="http://schemas.openxmlformats.org/officeDocument/2006/relationships/tags" Target="../tags/tag1813.xml"/><Relationship Id="rId166" Type="http://schemas.openxmlformats.org/officeDocument/2006/relationships/tags" Target="../tags/tag1818.xml"/><Relationship Id="rId182" Type="http://schemas.openxmlformats.org/officeDocument/2006/relationships/tags" Target="../tags/tag1834.xml"/><Relationship Id="rId187" Type="http://schemas.openxmlformats.org/officeDocument/2006/relationships/tags" Target="../tags/tag1839.xml"/><Relationship Id="rId1" Type="http://schemas.openxmlformats.org/officeDocument/2006/relationships/tags" Target="../tags/tag1653.xml"/><Relationship Id="rId6" Type="http://schemas.openxmlformats.org/officeDocument/2006/relationships/tags" Target="../tags/tag1658.xml"/><Relationship Id="rId23" Type="http://schemas.openxmlformats.org/officeDocument/2006/relationships/tags" Target="../tags/tag1675.xml"/><Relationship Id="rId28" Type="http://schemas.openxmlformats.org/officeDocument/2006/relationships/tags" Target="../tags/tag1680.xml"/><Relationship Id="rId49" Type="http://schemas.openxmlformats.org/officeDocument/2006/relationships/tags" Target="../tags/tag1701.xml"/><Relationship Id="rId114" Type="http://schemas.openxmlformats.org/officeDocument/2006/relationships/tags" Target="../tags/tag1766.xml"/><Relationship Id="rId119" Type="http://schemas.openxmlformats.org/officeDocument/2006/relationships/tags" Target="../tags/tag1771.xml"/><Relationship Id="rId44" Type="http://schemas.openxmlformats.org/officeDocument/2006/relationships/tags" Target="../tags/tag1696.xml"/><Relationship Id="rId60" Type="http://schemas.openxmlformats.org/officeDocument/2006/relationships/tags" Target="../tags/tag1712.xml"/><Relationship Id="rId65" Type="http://schemas.openxmlformats.org/officeDocument/2006/relationships/tags" Target="../tags/tag1717.xml"/><Relationship Id="rId81" Type="http://schemas.openxmlformats.org/officeDocument/2006/relationships/tags" Target="../tags/tag1733.xml"/><Relationship Id="rId86" Type="http://schemas.openxmlformats.org/officeDocument/2006/relationships/tags" Target="../tags/tag1738.xml"/><Relationship Id="rId130" Type="http://schemas.openxmlformats.org/officeDocument/2006/relationships/tags" Target="../tags/tag1782.xml"/><Relationship Id="rId135" Type="http://schemas.openxmlformats.org/officeDocument/2006/relationships/tags" Target="../tags/tag1787.xml"/><Relationship Id="rId151" Type="http://schemas.openxmlformats.org/officeDocument/2006/relationships/tags" Target="../tags/tag1803.xml"/><Relationship Id="rId156" Type="http://schemas.openxmlformats.org/officeDocument/2006/relationships/tags" Target="../tags/tag1808.xml"/><Relationship Id="rId177" Type="http://schemas.openxmlformats.org/officeDocument/2006/relationships/tags" Target="../tags/tag1829.xml"/><Relationship Id="rId172" Type="http://schemas.openxmlformats.org/officeDocument/2006/relationships/tags" Target="../tags/tag1824.xml"/><Relationship Id="rId13" Type="http://schemas.openxmlformats.org/officeDocument/2006/relationships/tags" Target="../tags/tag1665.xml"/><Relationship Id="rId18" Type="http://schemas.openxmlformats.org/officeDocument/2006/relationships/tags" Target="../tags/tag1670.xml"/><Relationship Id="rId39" Type="http://schemas.openxmlformats.org/officeDocument/2006/relationships/tags" Target="../tags/tag1691.xml"/><Relationship Id="rId109" Type="http://schemas.openxmlformats.org/officeDocument/2006/relationships/tags" Target="../tags/tag1761.xml"/><Relationship Id="rId34" Type="http://schemas.openxmlformats.org/officeDocument/2006/relationships/tags" Target="../tags/tag1686.xml"/><Relationship Id="rId50" Type="http://schemas.openxmlformats.org/officeDocument/2006/relationships/tags" Target="../tags/tag1702.xml"/><Relationship Id="rId55" Type="http://schemas.openxmlformats.org/officeDocument/2006/relationships/tags" Target="../tags/tag1707.xml"/><Relationship Id="rId76" Type="http://schemas.openxmlformats.org/officeDocument/2006/relationships/tags" Target="../tags/tag1728.xml"/><Relationship Id="rId97" Type="http://schemas.openxmlformats.org/officeDocument/2006/relationships/tags" Target="../tags/tag1749.xml"/><Relationship Id="rId104" Type="http://schemas.openxmlformats.org/officeDocument/2006/relationships/tags" Target="../tags/tag1756.xml"/><Relationship Id="rId120" Type="http://schemas.openxmlformats.org/officeDocument/2006/relationships/tags" Target="../tags/tag1772.xml"/><Relationship Id="rId125" Type="http://schemas.openxmlformats.org/officeDocument/2006/relationships/tags" Target="../tags/tag1777.xml"/><Relationship Id="rId141" Type="http://schemas.openxmlformats.org/officeDocument/2006/relationships/tags" Target="../tags/tag1793.xml"/><Relationship Id="rId146" Type="http://schemas.openxmlformats.org/officeDocument/2006/relationships/tags" Target="../tags/tag1798.xml"/><Relationship Id="rId167" Type="http://schemas.openxmlformats.org/officeDocument/2006/relationships/tags" Target="../tags/tag1819.xml"/><Relationship Id="rId188" Type="http://schemas.openxmlformats.org/officeDocument/2006/relationships/tags" Target="../tags/tag1840.xml"/><Relationship Id="rId7" Type="http://schemas.openxmlformats.org/officeDocument/2006/relationships/tags" Target="../tags/tag1659.xml"/><Relationship Id="rId71" Type="http://schemas.openxmlformats.org/officeDocument/2006/relationships/tags" Target="../tags/tag1723.xml"/><Relationship Id="rId92" Type="http://schemas.openxmlformats.org/officeDocument/2006/relationships/tags" Target="../tags/tag1744.xml"/><Relationship Id="rId162" Type="http://schemas.openxmlformats.org/officeDocument/2006/relationships/tags" Target="../tags/tag1814.xml"/><Relationship Id="rId183" Type="http://schemas.openxmlformats.org/officeDocument/2006/relationships/tags" Target="../tags/tag1835.xml"/><Relationship Id="rId2" Type="http://schemas.openxmlformats.org/officeDocument/2006/relationships/tags" Target="../tags/tag1654.xml"/><Relationship Id="rId29" Type="http://schemas.openxmlformats.org/officeDocument/2006/relationships/tags" Target="../tags/tag1681.xml"/><Relationship Id="rId24" Type="http://schemas.openxmlformats.org/officeDocument/2006/relationships/tags" Target="../tags/tag1676.xml"/><Relationship Id="rId40" Type="http://schemas.openxmlformats.org/officeDocument/2006/relationships/tags" Target="../tags/tag1692.xml"/><Relationship Id="rId45" Type="http://schemas.openxmlformats.org/officeDocument/2006/relationships/tags" Target="../tags/tag1697.xml"/><Relationship Id="rId66" Type="http://schemas.openxmlformats.org/officeDocument/2006/relationships/tags" Target="../tags/tag1718.xml"/><Relationship Id="rId87" Type="http://schemas.openxmlformats.org/officeDocument/2006/relationships/tags" Target="../tags/tag1739.xml"/><Relationship Id="rId110" Type="http://schemas.openxmlformats.org/officeDocument/2006/relationships/tags" Target="../tags/tag1762.xml"/><Relationship Id="rId115" Type="http://schemas.openxmlformats.org/officeDocument/2006/relationships/tags" Target="../tags/tag1767.xml"/><Relationship Id="rId131" Type="http://schemas.openxmlformats.org/officeDocument/2006/relationships/tags" Target="../tags/tag1783.xml"/><Relationship Id="rId136" Type="http://schemas.openxmlformats.org/officeDocument/2006/relationships/tags" Target="../tags/tag1788.xml"/><Relationship Id="rId157" Type="http://schemas.openxmlformats.org/officeDocument/2006/relationships/tags" Target="../tags/tag1809.xml"/><Relationship Id="rId178" Type="http://schemas.openxmlformats.org/officeDocument/2006/relationships/tags" Target="../tags/tag1830.xml"/><Relationship Id="rId61" Type="http://schemas.openxmlformats.org/officeDocument/2006/relationships/tags" Target="../tags/tag1713.xml"/><Relationship Id="rId82" Type="http://schemas.openxmlformats.org/officeDocument/2006/relationships/tags" Target="../tags/tag1734.xml"/><Relationship Id="rId152" Type="http://schemas.openxmlformats.org/officeDocument/2006/relationships/tags" Target="../tags/tag1804.xml"/><Relationship Id="rId173" Type="http://schemas.openxmlformats.org/officeDocument/2006/relationships/tags" Target="../tags/tag1825.xml"/><Relationship Id="rId19" Type="http://schemas.openxmlformats.org/officeDocument/2006/relationships/tags" Target="../tags/tag1671.xml"/><Relationship Id="rId14" Type="http://schemas.openxmlformats.org/officeDocument/2006/relationships/tags" Target="../tags/tag1666.xml"/><Relationship Id="rId30" Type="http://schemas.openxmlformats.org/officeDocument/2006/relationships/tags" Target="../tags/tag1682.xml"/><Relationship Id="rId35" Type="http://schemas.openxmlformats.org/officeDocument/2006/relationships/tags" Target="../tags/tag1687.xml"/><Relationship Id="rId56" Type="http://schemas.openxmlformats.org/officeDocument/2006/relationships/tags" Target="../tags/tag1708.xml"/><Relationship Id="rId77" Type="http://schemas.openxmlformats.org/officeDocument/2006/relationships/tags" Target="../tags/tag1729.xml"/><Relationship Id="rId100" Type="http://schemas.openxmlformats.org/officeDocument/2006/relationships/tags" Target="../tags/tag1752.xml"/><Relationship Id="rId105" Type="http://schemas.openxmlformats.org/officeDocument/2006/relationships/tags" Target="../tags/tag1757.xml"/><Relationship Id="rId126" Type="http://schemas.openxmlformats.org/officeDocument/2006/relationships/tags" Target="../tags/tag1778.xml"/><Relationship Id="rId147" Type="http://schemas.openxmlformats.org/officeDocument/2006/relationships/tags" Target="../tags/tag1799.xml"/><Relationship Id="rId168" Type="http://schemas.openxmlformats.org/officeDocument/2006/relationships/tags" Target="../tags/tag1820.xml"/><Relationship Id="rId8" Type="http://schemas.openxmlformats.org/officeDocument/2006/relationships/tags" Target="../tags/tag1660.xml"/><Relationship Id="rId51" Type="http://schemas.openxmlformats.org/officeDocument/2006/relationships/tags" Target="../tags/tag1703.xml"/><Relationship Id="rId72" Type="http://schemas.openxmlformats.org/officeDocument/2006/relationships/tags" Target="../tags/tag1724.xml"/><Relationship Id="rId93" Type="http://schemas.openxmlformats.org/officeDocument/2006/relationships/tags" Target="../tags/tag1745.xml"/><Relationship Id="rId98" Type="http://schemas.openxmlformats.org/officeDocument/2006/relationships/tags" Target="../tags/tag1750.xml"/><Relationship Id="rId121" Type="http://schemas.openxmlformats.org/officeDocument/2006/relationships/tags" Target="../tags/tag1773.xml"/><Relationship Id="rId142" Type="http://schemas.openxmlformats.org/officeDocument/2006/relationships/tags" Target="../tags/tag1794.xml"/><Relationship Id="rId163" Type="http://schemas.openxmlformats.org/officeDocument/2006/relationships/tags" Target="../tags/tag1815.xml"/><Relationship Id="rId184" Type="http://schemas.openxmlformats.org/officeDocument/2006/relationships/tags" Target="../tags/tag1836.xml"/><Relationship Id="rId189" Type="http://schemas.openxmlformats.org/officeDocument/2006/relationships/tags" Target="../tags/tag1841.xml"/><Relationship Id="rId3" Type="http://schemas.openxmlformats.org/officeDocument/2006/relationships/tags" Target="../tags/tag1655.xml"/><Relationship Id="rId25" Type="http://schemas.openxmlformats.org/officeDocument/2006/relationships/tags" Target="../tags/tag1677.xml"/><Relationship Id="rId46" Type="http://schemas.openxmlformats.org/officeDocument/2006/relationships/tags" Target="../tags/tag1698.xml"/><Relationship Id="rId67" Type="http://schemas.openxmlformats.org/officeDocument/2006/relationships/tags" Target="../tags/tag1719.xml"/><Relationship Id="rId116" Type="http://schemas.openxmlformats.org/officeDocument/2006/relationships/tags" Target="../tags/tag1768.xml"/><Relationship Id="rId137" Type="http://schemas.openxmlformats.org/officeDocument/2006/relationships/tags" Target="../tags/tag1789.xml"/><Relationship Id="rId158" Type="http://schemas.openxmlformats.org/officeDocument/2006/relationships/tags" Target="../tags/tag1810.xml"/><Relationship Id="rId20" Type="http://schemas.openxmlformats.org/officeDocument/2006/relationships/tags" Target="../tags/tag1672.xml"/><Relationship Id="rId41" Type="http://schemas.openxmlformats.org/officeDocument/2006/relationships/tags" Target="../tags/tag1693.xml"/><Relationship Id="rId62" Type="http://schemas.openxmlformats.org/officeDocument/2006/relationships/tags" Target="../tags/tag1714.xml"/><Relationship Id="rId83" Type="http://schemas.openxmlformats.org/officeDocument/2006/relationships/tags" Target="../tags/tag1735.xml"/><Relationship Id="rId88" Type="http://schemas.openxmlformats.org/officeDocument/2006/relationships/tags" Target="../tags/tag1740.xml"/><Relationship Id="rId111" Type="http://schemas.openxmlformats.org/officeDocument/2006/relationships/tags" Target="../tags/tag1763.xml"/><Relationship Id="rId132" Type="http://schemas.openxmlformats.org/officeDocument/2006/relationships/tags" Target="../tags/tag1784.xml"/><Relationship Id="rId153" Type="http://schemas.openxmlformats.org/officeDocument/2006/relationships/tags" Target="../tags/tag1805.xml"/><Relationship Id="rId174" Type="http://schemas.openxmlformats.org/officeDocument/2006/relationships/tags" Target="../tags/tag1826.xml"/><Relationship Id="rId179" Type="http://schemas.openxmlformats.org/officeDocument/2006/relationships/tags" Target="../tags/tag1831.xml"/><Relationship Id="rId190" Type="http://schemas.openxmlformats.org/officeDocument/2006/relationships/tags" Target="../tags/tag1842.xml"/><Relationship Id="rId15" Type="http://schemas.openxmlformats.org/officeDocument/2006/relationships/tags" Target="../tags/tag1667.xml"/><Relationship Id="rId36" Type="http://schemas.openxmlformats.org/officeDocument/2006/relationships/tags" Target="../tags/tag1688.xml"/><Relationship Id="rId57" Type="http://schemas.openxmlformats.org/officeDocument/2006/relationships/tags" Target="../tags/tag1709.xml"/><Relationship Id="rId106" Type="http://schemas.openxmlformats.org/officeDocument/2006/relationships/tags" Target="../tags/tag1758.xml"/><Relationship Id="rId127" Type="http://schemas.openxmlformats.org/officeDocument/2006/relationships/tags" Target="../tags/tag1779.xml"/><Relationship Id="rId10" Type="http://schemas.openxmlformats.org/officeDocument/2006/relationships/tags" Target="../tags/tag1662.xml"/><Relationship Id="rId31" Type="http://schemas.openxmlformats.org/officeDocument/2006/relationships/tags" Target="../tags/tag1683.xml"/><Relationship Id="rId52" Type="http://schemas.openxmlformats.org/officeDocument/2006/relationships/tags" Target="../tags/tag1704.xml"/><Relationship Id="rId73" Type="http://schemas.openxmlformats.org/officeDocument/2006/relationships/tags" Target="../tags/tag1725.xml"/><Relationship Id="rId78" Type="http://schemas.openxmlformats.org/officeDocument/2006/relationships/tags" Target="../tags/tag1730.xml"/><Relationship Id="rId94" Type="http://schemas.openxmlformats.org/officeDocument/2006/relationships/tags" Target="../tags/tag1746.xml"/><Relationship Id="rId99" Type="http://schemas.openxmlformats.org/officeDocument/2006/relationships/tags" Target="../tags/tag1751.xml"/><Relationship Id="rId101" Type="http://schemas.openxmlformats.org/officeDocument/2006/relationships/tags" Target="../tags/tag1753.xml"/><Relationship Id="rId122" Type="http://schemas.openxmlformats.org/officeDocument/2006/relationships/tags" Target="../tags/tag1774.xml"/><Relationship Id="rId143" Type="http://schemas.openxmlformats.org/officeDocument/2006/relationships/tags" Target="../tags/tag1795.xml"/><Relationship Id="rId148" Type="http://schemas.openxmlformats.org/officeDocument/2006/relationships/tags" Target="../tags/tag1800.xml"/><Relationship Id="rId164" Type="http://schemas.openxmlformats.org/officeDocument/2006/relationships/tags" Target="../tags/tag1816.xml"/><Relationship Id="rId169" Type="http://schemas.openxmlformats.org/officeDocument/2006/relationships/tags" Target="../tags/tag1821.xml"/><Relationship Id="rId185" Type="http://schemas.openxmlformats.org/officeDocument/2006/relationships/tags" Target="../tags/tag1837.xml"/><Relationship Id="rId4" Type="http://schemas.openxmlformats.org/officeDocument/2006/relationships/tags" Target="../tags/tag1656.xml"/><Relationship Id="rId9" Type="http://schemas.openxmlformats.org/officeDocument/2006/relationships/tags" Target="../tags/tag1661.xml"/><Relationship Id="rId180" Type="http://schemas.openxmlformats.org/officeDocument/2006/relationships/tags" Target="../tags/tag183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868.xml"/><Relationship Id="rId117" Type="http://schemas.openxmlformats.org/officeDocument/2006/relationships/tags" Target="../tags/tag1959.xml"/><Relationship Id="rId21" Type="http://schemas.openxmlformats.org/officeDocument/2006/relationships/tags" Target="../tags/tag1863.xml"/><Relationship Id="rId42" Type="http://schemas.openxmlformats.org/officeDocument/2006/relationships/tags" Target="../tags/tag1884.xml"/><Relationship Id="rId47" Type="http://schemas.openxmlformats.org/officeDocument/2006/relationships/tags" Target="../tags/tag1889.xml"/><Relationship Id="rId63" Type="http://schemas.openxmlformats.org/officeDocument/2006/relationships/tags" Target="../tags/tag1905.xml"/><Relationship Id="rId68" Type="http://schemas.openxmlformats.org/officeDocument/2006/relationships/tags" Target="../tags/tag1910.xml"/><Relationship Id="rId84" Type="http://schemas.openxmlformats.org/officeDocument/2006/relationships/tags" Target="../tags/tag1926.xml"/><Relationship Id="rId89" Type="http://schemas.openxmlformats.org/officeDocument/2006/relationships/tags" Target="../tags/tag1931.xml"/><Relationship Id="rId112" Type="http://schemas.openxmlformats.org/officeDocument/2006/relationships/tags" Target="../tags/tag1954.xml"/><Relationship Id="rId16" Type="http://schemas.openxmlformats.org/officeDocument/2006/relationships/tags" Target="../tags/tag1858.xml"/><Relationship Id="rId107" Type="http://schemas.openxmlformats.org/officeDocument/2006/relationships/tags" Target="../tags/tag1949.xml"/><Relationship Id="rId11" Type="http://schemas.openxmlformats.org/officeDocument/2006/relationships/tags" Target="../tags/tag1853.xml"/><Relationship Id="rId32" Type="http://schemas.openxmlformats.org/officeDocument/2006/relationships/tags" Target="../tags/tag1874.xml"/><Relationship Id="rId37" Type="http://schemas.openxmlformats.org/officeDocument/2006/relationships/tags" Target="../tags/tag1879.xml"/><Relationship Id="rId53" Type="http://schemas.openxmlformats.org/officeDocument/2006/relationships/tags" Target="../tags/tag1895.xml"/><Relationship Id="rId58" Type="http://schemas.openxmlformats.org/officeDocument/2006/relationships/tags" Target="../tags/tag1900.xml"/><Relationship Id="rId74" Type="http://schemas.openxmlformats.org/officeDocument/2006/relationships/tags" Target="../tags/tag1916.xml"/><Relationship Id="rId79" Type="http://schemas.openxmlformats.org/officeDocument/2006/relationships/tags" Target="../tags/tag1921.xml"/><Relationship Id="rId102" Type="http://schemas.openxmlformats.org/officeDocument/2006/relationships/tags" Target="../tags/tag1944.xml"/><Relationship Id="rId123" Type="http://schemas.openxmlformats.org/officeDocument/2006/relationships/tags" Target="../tags/tag1965.xml"/><Relationship Id="rId128" Type="http://schemas.openxmlformats.org/officeDocument/2006/relationships/slideLayout" Target="../slideLayouts/slideLayout1.xml"/><Relationship Id="rId5" Type="http://schemas.openxmlformats.org/officeDocument/2006/relationships/tags" Target="../tags/tag1847.xml"/><Relationship Id="rId90" Type="http://schemas.openxmlformats.org/officeDocument/2006/relationships/tags" Target="../tags/tag1932.xml"/><Relationship Id="rId95" Type="http://schemas.openxmlformats.org/officeDocument/2006/relationships/tags" Target="../tags/tag1937.xml"/><Relationship Id="rId19" Type="http://schemas.openxmlformats.org/officeDocument/2006/relationships/tags" Target="../tags/tag1861.xml"/><Relationship Id="rId14" Type="http://schemas.openxmlformats.org/officeDocument/2006/relationships/tags" Target="../tags/tag1856.xml"/><Relationship Id="rId22" Type="http://schemas.openxmlformats.org/officeDocument/2006/relationships/tags" Target="../tags/tag1864.xml"/><Relationship Id="rId27" Type="http://schemas.openxmlformats.org/officeDocument/2006/relationships/tags" Target="../tags/tag1869.xml"/><Relationship Id="rId30" Type="http://schemas.openxmlformats.org/officeDocument/2006/relationships/tags" Target="../tags/tag1872.xml"/><Relationship Id="rId35" Type="http://schemas.openxmlformats.org/officeDocument/2006/relationships/tags" Target="../tags/tag1877.xml"/><Relationship Id="rId43" Type="http://schemas.openxmlformats.org/officeDocument/2006/relationships/tags" Target="../tags/tag1885.xml"/><Relationship Id="rId48" Type="http://schemas.openxmlformats.org/officeDocument/2006/relationships/tags" Target="../tags/tag1890.xml"/><Relationship Id="rId56" Type="http://schemas.openxmlformats.org/officeDocument/2006/relationships/tags" Target="../tags/tag1898.xml"/><Relationship Id="rId64" Type="http://schemas.openxmlformats.org/officeDocument/2006/relationships/tags" Target="../tags/tag1906.xml"/><Relationship Id="rId69" Type="http://schemas.openxmlformats.org/officeDocument/2006/relationships/tags" Target="../tags/tag1911.xml"/><Relationship Id="rId77" Type="http://schemas.openxmlformats.org/officeDocument/2006/relationships/tags" Target="../tags/tag1919.xml"/><Relationship Id="rId100" Type="http://schemas.openxmlformats.org/officeDocument/2006/relationships/tags" Target="../tags/tag1942.xml"/><Relationship Id="rId105" Type="http://schemas.openxmlformats.org/officeDocument/2006/relationships/tags" Target="../tags/tag1947.xml"/><Relationship Id="rId113" Type="http://schemas.openxmlformats.org/officeDocument/2006/relationships/tags" Target="../tags/tag1955.xml"/><Relationship Id="rId118" Type="http://schemas.openxmlformats.org/officeDocument/2006/relationships/tags" Target="../tags/tag1960.xml"/><Relationship Id="rId126" Type="http://schemas.openxmlformats.org/officeDocument/2006/relationships/tags" Target="../tags/tag1968.xml"/><Relationship Id="rId8" Type="http://schemas.openxmlformats.org/officeDocument/2006/relationships/tags" Target="../tags/tag1850.xml"/><Relationship Id="rId51" Type="http://schemas.openxmlformats.org/officeDocument/2006/relationships/tags" Target="../tags/tag1893.xml"/><Relationship Id="rId72" Type="http://schemas.openxmlformats.org/officeDocument/2006/relationships/tags" Target="../tags/tag1914.xml"/><Relationship Id="rId80" Type="http://schemas.openxmlformats.org/officeDocument/2006/relationships/tags" Target="../tags/tag1922.xml"/><Relationship Id="rId85" Type="http://schemas.openxmlformats.org/officeDocument/2006/relationships/tags" Target="../tags/tag1927.xml"/><Relationship Id="rId93" Type="http://schemas.openxmlformats.org/officeDocument/2006/relationships/tags" Target="../tags/tag1935.xml"/><Relationship Id="rId98" Type="http://schemas.openxmlformats.org/officeDocument/2006/relationships/tags" Target="../tags/tag1940.xml"/><Relationship Id="rId121" Type="http://schemas.openxmlformats.org/officeDocument/2006/relationships/tags" Target="../tags/tag1963.xml"/><Relationship Id="rId3" Type="http://schemas.openxmlformats.org/officeDocument/2006/relationships/tags" Target="../tags/tag1845.xml"/><Relationship Id="rId12" Type="http://schemas.openxmlformats.org/officeDocument/2006/relationships/tags" Target="../tags/tag1854.xml"/><Relationship Id="rId17" Type="http://schemas.openxmlformats.org/officeDocument/2006/relationships/tags" Target="../tags/tag1859.xml"/><Relationship Id="rId25" Type="http://schemas.openxmlformats.org/officeDocument/2006/relationships/tags" Target="../tags/tag1867.xml"/><Relationship Id="rId33" Type="http://schemas.openxmlformats.org/officeDocument/2006/relationships/tags" Target="../tags/tag1875.xml"/><Relationship Id="rId38" Type="http://schemas.openxmlformats.org/officeDocument/2006/relationships/tags" Target="../tags/tag1880.xml"/><Relationship Id="rId46" Type="http://schemas.openxmlformats.org/officeDocument/2006/relationships/tags" Target="../tags/tag1888.xml"/><Relationship Id="rId59" Type="http://schemas.openxmlformats.org/officeDocument/2006/relationships/tags" Target="../tags/tag1901.xml"/><Relationship Id="rId67" Type="http://schemas.openxmlformats.org/officeDocument/2006/relationships/tags" Target="../tags/tag1909.xml"/><Relationship Id="rId103" Type="http://schemas.openxmlformats.org/officeDocument/2006/relationships/tags" Target="../tags/tag1945.xml"/><Relationship Id="rId108" Type="http://schemas.openxmlformats.org/officeDocument/2006/relationships/tags" Target="../tags/tag1950.xml"/><Relationship Id="rId116" Type="http://schemas.openxmlformats.org/officeDocument/2006/relationships/tags" Target="../tags/tag1958.xml"/><Relationship Id="rId124" Type="http://schemas.openxmlformats.org/officeDocument/2006/relationships/tags" Target="../tags/tag1966.xml"/><Relationship Id="rId20" Type="http://schemas.openxmlformats.org/officeDocument/2006/relationships/tags" Target="../tags/tag1862.xml"/><Relationship Id="rId41" Type="http://schemas.openxmlformats.org/officeDocument/2006/relationships/tags" Target="../tags/tag1883.xml"/><Relationship Id="rId54" Type="http://schemas.openxmlformats.org/officeDocument/2006/relationships/tags" Target="../tags/tag1896.xml"/><Relationship Id="rId62" Type="http://schemas.openxmlformats.org/officeDocument/2006/relationships/tags" Target="../tags/tag1904.xml"/><Relationship Id="rId70" Type="http://schemas.openxmlformats.org/officeDocument/2006/relationships/tags" Target="../tags/tag1912.xml"/><Relationship Id="rId75" Type="http://schemas.openxmlformats.org/officeDocument/2006/relationships/tags" Target="../tags/tag1917.xml"/><Relationship Id="rId83" Type="http://schemas.openxmlformats.org/officeDocument/2006/relationships/tags" Target="../tags/tag1925.xml"/><Relationship Id="rId88" Type="http://schemas.openxmlformats.org/officeDocument/2006/relationships/tags" Target="../tags/tag1930.xml"/><Relationship Id="rId91" Type="http://schemas.openxmlformats.org/officeDocument/2006/relationships/tags" Target="../tags/tag1933.xml"/><Relationship Id="rId96" Type="http://schemas.openxmlformats.org/officeDocument/2006/relationships/tags" Target="../tags/tag1938.xml"/><Relationship Id="rId111" Type="http://schemas.openxmlformats.org/officeDocument/2006/relationships/tags" Target="../tags/tag1953.xml"/><Relationship Id="rId1" Type="http://schemas.openxmlformats.org/officeDocument/2006/relationships/tags" Target="../tags/tag1843.xml"/><Relationship Id="rId6" Type="http://schemas.openxmlformats.org/officeDocument/2006/relationships/tags" Target="../tags/tag1848.xml"/><Relationship Id="rId15" Type="http://schemas.openxmlformats.org/officeDocument/2006/relationships/tags" Target="../tags/tag1857.xml"/><Relationship Id="rId23" Type="http://schemas.openxmlformats.org/officeDocument/2006/relationships/tags" Target="../tags/tag1865.xml"/><Relationship Id="rId28" Type="http://schemas.openxmlformats.org/officeDocument/2006/relationships/tags" Target="../tags/tag1870.xml"/><Relationship Id="rId36" Type="http://schemas.openxmlformats.org/officeDocument/2006/relationships/tags" Target="../tags/tag1878.xml"/><Relationship Id="rId49" Type="http://schemas.openxmlformats.org/officeDocument/2006/relationships/tags" Target="../tags/tag1891.xml"/><Relationship Id="rId57" Type="http://schemas.openxmlformats.org/officeDocument/2006/relationships/tags" Target="../tags/tag1899.xml"/><Relationship Id="rId106" Type="http://schemas.openxmlformats.org/officeDocument/2006/relationships/tags" Target="../tags/tag1948.xml"/><Relationship Id="rId114" Type="http://schemas.openxmlformats.org/officeDocument/2006/relationships/tags" Target="../tags/tag1956.xml"/><Relationship Id="rId119" Type="http://schemas.openxmlformats.org/officeDocument/2006/relationships/tags" Target="../tags/tag1961.xml"/><Relationship Id="rId127" Type="http://schemas.openxmlformats.org/officeDocument/2006/relationships/tags" Target="../tags/tag1969.xml"/><Relationship Id="rId10" Type="http://schemas.openxmlformats.org/officeDocument/2006/relationships/tags" Target="../tags/tag1852.xml"/><Relationship Id="rId31" Type="http://schemas.openxmlformats.org/officeDocument/2006/relationships/tags" Target="../tags/tag1873.xml"/><Relationship Id="rId44" Type="http://schemas.openxmlformats.org/officeDocument/2006/relationships/tags" Target="../tags/tag1886.xml"/><Relationship Id="rId52" Type="http://schemas.openxmlformats.org/officeDocument/2006/relationships/tags" Target="../tags/tag1894.xml"/><Relationship Id="rId60" Type="http://schemas.openxmlformats.org/officeDocument/2006/relationships/tags" Target="../tags/tag1902.xml"/><Relationship Id="rId65" Type="http://schemas.openxmlformats.org/officeDocument/2006/relationships/tags" Target="../tags/tag1907.xml"/><Relationship Id="rId73" Type="http://schemas.openxmlformats.org/officeDocument/2006/relationships/tags" Target="../tags/tag1915.xml"/><Relationship Id="rId78" Type="http://schemas.openxmlformats.org/officeDocument/2006/relationships/tags" Target="../tags/tag1920.xml"/><Relationship Id="rId81" Type="http://schemas.openxmlformats.org/officeDocument/2006/relationships/tags" Target="../tags/tag1923.xml"/><Relationship Id="rId86" Type="http://schemas.openxmlformats.org/officeDocument/2006/relationships/tags" Target="../tags/tag1928.xml"/><Relationship Id="rId94" Type="http://schemas.openxmlformats.org/officeDocument/2006/relationships/tags" Target="../tags/tag1936.xml"/><Relationship Id="rId99" Type="http://schemas.openxmlformats.org/officeDocument/2006/relationships/tags" Target="../tags/tag1941.xml"/><Relationship Id="rId101" Type="http://schemas.openxmlformats.org/officeDocument/2006/relationships/tags" Target="../tags/tag1943.xml"/><Relationship Id="rId122" Type="http://schemas.openxmlformats.org/officeDocument/2006/relationships/tags" Target="../tags/tag1964.xml"/><Relationship Id="rId4" Type="http://schemas.openxmlformats.org/officeDocument/2006/relationships/tags" Target="../tags/tag1846.xml"/><Relationship Id="rId9" Type="http://schemas.openxmlformats.org/officeDocument/2006/relationships/tags" Target="../tags/tag1851.xml"/><Relationship Id="rId13" Type="http://schemas.openxmlformats.org/officeDocument/2006/relationships/tags" Target="../tags/tag1855.xml"/><Relationship Id="rId18" Type="http://schemas.openxmlformats.org/officeDocument/2006/relationships/tags" Target="../tags/tag1860.xml"/><Relationship Id="rId39" Type="http://schemas.openxmlformats.org/officeDocument/2006/relationships/tags" Target="../tags/tag1881.xml"/><Relationship Id="rId109" Type="http://schemas.openxmlformats.org/officeDocument/2006/relationships/tags" Target="../tags/tag1951.xml"/><Relationship Id="rId34" Type="http://schemas.openxmlformats.org/officeDocument/2006/relationships/tags" Target="../tags/tag1876.xml"/><Relationship Id="rId50" Type="http://schemas.openxmlformats.org/officeDocument/2006/relationships/tags" Target="../tags/tag1892.xml"/><Relationship Id="rId55" Type="http://schemas.openxmlformats.org/officeDocument/2006/relationships/tags" Target="../tags/tag1897.xml"/><Relationship Id="rId76" Type="http://schemas.openxmlformats.org/officeDocument/2006/relationships/tags" Target="../tags/tag1918.xml"/><Relationship Id="rId97" Type="http://schemas.openxmlformats.org/officeDocument/2006/relationships/tags" Target="../tags/tag1939.xml"/><Relationship Id="rId104" Type="http://schemas.openxmlformats.org/officeDocument/2006/relationships/tags" Target="../tags/tag1946.xml"/><Relationship Id="rId120" Type="http://schemas.openxmlformats.org/officeDocument/2006/relationships/tags" Target="../tags/tag1962.xml"/><Relationship Id="rId125" Type="http://schemas.openxmlformats.org/officeDocument/2006/relationships/tags" Target="../tags/tag1967.xml"/><Relationship Id="rId7" Type="http://schemas.openxmlformats.org/officeDocument/2006/relationships/tags" Target="../tags/tag1849.xml"/><Relationship Id="rId71" Type="http://schemas.openxmlformats.org/officeDocument/2006/relationships/tags" Target="../tags/tag1913.xml"/><Relationship Id="rId92" Type="http://schemas.openxmlformats.org/officeDocument/2006/relationships/tags" Target="../tags/tag1934.xml"/><Relationship Id="rId2" Type="http://schemas.openxmlformats.org/officeDocument/2006/relationships/tags" Target="../tags/tag1844.xml"/><Relationship Id="rId29" Type="http://schemas.openxmlformats.org/officeDocument/2006/relationships/tags" Target="../tags/tag1871.xml"/><Relationship Id="rId24" Type="http://schemas.openxmlformats.org/officeDocument/2006/relationships/tags" Target="../tags/tag1866.xml"/><Relationship Id="rId40" Type="http://schemas.openxmlformats.org/officeDocument/2006/relationships/tags" Target="../tags/tag1882.xml"/><Relationship Id="rId45" Type="http://schemas.openxmlformats.org/officeDocument/2006/relationships/tags" Target="../tags/tag1887.xml"/><Relationship Id="rId66" Type="http://schemas.openxmlformats.org/officeDocument/2006/relationships/tags" Target="../tags/tag1908.xml"/><Relationship Id="rId87" Type="http://schemas.openxmlformats.org/officeDocument/2006/relationships/tags" Target="../tags/tag1929.xml"/><Relationship Id="rId110" Type="http://schemas.openxmlformats.org/officeDocument/2006/relationships/tags" Target="../tags/tag1952.xml"/><Relationship Id="rId115" Type="http://schemas.openxmlformats.org/officeDocument/2006/relationships/tags" Target="../tags/tag1957.xml"/><Relationship Id="rId61" Type="http://schemas.openxmlformats.org/officeDocument/2006/relationships/tags" Target="../tags/tag1903.xml"/><Relationship Id="rId82" Type="http://schemas.openxmlformats.org/officeDocument/2006/relationships/tags" Target="../tags/tag1924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995.xml"/><Relationship Id="rId21" Type="http://schemas.openxmlformats.org/officeDocument/2006/relationships/tags" Target="../tags/tag1990.xml"/><Relationship Id="rId42" Type="http://schemas.openxmlformats.org/officeDocument/2006/relationships/tags" Target="../tags/tag2011.xml"/><Relationship Id="rId47" Type="http://schemas.openxmlformats.org/officeDocument/2006/relationships/tags" Target="../tags/tag2016.xml"/><Relationship Id="rId63" Type="http://schemas.openxmlformats.org/officeDocument/2006/relationships/tags" Target="../tags/tag2032.xml"/><Relationship Id="rId68" Type="http://schemas.openxmlformats.org/officeDocument/2006/relationships/tags" Target="../tags/tag2037.xml"/><Relationship Id="rId84" Type="http://schemas.openxmlformats.org/officeDocument/2006/relationships/tags" Target="../tags/tag2053.xml"/><Relationship Id="rId89" Type="http://schemas.openxmlformats.org/officeDocument/2006/relationships/tags" Target="../tags/tag2058.xml"/><Relationship Id="rId112" Type="http://schemas.openxmlformats.org/officeDocument/2006/relationships/tags" Target="../tags/tag2081.xml"/><Relationship Id="rId16" Type="http://schemas.openxmlformats.org/officeDocument/2006/relationships/tags" Target="../tags/tag1985.xml"/><Relationship Id="rId107" Type="http://schemas.openxmlformats.org/officeDocument/2006/relationships/tags" Target="../tags/tag2076.xml"/><Relationship Id="rId11" Type="http://schemas.openxmlformats.org/officeDocument/2006/relationships/tags" Target="../tags/tag1980.xml"/><Relationship Id="rId24" Type="http://schemas.openxmlformats.org/officeDocument/2006/relationships/tags" Target="../tags/tag1993.xml"/><Relationship Id="rId32" Type="http://schemas.openxmlformats.org/officeDocument/2006/relationships/tags" Target="../tags/tag2001.xml"/><Relationship Id="rId37" Type="http://schemas.openxmlformats.org/officeDocument/2006/relationships/tags" Target="../tags/tag2006.xml"/><Relationship Id="rId40" Type="http://schemas.openxmlformats.org/officeDocument/2006/relationships/tags" Target="../tags/tag2009.xml"/><Relationship Id="rId45" Type="http://schemas.openxmlformats.org/officeDocument/2006/relationships/tags" Target="../tags/tag2014.xml"/><Relationship Id="rId53" Type="http://schemas.openxmlformats.org/officeDocument/2006/relationships/tags" Target="../tags/tag2022.xml"/><Relationship Id="rId58" Type="http://schemas.openxmlformats.org/officeDocument/2006/relationships/tags" Target="../tags/tag2027.xml"/><Relationship Id="rId66" Type="http://schemas.openxmlformats.org/officeDocument/2006/relationships/tags" Target="../tags/tag2035.xml"/><Relationship Id="rId74" Type="http://schemas.openxmlformats.org/officeDocument/2006/relationships/tags" Target="../tags/tag2043.xml"/><Relationship Id="rId79" Type="http://schemas.openxmlformats.org/officeDocument/2006/relationships/tags" Target="../tags/tag2048.xml"/><Relationship Id="rId87" Type="http://schemas.openxmlformats.org/officeDocument/2006/relationships/tags" Target="../tags/tag2056.xml"/><Relationship Id="rId102" Type="http://schemas.openxmlformats.org/officeDocument/2006/relationships/tags" Target="../tags/tag2071.xml"/><Relationship Id="rId110" Type="http://schemas.openxmlformats.org/officeDocument/2006/relationships/tags" Target="../tags/tag2079.xml"/><Relationship Id="rId115" Type="http://schemas.openxmlformats.org/officeDocument/2006/relationships/tags" Target="../tags/tag2084.xml"/><Relationship Id="rId5" Type="http://schemas.openxmlformats.org/officeDocument/2006/relationships/tags" Target="../tags/tag1974.xml"/><Relationship Id="rId61" Type="http://schemas.openxmlformats.org/officeDocument/2006/relationships/tags" Target="../tags/tag2030.xml"/><Relationship Id="rId82" Type="http://schemas.openxmlformats.org/officeDocument/2006/relationships/tags" Target="../tags/tag2051.xml"/><Relationship Id="rId90" Type="http://schemas.openxmlformats.org/officeDocument/2006/relationships/tags" Target="../tags/tag2059.xml"/><Relationship Id="rId95" Type="http://schemas.openxmlformats.org/officeDocument/2006/relationships/tags" Target="../tags/tag2064.xml"/><Relationship Id="rId19" Type="http://schemas.openxmlformats.org/officeDocument/2006/relationships/tags" Target="../tags/tag1988.xml"/><Relationship Id="rId14" Type="http://schemas.openxmlformats.org/officeDocument/2006/relationships/tags" Target="../tags/tag1983.xml"/><Relationship Id="rId22" Type="http://schemas.openxmlformats.org/officeDocument/2006/relationships/tags" Target="../tags/tag1991.xml"/><Relationship Id="rId27" Type="http://schemas.openxmlformats.org/officeDocument/2006/relationships/tags" Target="../tags/tag1996.xml"/><Relationship Id="rId30" Type="http://schemas.openxmlformats.org/officeDocument/2006/relationships/tags" Target="../tags/tag1999.xml"/><Relationship Id="rId35" Type="http://schemas.openxmlformats.org/officeDocument/2006/relationships/tags" Target="../tags/tag2004.xml"/><Relationship Id="rId43" Type="http://schemas.openxmlformats.org/officeDocument/2006/relationships/tags" Target="../tags/tag2012.xml"/><Relationship Id="rId48" Type="http://schemas.openxmlformats.org/officeDocument/2006/relationships/tags" Target="../tags/tag2017.xml"/><Relationship Id="rId56" Type="http://schemas.openxmlformats.org/officeDocument/2006/relationships/tags" Target="../tags/tag2025.xml"/><Relationship Id="rId64" Type="http://schemas.openxmlformats.org/officeDocument/2006/relationships/tags" Target="../tags/tag2033.xml"/><Relationship Id="rId69" Type="http://schemas.openxmlformats.org/officeDocument/2006/relationships/tags" Target="../tags/tag2038.xml"/><Relationship Id="rId77" Type="http://schemas.openxmlformats.org/officeDocument/2006/relationships/tags" Target="../tags/tag2046.xml"/><Relationship Id="rId100" Type="http://schemas.openxmlformats.org/officeDocument/2006/relationships/tags" Target="../tags/tag2069.xml"/><Relationship Id="rId105" Type="http://schemas.openxmlformats.org/officeDocument/2006/relationships/tags" Target="../tags/tag2074.xml"/><Relationship Id="rId113" Type="http://schemas.openxmlformats.org/officeDocument/2006/relationships/tags" Target="../tags/tag2082.xml"/><Relationship Id="rId8" Type="http://schemas.openxmlformats.org/officeDocument/2006/relationships/tags" Target="../tags/tag1977.xml"/><Relationship Id="rId51" Type="http://schemas.openxmlformats.org/officeDocument/2006/relationships/tags" Target="../tags/tag2020.xml"/><Relationship Id="rId72" Type="http://schemas.openxmlformats.org/officeDocument/2006/relationships/tags" Target="../tags/tag2041.xml"/><Relationship Id="rId80" Type="http://schemas.openxmlformats.org/officeDocument/2006/relationships/tags" Target="../tags/tag2049.xml"/><Relationship Id="rId85" Type="http://schemas.openxmlformats.org/officeDocument/2006/relationships/tags" Target="../tags/tag2054.xml"/><Relationship Id="rId93" Type="http://schemas.openxmlformats.org/officeDocument/2006/relationships/tags" Target="../tags/tag2062.xml"/><Relationship Id="rId98" Type="http://schemas.openxmlformats.org/officeDocument/2006/relationships/tags" Target="../tags/tag2067.xml"/><Relationship Id="rId3" Type="http://schemas.openxmlformats.org/officeDocument/2006/relationships/tags" Target="../tags/tag1972.xml"/><Relationship Id="rId12" Type="http://schemas.openxmlformats.org/officeDocument/2006/relationships/tags" Target="../tags/tag1981.xml"/><Relationship Id="rId17" Type="http://schemas.openxmlformats.org/officeDocument/2006/relationships/tags" Target="../tags/tag1986.xml"/><Relationship Id="rId25" Type="http://schemas.openxmlformats.org/officeDocument/2006/relationships/tags" Target="../tags/tag1994.xml"/><Relationship Id="rId33" Type="http://schemas.openxmlformats.org/officeDocument/2006/relationships/tags" Target="../tags/tag2002.xml"/><Relationship Id="rId38" Type="http://schemas.openxmlformats.org/officeDocument/2006/relationships/tags" Target="../tags/tag2007.xml"/><Relationship Id="rId46" Type="http://schemas.openxmlformats.org/officeDocument/2006/relationships/tags" Target="../tags/tag2015.xml"/><Relationship Id="rId59" Type="http://schemas.openxmlformats.org/officeDocument/2006/relationships/tags" Target="../tags/tag2028.xml"/><Relationship Id="rId67" Type="http://schemas.openxmlformats.org/officeDocument/2006/relationships/tags" Target="../tags/tag2036.xml"/><Relationship Id="rId103" Type="http://schemas.openxmlformats.org/officeDocument/2006/relationships/tags" Target="../tags/tag2072.xml"/><Relationship Id="rId108" Type="http://schemas.openxmlformats.org/officeDocument/2006/relationships/tags" Target="../tags/tag2077.xml"/><Relationship Id="rId116" Type="http://schemas.openxmlformats.org/officeDocument/2006/relationships/slideLayout" Target="../slideLayouts/slideLayout1.xml"/><Relationship Id="rId20" Type="http://schemas.openxmlformats.org/officeDocument/2006/relationships/tags" Target="../tags/tag1989.xml"/><Relationship Id="rId41" Type="http://schemas.openxmlformats.org/officeDocument/2006/relationships/tags" Target="../tags/tag2010.xml"/><Relationship Id="rId54" Type="http://schemas.openxmlformats.org/officeDocument/2006/relationships/tags" Target="../tags/tag2023.xml"/><Relationship Id="rId62" Type="http://schemas.openxmlformats.org/officeDocument/2006/relationships/tags" Target="../tags/tag2031.xml"/><Relationship Id="rId70" Type="http://schemas.openxmlformats.org/officeDocument/2006/relationships/tags" Target="../tags/tag2039.xml"/><Relationship Id="rId75" Type="http://schemas.openxmlformats.org/officeDocument/2006/relationships/tags" Target="../tags/tag2044.xml"/><Relationship Id="rId83" Type="http://schemas.openxmlformats.org/officeDocument/2006/relationships/tags" Target="../tags/tag2052.xml"/><Relationship Id="rId88" Type="http://schemas.openxmlformats.org/officeDocument/2006/relationships/tags" Target="../tags/tag2057.xml"/><Relationship Id="rId91" Type="http://schemas.openxmlformats.org/officeDocument/2006/relationships/tags" Target="../tags/tag2060.xml"/><Relationship Id="rId96" Type="http://schemas.openxmlformats.org/officeDocument/2006/relationships/tags" Target="../tags/tag2065.xml"/><Relationship Id="rId111" Type="http://schemas.openxmlformats.org/officeDocument/2006/relationships/tags" Target="../tags/tag2080.xml"/><Relationship Id="rId1" Type="http://schemas.openxmlformats.org/officeDocument/2006/relationships/tags" Target="../tags/tag1970.xml"/><Relationship Id="rId6" Type="http://schemas.openxmlformats.org/officeDocument/2006/relationships/tags" Target="../tags/tag1975.xml"/><Relationship Id="rId15" Type="http://schemas.openxmlformats.org/officeDocument/2006/relationships/tags" Target="../tags/tag1984.xml"/><Relationship Id="rId23" Type="http://schemas.openxmlformats.org/officeDocument/2006/relationships/tags" Target="../tags/tag1992.xml"/><Relationship Id="rId28" Type="http://schemas.openxmlformats.org/officeDocument/2006/relationships/tags" Target="../tags/tag1997.xml"/><Relationship Id="rId36" Type="http://schemas.openxmlformats.org/officeDocument/2006/relationships/tags" Target="../tags/tag2005.xml"/><Relationship Id="rId49" Type="http://schemas.openxmlformats.org/officeDocument/2006/relationships/tags" Target="../tags/tag2018.xml"/><Relationship Id="rId57" Type="http://schemas.openxmlformats.org/officeDocument/2006/relationships/tags" Target="../tags/tag2026.xml"/><Relationship Id="rId106" Type="http://schemas.openxmlformats.org/officeDocument/2006/relationships/tags" Target="../tags/tag2075.xml"/><Relationship Id="rId114" Type="http://schemas.openxmlformats.org/officeDocument/2006/relationships/tags" Target="../tags/tag2083.xml"/><Relationship Id="rId10" Type="http://schemas.openxmlformats.org/officeDocument/2006/relationships/tags" Target="../tags/tag1979.xml"/><Relationship Id="rId31" Type="http://schemas.openxmlformats.org/officeDocument/2006/relationships/tags" Target="../tags/tag2000.xml"/><Relationship Id="rId44" Type="http://schemas.openxmlformats.org/officeDocument/2006/relationships/tags" Target="../tags/tag2013.xml"/><Relationship Id="rId52" Type="http://schemas.openxmlformats.org/officeDocument/2006/relationships/tags" Target="../tags/tag2021.xml"/><Relationship Id="rId60" Type="http://schemas.openxmlformats.org/officeDocument/2006/relationships/tags" Target="../tags/tag2029.xml"/><Relationship Id="rId65" Type="http://schemas.openxmlformats.org/officeDocument/2006/relationships/tags" Target="../tags/tag2034.xml"/><Relationship Id="rId73" Type="http://schemas.openxmlformats.org/officeDocument/2006/relationships/tags" Target="../tags/tag2042.xml"/><Relationship Id="rId78" Type="http://schemas.openxmlformats.org/officeDocument/2006/relationships/tags" Target="../tags/tag2047.xml"/><Relationship Id="rId81" Type="http://schemas.openxmlformats.org/officeDocument/2006/relationships/tags" Target="../tags/tag2050.xml"/><Relationship Id="rId86" Type="http://schemas.openxmlformats.org/officeDocument/2006/relationships/tags" Target="../tags/tag2055.xml"/><Relationship Id="rId94" Type="http://schemas.openxmlformats.org/officeDocument/2006/relationships/tags" Target="../tags/tag2063.xml"/><Relationship Id="rId99" Type="http://schemas.openxmlformats.org/officeDocument/2006/relationships/tags" Target="../tags/tag2068.xml"/><Relationship Id="rId101" Type="http://schemas.openxmlformats.org/officeDocument/2006/relationships/tags" Target="../tags/tag2070.xml"/><Relationship Id="rId4" Type="http://schemas.openxmlformats.org/officeDocument/2006/relationships/tags" Target="../tags/tag1973.xml"/><Relationship Id="rId9" Type="http://schemas.openxmlformats.org/officeDocument/2006/relationships/tags" Target="../tags/tag1978.xml"/><Relationship Id="rId13" Type="http://schemas.openxmlformats.org/officeDocument/2006/relationships/tags" Target="../tags/tag1982.xml"/><Relationship Id="rId18" Type="http://schemas.openxmlformats.org/officeDocument/2006/relationships/tags" Target="../tags/tag1987.xml"/><Relationship Id="rId39" Type="http://schemas.openxmlformats.org/officeDocument/2006/relationships/tags" Target="../tags/tag2008.xml"/><Relationship Id="rId109" Type="http://schemas.openxmlformats.org/officeDocument/2006/relationships/tags" Target="../tags/tag2078.xml"/><Relationship Id="rId34" Type="http://schemas.openxmlformats.org/officeDocument/2006/relationships/tags" Target="../tags/tag2003.xml"/><Relationship Id="rId50" Type="http://schemas.openxmlformats.org/officeDocument/2006/relationships/tags" Target="../tags/tag2019.xml"/><Relationship Id="rId55" Type="http://schemas.openxmlformats.org/officeDocument/2006/relationships/tags" Target="../tags/tag2024.xml"/><Relationship Id="rId76" Type="http://schemas.openxmlformats.org/officeDocument/2006/relationships/tags" Target="../tags/tag2045.xml"/><Relationship Id="rId97" Type="http://schemas.openxmlformats.org/officeDocument/2006/relationships/tags" Target="../tags/tag2066.xml"/><Relationship Id="rId104" Type="http://schemas.openxmlformats.org/officeDocument/2006/relationships/tags" Target="../tags/tag2073.xml"/><Relationship Id="rId7" Type="http://schemas.openxmlformats.org/officeDocument/2006/relationships/tags" Target="../tags/tag1976.xml"/><Relationship Id="rId71" Type="http://schemas.openxmlformats.org/officeDocument/2006/relationships/tags" Target="../tags/tag2040.xml"/><Relationship Id="rId92" Type="http://schemas.openxmlformats.org/officeDocument/2006/relationships/tags" Target="../tags/tag2061.xml"/><Relationship Id="rId2" Type="http://schemas.openxmlformats.org/officeDocument/2006/relationships/tags" Target="../tags/tag1971.xml"/><Relationship Id="rId29" Type="http://schemas.openxmlformats.org/officeDocument/2006/relationships/tags" Target="../tags/tag1998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110.xml"/><Relationship Id="rId117" Type="http://schemas.openxmlformats.org/officeDocument/2006/relationships/tags" Target="../tags/tag2201.xml"/><Relationship Id="rId21" Type="http://schemas.openxmlformats.org/officeDocument/2006/relationships/tags" Target="../tags/tag2105.xml"/><Relationship Id="rId42" Type="http://schemas.openxmlformats.org/officeDocument/2006/relationships/tags" Target="../tags/tag2126.xml"/><Relationship Id="rId47" Type="http://schemas.openxmlformats.org/officeDocument/2006/relationships/tags" Target="../tags/tag2131.xml"/><Relationship Id="rId63" Type="http://schemas.openxmlformats.org/officeDocument/2006/relationships/tags" Target="../tags/tag2147.xml"/><Relationship Id="rId68" Type="http://schemas.openxmlformats.org/officeDocument/2006/relationships/tags" Target="../tags/tag2152.xml"/><Relationship Id="rId84" Type="http://schemas.openxmlformats.org/officeDocument/2006/relationships/tags" Target="../tags/tag2168.xml"/><Relationship Id="rId89" Type="http://schemas.openxmlformats.org/officeDocument/2006/relationships/tags" Target="../tags/tag2173.xml"/><Relationship Id="rId112" Type="http://schemas.openxmlformats.org/officeDocument/2006/relationships/tags" Target="../tags/tag2196.xml"/><Relationship Id="rId133" Type="http://schemas.openxmlformats.org/officeDocument/2006/relationships/tags" Target="../tags/tag2217.xml"/><Relationship Id="rId138" Type="http://schemas.openxmlformats.org/officeDocument/2006/relationships/tags" Target="../tags/tag2222.xml"/><Relationship Id="rId154" Type="http://schemas.openxmlformats.org/officeDocument/2006/relationships/tags" Target="../tags/tag2238.xml"/><Relationship Id="rId159" Type="http://schemas.openxmlformats.org/officeDocument/2006/relationships/tags" Target="../tags/tag2243.xml"/><Relationship Id="rId16" Type="http://schemas.openxmlformats.org/officeDocument/2006/relationships/tags" Target="../tags/tag2100.xml"/><Relationship Id="rId107" Type="http://schemas.openxmlformats.org/officeDocument/2006/relationships/tags" Target="../tags/tag2191.xml"/><Relationship Id="rId11" Type="http://schemas.openxmlformats.org/officeDocument/2006/relationships/tags" Target="../tags/tag2095.xml"/><Relationship Id="rId32" Type="http://schemas.openxmlformats.org/officeDocument/2006/relationships/tags" Target="../tags/tag2116.xml"/><Relationship Id="rId37" Type="http://schemas.openxmlformats.org/officeDocument/2006/relationships/tags" Target="../tags/tag2121.xml"/><Relationship Id="rId53" Type="http://schemas.openxmlformats.org/officeDocument/2006/relationships/tags" Target="../tags/tag2137.xml"/><Relationship Id="rId58" Type="http://schemas.openxmlformats.org/officeDocument/2006/relationships/tags" Target="../tags/tag2142.xml"/><Relationship Id="rId74" Type="http://schemas.openxmlformats.org/officeDocument/2006/relationships/tags" Target="../tags/tag2158.xml"/><Relationship Id="rId79" Type="http://schemas.openxmlformats.org/officeDocument/2006/relationships/tags" Target="../tags/tag2163.xml"/><Relationship Id="rId102" Type="http://schemas.openxmlformats.org/officeDocument/2006/relationships/tags" Target="../tags/tag2186.xml"/><Relationship Id="rId123" Type="http://schemas.openxmlformats.org/officeDocument/2006/relationships/tags" Target="../tags/tag2207.xml"/><Relationship Id="rId128" Type="http://schemas.openxmlformats.org/officeDocument/2006/relationships/tags" Target="../tags/tag2212.xml"/><Relationship Id="rId144" Type="http://schemas.openxmlformats.org/officeDocument/2006/relationships/tags" Target="../tags/tag2228.xml"/><Relationship Id="rId149" Type="http://schemas.openxmlformats.org/officeDocument/2006/relationships/tags" Target="../tags/tag2233.xml"/><Relationship Id="rId5" Type="http://schemas.openxmlformats.org/officeDocument/2006/relationships/tags" Target="../tags/tag2089.xml"/><Relationship Id="rId90" Type="http://schemas.openxmlformats.org/officeDocument/2006/relationships/tags" Target="../tags/tag2174.xml"/><Relationship Id="rId95" Type="http://schemas.openxmlformats.org/officeDocument/2006/relationships/tags" Target="../tags/tag2179.xml"/><Relationship Id="rId160" Type="http://schemas.openxmlformats.org/officeDocument/2006/relationships/tags" Target="../tags/tag2244.xml"/><Relationship Id="rId165" Type="http://schemas.openxmlformats.org/officeDocument/2006/relationships/slideLayout" Target="../slideLayouts/slideLayout1.xml"/><Relationship Id="rId22" Type="http://schemas.openxmlformats.org/officeDocument/2006/relationships/tags" Target="../tags/tag2106.xml"/><Relationship Id="rId27" Type="http://schemas.openxmlformats.org/officeDocument/2006/relationships/tags" Target="../tags/tag2111.xml"/><Relationship Id="rId43" Type="http://schemas.openxmlformats.org/officeDocument/2006/relationships/tags" Target="../tags/tag2127.xml"/><Relationship Id="rId48" Type="http://schemas.openxmlformats.org/officeDocument/2006/relationships/tags" Target="../tags/tag2132.xml"/><Relationship Id="rId64" Type="http://schemas.openxmlformats.org/officeDocument/2006/relationships/tags" Target="../tags/tag2148.xml"/><Relationship Id="rId69" Type="http://schemas.openxmlformats.org/officeDocument/2006/relationships/tags" Target="../tags/tag2153.xml"/><Relationship Id="rId113" Type="http://schemas.openxmlformats.org/officeDocument/2006/relationships/tags" Target="../tags/tag2197.xml"/><Relationship Id="rId118" Type="http://schemas.openxmlformats.org/officeDocument/2006/relationships/tags" Target="../tags/tag2202.xml"/><Relationship Id="rId134" Type="http://schemas.openxmlformats.org/officeDocument/2006/relationships/tags" Target="../tags/tag2218.xml"/><Relationship Id="rId139" Type="http://schemas.openxmlformats.org/officeDocument/2006/relationships/tags" Target="../tags/tag2223.xml"/><Relationship Id="rId80" Type="http://schemas.openxmlformats.org/officeDocument/2006/relationships/tags" Target="../tags/tag2164.xml"/><Relationship Id="rId85" Type="http://schemas.openxmlformats.org/officeDocument/2006/relationships/tags" Target="../tags/tag2169.xml"/><Relationship Id="rId150" Type="http://schemas.openxmlformats.org/officeDocument/2006/relationships/tags" Target="../tags/tag2234.xml"/><Relationship Id="rId155" Type="http://schemas.openxmlformats.org/officeDocument/2006/relationships/tags" Target="../tags/tag2239.xml"/><Relationship Id="rId12" Type="http://schemas.openxmlformats.org/officeDocument/2006/relationships/tags" Target="../tags/tag2096.xml"/><Relationship Id="rId17" Type="http://schemas.openxmlformats.org/officeDocument/2006/relationships/tags" Target="../tags/tag2101.xml"/><Relationship Id="rId33" Type="http://schemas.openxmlformats.org/officeDocument/2006/relationships/tags" Target="../tags/tag2117.xml"/><Relationship Id="rId38" Type="http://schemas.openxmlformats.org/officeDocument/2006/relationships/tags" Target="../tags/tag2122.xml"/><Relationship Id="rId59" Type="http://schemas.openxmlformats.org/officeDocument/2006/relationships/tags" Target="../tags/tag2143.xml"/><Relationship Id="rId103" Type="http://schemas.openxmlformats.org/officeDocument/2006/relationships/tags" Target="../tags/tag2187.xml"/><Relationship Id="rId108" Type="http://schemas.openxmlformats.org/officeDocument/2006/relationships/tags" Target="../tags/tag2192.xml"/><Relationship Id="rId124" Type="http://schemas.openxmlformats.org/officeDocument/2006/relationships/tags" Target="../tags/tag2208.xml"/><Relationship Id="rId129" Type="http://schemas.openxmlformats.org/officeDocument/2006/relationships/tags" Target="../tags/tag2213.xml"/><Relationship Id="rId54" Type="http://schemas.openxmlformats.org/officeDocument/2006/relationships/tags" Target="../tags/tag2138.xml"/><Relationship Id="rId70" Type="http://schemas.openxmlformats.org/officeDocument/2006/relationships/tags" Target="../tags/tag2154.xml"/><Relationship Id="rId75" Type="http://schemas.openxmlformats.org/officeDocument/2006/relationships/tags" Target="../tags/tag2159.xml"/><Relationship Id="rId91" Type="http://schemas.openxmlformats.org/officeDocument/2006/relationships/tags" Target="../tags/tag2175.xml"/><Relationship Id="rId96" Type="http://schemas.openxmlformats.org/officeDocument/2006/relationships/tags" Target="../tags/tag2180.xml"/><Relationship Id="rId140" Type="http://schemas.openxmlformats.org/officeDocument/2006/relationships/tags" Target="../tags/tag2224.xml"/><Relationship Id="rId145" Type="http://schemas.openxmlformats.org/officeDocument/2006/relationships/tags" Target="../tags/tag2229.xml"/><Relationship Id="rId161" Type="http://schemas.openxmlformats.org/officeDocument/2006/relationships/tags" Target="../tags/tag2245.xml"/><Relationship Id="rId1" Type="http://schemas.openxmlformats.org/officeDocument/2006/relationships/tags" Target="../tags/tag2085.xml"/><Relationship Id="rId6" Type="http://schemas.openxmlformats.org/officeDocument/2006/relationships/tags" Target="../tags/tag2090.xml"/><Relationship Id="rId15" Type="http://schemas.openxmlformats.org/officeDocument/2006/relationships/tags" Target="../tags/tag2099.xml"/><Relationship Id="rId23" Type="http://schemas.openxmlformats.org/officeDocument/2006/relationships/tags" Target="../tags/tag2107.xml"/><Relationship Id="rId28" Type="http://schemas.openxmlformats.org/officeDocument/2006/relationships/tags" Target="../tags/tag2112.xml"/><Relationship Id="rId36" Type="http://schemas.openxmlformats.org/officeDocument/2006/relationships/tags" Target="../tags/tag2120.xml"/><Relationship Id="rId49" Type="http://schemas.openxmlformats.org/officeDocument/2006/relationships/tags" Target="../tags/tag2133.xml"/><Relationship Id="rId57" Type="http://schemas.openxmlformats.org/officeDocument/2006/relationships/tags" Target="../tags/tag2141.xml"/><Relationship Id="rId106" Type="http://schemas.openxmlformats.org/officeDocument/2006/relationships/tags" Target="../tags/tag2190.xml"/><Relationship Id="rId114" Type="http://schemas.openxmlformats.org/officeDocument/2006/relationships/tags" Target="../tags/tag2198.xml"/><Relationship Id="rId119" Type="http://schemas.openxmlformats.org/officeDocument/2006/relationships/tags" Target="../tags/tag2203.xml"/><Relationship Id="rId127" Type="http://schemas.openxmlformats.org/officeDocument/2006/relationships/tags" Target="../tags/tag2211.xml"/><Relationship Id="rId10" Type="http://schemas.openxmlformats.org/officeDocument/2006/relationships/tags" Target="../tags/tag2094.xml"/><Relationship Id="rId31" Type="http://schemas.openxmlformats.org/officeDocument/2006/relationships/tags" Target="../tags/tag2115.xml"/><Relationship Id="rId44" Type="http://schemas.openxmlformats.org/officeDocument/2006/relationships/tags" Target="../tags/tag2128.xml"/><Relationship Id="rId52" Type="http://schemas.openxmlformats.org/officeDocument/2006/relationships/tags" Target="../tags/tag2136.xml"/><Relationship Id="rId60" Type="http://schemas.openxmlformats.org/officeDocument/2006/relationships/tags" Target="../tags/tag2144.xml"/><Relationship Id="rId65" Type="http://schemas.openxmlformats.org/officeDocument/2006/relationships/tags" Target="../tags/tag2149.xml"/><Relationship Id="rId73" Type="http://schemas.openxmlformats.org/officeDocument/2006/relationships/tags" Target="../tags/tag2157.xml"/><Relationship Id="rId78" Type="http://schemas.openxmlformats.org/officeDocument/2006/relationships/tags" Target="../tags/tag2162.xml"/><Relationship Id="rId81" Type="http://schemas.openxmlformats.org/officeDocument/2006/relationships/tags" Target="../tags/tag2165.xml"/><Relationship Id="rId86" Type="http://schemas.openxmlformats.org/officeDocument/2006/relationships/tags" Target="../tags/tag2170.xml"/><Relationship Id="rId94" Type="http://schemas.openxmlformats.org/officeDocument/2006/relationships/tags" Target="../tags/tag2178.xml"/><Relationship Id="rId99" Type="http://schemas.openxmlformats.org/officeDocument/2006/relationships/tags" Target="../tags/tag2183.xml"/><Relationship Id="rId101" Type="http://schemas.openxmlformats.org/officeDocument/2006/relationships/tags" Target="../tags/tag2185.xml"/><Relationship Id="rId122" Type="http://schemas.openxmlformats.org/officeDocument/2006/relationships/tags" Target="../tags/tag2206.xml"/><Relationship Id="rId130" Type="http://schemas.openxmlformats.org/officeDocument/2006/relationships/tags" Target="../tags/tag2214.xml"/><Relationship Id="rId135" Type="http://schemas.openxmlformats.org/officeDocument/2006/relationships/tags" Target="../tags/tag2219.xml"/><Relationship Id="rId143" Type="http://schemas.openxmlformats.org/officeDocument/2006/relationships/tags" Target="../tags/tag2227.xml"/><Relationship Id="rId148" Type="http://schemas.openxmlformats.org/officeDocument/2006/relationships/tags" Target="../tags/tag2232.xml"/><Relationship Id="rId151" Type="http://schemas.openxmlformats.org/officeDocument/2006/relationships/tags" Target="../tags/tag2235.xml"/><Relationship Id="rId156" Type="http://schemas.openxmlformats.org/officeDocument/2006/relationships/tags" Target="../tags/tag2240.xml"/><Relationship Id="rId164" Type="http://schemas.openxmlformats.org/officeDocument/2006/relationships/tags" Target="../tags/tag2248.xml"/><Relationship Id="rId4" Type="http://schemas.openxmlformats.org/officeDocument/2006/relationships/tags" Target="../tags/tag2088.xml"/><Relationship Id="rId9" Type="http://schemas.openxmlformats.org/officeDocument/2006/relationships/tags" Target="../tags/tag2093.xml"/><Relationship Id="rId13" Type="http://schemas.openxmlformats.org/officeDocument/2006/relationships/tags" Target="../tags/tag2097.xml"/><Relationship Id="rId18" Type="http://schemas.openxmlformats.org/officeDocument/2006/relationships/tags" Target="../tags/tag2102.xml"/><Relationship Id="rId39" Type="http://schemas.openxmlformats.org/officeDocument/2006/relationships/tags" Target="../tags/tag2123.xml"/><Relationship Id="rId109" Type="http://schemas.openxmlformats.org/officeDocument/2006/relationships/tags" Target="../tags/tag2193.xml"/><Relationship Id="rId34" Type="http://schemas.openxmlformats.org/officeDocument/2006/relationships/tags" Target="../tags/tag2118.xml"/><Relationship Id="rId50" Type="http://schemas.openxmlformats.org/officeDocument/2006/relationships/tags" Target="../tags/tag2134.xml"/><Relationship Id="rId55" Type="http://schemas.openxmlformats.org/officeDocument/2006/relationships/tags" Target="../tags/tag2139.xml"/><Relationship Id="rId76" Type="http://schemas.openxmlformats.org/officeDocument/2006/relationships/tags" Target="../tags/tag2160.xml"/><Relationship Id="rId97" Type="http://schemas.openxmlformats.org/officeDocument/2006/relationships/tags" Target="../tags/tag2181.xml"/><Relationship Id="rId104" Type="http://schemas.openxmlformats.org/officeDocument/2006/relationships/tags" Target="../tags/tag2188.xml"/><Relationship Id="rId120" Type="http://schemas.openxmlformats.org/officeDocument/2006/relationships/tags" Target="../tags/tag2204.xml"/><Relationship Id="rId125" Type="http://schemas.openxmlformats.org/officeDocument/2006/relationships/tags" Target="../tags/tag2209.xml"/><Relationship Id="rId141" Type="http://schemas.openxmlformats.org/officeDocument/2006/relationships/tags" Target="../tags/tag2225.xml"/><Relationship Id="rId146" Type="http://schemas.openxmlformats.org/officeDocument/2006/relationships/tags" Target="../tags/tag2230.xml"/><Relationship Id="rId7" Type="http://schemas.openxmlformats.org/officeDocument/2006/relationships/tags" Target="../tags/tag2091.xml"/><Relationship Id="rId71" Type="http://schemas.openxmlformats.org/officeDocument/2006/relationships/tags" Target="../tags/tag2155.xml"/><Relationship Id="rId92" Type="http://schemas.openxmlformats.org/officeDocument/2006/relationships/tags" Target="../tags/tag2176.xml"/><Relationship Id="rId162" Type="http://schemas.openxmlformats.org/officeDocument/2006/relationships/tags" Target="../tags/tag2246.xml"/><Relationship Id="rId2" Type="http://schemas.openxmlformats.org/officeDocument/2006/relationships/tags" Target="../tags/tag2086.xml"/><Relationship Id="rId29" Type="http://schemas.openxmlformats.org/officeDocument/2006/relationships/tags" Target="../tags/tag2113.xml"/><Relationship Id="rId24" Type="http://schemas.openxmlformats.org/officeDocument/2006/relationships/tags" Target="../tags/tag2108.xml"/><Relationship Id="rId40" Type="http://schemas.openxmlformats.org/officeDocument/2006/relationships/tags" Target="../tags/tag2124.xml"/><Relationship Id="rId45" Type="http://schemas.openxmlformats.org/officeDocument/2006/relationships/tags" Target="../tags/tag2129.xml"/><Relationship Id="rId66" Type="http://schemas.openxmlformats.org/officeDocument/2006/relationships/tags" Target="../tags/tag2150.xml"/><Relationship Id="rId87" Type="http://schemas.openxmlformats.org/officeDocument/2006/relationships/tags" Target="../tags/tag2171.xml"/><Relationship Id="rId110" Type="http://schemas.openxmlformats.org/officeDocument/2006/relationships/tags" Target="../tags/tag2194.xml"/><Relationship Id="rId115" Type="http://schemas.openxmlformats.org/officeDocument/2006/relationships/tags" Target="../tags/tag2199.xml"/><Relationship Id="rId131" Type="http://schemas.openxmlformats.org/officeDocument/2006/relationships/tags" Target="../tags/tag2215.xml"/><Relationship Id="rId136" Type="http://schemas.openxmlformats.org/officeDocument/2006/relationships/tags" Target="../tags/tag2220.xml"/><Relationship Id="rId157" Type="http://schemas.openxmlformats.org/officeDocument/2006/relationships/tags" Target="../tags/tag2241.xml"/><Relationship Id="rId61" Type="http://schemas.openxmlformats.org/officeDocument/2006/relationships/tags" Target="../tags/tag2145.xml"/><Relationship Id="rId82" Type="http://schemas.openxmlformats.org/officeDocument/2006/relationships/tags" Target="../tags/tag2166.xml"/><Relationship Id="rId152" Type="http://schemas.openxmlformats.org/officeDocument/2006/relationships/tags" Target="../tags/tag2236.xml"/><Relationship Id="rId19" Type="http://schemas.openxmlformats.org/officeDocument/2006/relationships/tags" Target="../tags/tag2103.xml"/><Relationship Id="rId14" Type="http://schemas.openxmlformats.org/officeDocument/2006/relationships/tags" Target="../tags/tag2098.xml"/><Relationship Id="rId30" Type="http://schemas.openxmlformats.org/officeDocument/2006/relationships/tags" Target="../tags/tag2114.xml"/><Relationship Id="rId35" Type="http://schemas.openxmlformats.org/officeDocument/2006/relationships/tags" Target="../tags/tag2119.xml"/><Relationship Id="rId56" Type="http://schemas.openxmlformats.org/officeDocument/2006/relationships/tags" Target="../tags/tag2140.xml"/><Relationship Id="rId77" Type="http://schemas.openxmlformats.org/officeDocument/2006/relationships/tags" Target="../tags/tag2161.xml"/><Relationship Id="rId100" Type="http://schemas.openxmlformats.org/officeDocument/2006/relationships/tags" Target="../tags/tag2184.xml"/><Relationship Id="rId105" Type="http://schemas.openxmlformats.org/officeDocument/2006/relationships/tags" Target="../tags/tag2189.xml"/><Relationship Id="rId126" Type="http://schemas.openxmlformats.org/officeDocument/2006/relationships/tags" Target="../tags/tag2210.xml"/><Relationship Id="rId147" Type="http://schemas.openxmlformats.org/officeDocument/2006/relationships/tags" Target="../tags/tag2231.xml"/><Relationship Id="rId8" Type="http://schemas.openxmlformats.org/officeDocument/2006/relationships/tags" Target="../tags/tag2092.xml"/><Relationship Id="rId51" Type="http://schemas.openxmlformats.org/officeDocument/2006/relationships/tags" Target="../tags/tag2135.xml"/><Relationship Id="rId72" Type="http://schemas.openxmlformats.org/officeDocument/2006/relationships/tags" Target="../tags/tag2156.xml"/><Relationship Id="rId93" Type="http://schemas.openxmlformats.org/officeDocument/2006/relationships/tags" Target="../tags/tag2177.xml"/><Relationship Id="rId98" Type="http://schemas.openxmlformats.org/officeDocument/2006/relationships/tags" Target="../tags/tag2182.xml"/><Relationship Id="rId121" Type="http://schemas.openxmlformats.org/officeDocument/2006/relationships/tags" Target="../tags/tag2205.xml"/><Relationship Id="rId142" Type="http://schemas.openxmlformats.org/officeDocument/2006/relationships/tags" Target="../tags/tag2226.xml"/><Relationship Id="rId163" Type="http://schemas.openxmlformats.org/officeDocument/2006/relationships/tags" Target="../tags/tag2247.xml"/><Relationship Id="rId3" Type="http://schemas.openxmlformats.org/officeDocument/2006/relationships/tags" Target="../tags/tag2087.xml"/><Relationship Id="rId25" Type="http://schemas.openxmlformats.org/officeDocument/2006/relationships/tags" Target="../tags/tag2109.xml"/><Relationship Id="rId46" Type="http://schemas.openxmlformats.org/officeDocument/2006/relationships/tags" Target="../tags/tag2130.xml"/><Relationship Id="rId67" Type="http://schemas.openxmlformats.org/officeDocument/2006/relationships/tags" Target="../tags/tag2151.xml"/><Relationship Id="rId116" Type="http://schemas.openxmlformats.org/officeDocument/2006/relationships/tags" Target="../tags/tag2200.xml"/><Relationship Id="rId137" Type="http://schemas.openxmlformats.org/officeDocument/2006/relationships/tags" Target="../tags/tag2221.xml"/><Relationship Id="rId158" Type="http://schemas.openxmlformats.org/officeDocument/2006/relationships/tags" Target="../tags/tag2242.xml"/><Relationship Id="rId20" Type="http://schemas.openxmlformats.org/officeDocument/2006/relationships/tags" Target="../tags/tag2104.xml"/><Relationship Id="rId41" Type="http://schemas.openxmlformats.org/officeDocument/2006/relationships/tags" Target="../tags/tag2125.xml"/><Relationship Id="rId62" Type="http://schemas.openxmlformats.org/officeDocument/2006/relationships/tags" Target="../tags/tag2146.xml"/><Relationship Id="rId83" Type="http://schemas.openxmlformats.org/officeDocument/2006/relationships/tags" Target="../tags/tag2167.xml"/><Relationship Id="rId88" Type="http://schemas.openxmlformats.org/officeDocument/2006/relationships/tags" Target="../tags/tag2172.xml"/><Relationship Id="rId111" Type="http://schemas.openxmlformats.org/officeDocument/2006/relationships/tags" Target="../tags/tag2195.xml"/><Relationship Id="rId132" Type="http://schemas.openxmlformats.org/officeDocument/2006/relationships/tags" Target="../tags/tag2216.xml"/><Relationship Id="rId153" Type="http://schemas.openxmlformats.org/officeDocument/2006/relationships/tags" Target="../tags/tag2237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274.xml"/><Relationship Id="rId117" Type="http://schemas.openxmlformats.org/officeDocument/2006/relationships/tags" Target="../tags/tag2365.xml"/><Relationship Id="rId21" Type="http://schemas.openxmlformats.org/officeDocument/2006/relationships/tags" Target="../tags/tag2269.xml"/><Relationship Id="rId42" Type="http://schemas.openxmlformats.org/officeDocument/2006/relationships/tags" Target="../tags/tag2290.xml"/><Relationship Id="rId47" Type="http://schemas.openxmlformats.org/officeDocument/2006/relationships/tags" Target="../tags/tag2295.xml"/><Relationship Id="rId63" Type="http://schemas.openxmlformats.org/officeDocument/2006/relationships/tags" Target="../tags/tag2311.xml"/><Relationship Id="rId68" Type="http://schemas.openxmlformats.org/officeDocument/2006/relationships/tags" Target="../tags/tag2316.xml"/><Relationship Id="rId84" Type="http://schemas.openxmlformats.org/officeDocument/2006/relationships/tags" Target="../tags/tag2332.xml"/><Relationship Id="rId89" Type="http://schemas.openxmlformats.org/officeDocument/2006/relationships/tags" Target="../tags/tag2337.xml"/><Relationship Id="rId112" Type="http://schemas.openxmlformats.org/officeDocument/2006/relationships/tags" Target="../tags/tag2360.xml"/><Relationship Id="rId133" Type="http://schemas.openxmlformats.org/officeDocument/2006/relationships/tags" Target="../tags/tag2381.xml"/><Relationship Id="rId138" Type="http://schemas.openxmlformats.org/officeDocument/2006/relationships/tags" Target="../tags/tag2386.xml"/><Relationship Id="rId16" Type="http://schemas.openxmlformats.org/officeDocument/2006/relationships/tags" Target="../tags/tag2264.xml"/><Relationship Id="rId107" Type="http://schemas.openxmlformats.org/officeDocument/2006/relationships/tags" Target="../tags/tag2355.xml"/><Relationship Id="rId11" Type="http://schemas.openxmlformats.org/officeDocument/2006/relationships/tags" Target="../tags/tag2259.xml"/><Relationship Id="rId32" Type="http://schemas.openxmlformats.org/officeDocument/2006/relationships/tags" Target="../tags/tag2280.xml"/><Relationship Id="rId37" Type="http://schemas.openxmlformats.org/officeDocument/2006/relationships/tags" Target="../tags/tag2285.xml"/><Relationship Id="rId53" Type="http://schemas.openxmlformats.org/officeDocument/2006/relationships/tags" Target="../tags/tag2301.xml"/><Relationship Id="rId58" Type="http://schemas.openxmlformats.org/officeDocument/2006/relationships/tags" Target="../tags/tag2306.xml"/><Relationship Id="rId74" Type="http://schemas.openxmlformats.org/officeDocument/2006/relationships/tags" Target="../tags/tag2322.xml"/><Relationship Id="rId79" Type="http://schemas.openxmlformats.org/officeDocument/2006/relationships/tags" Target="../tags/tag2327.xml"/><Relationship Id="rId102" Type="http://schemas.openxmlformats.org/officeDocument/2006/relationships/tags" Target="../tags/tag2350.xml"/><Relationship Id="rId123" Type="http://schemas.openxmlformats.org/officeDocument/2006/relationships/tags" Target="../tags/tag2371.xml"/><Relationship Id="rId128" Type="http://schemas.openxmlformats.org/officeDocument/2006/relationships/tags" Target="../tags/tag2376.xml"/><Relationship Id="rId5" Type="http://schemas.openxmlformats.org/officeDocument/2006/relationships/tags" Target="../tags/tag2253.xml"/><Relationship Id="rId90" Type="http://schemas.openxmlformats.org/officeDocument/2006/relationships/tags" Target="../tags/tag2338.xml"/><Relationship Id="rId95" Type="http://schemas.openxmlformats.org/officeDocument/2006/relationships/tags" Target="../tags/tag2343.xml"/><Relationship Id="rId22" Type="http://schemas.openxmlformats.org/officeDocument/2006/relationships/tags" Target="../tags/tag2270.xml"/><Relationship Id="rId27" Type="http://schemas.openxmlformats.org/officeDocument/2006/relationships/tags" Target="../tags/tag2275.xml"/><Relationship Id="rId43" Type="http://schemas.openxmlformats.org/officeDocument/2006/relationships/tags" Target="../tags/tag2291.xml"/><Relationship Id="rId48" Type="http://schemas.openxmlformats.org/officeDocument/2006/relationships/tags" Target="../tags/tag2296.xml"/><Relationship Id="rId64" Type="http://schemas.openxmlformats.org/officeDocument/2006/relationships/tags" Target="../tags/tag2312.xml"/><Relationship Id="rId69" Type="http://schemas.openxmlformats.org/officeDocument/2006/relationships/tags" Target="../tags/tag2317.xml"/><Relationship Id="rId113" Type="http://schemas.openxmlformats.org/officeDocument/2006/relationships/tags" Target="../tags/tag2361.xml"/><Relationship Id="rId118" Type="http://schemas.openxmlformats.org/officeDocument/2006/relationships/tags" Target="../tags/tag2366.xml"/><Relationship Id="rId134" Type="http://schemas.openxmlformats.org/officeDocument/2006/relationships/tags" Target="../tags/tag2382.xml"/><Relationship Id="rId139" Type="http://schemas.openxmlformats.org/officeDocument/2006/relationships/tags" Target="../tags/tag2387.xml"/><Relationship Id="rId8" Type="http://schemas.openxmlformats.org/officeDocument/2006/relationships/tags" Target="../tags/tag2256.xml"/><Relationship Id="rId51" Type="http://schemas.openxmlformats.org/officeDocument/2006/relationships/tags" Target="../tags/tag2299.xml"/><Relationship Id="rId72" Type="http://schemas.openxmlformats.org/officeDocument/2006/relationships/tags" Target="../tags/tag2320.xml"/><Relationship Id="rId80" Type="http://schemas.openxmlformats.org/officeDocument/2006/relationships/tags" Target="../tags/tag2328.xml"/><Relationship Id="rId85" Type="http://schemas.openxmlformats.org/officeDocument/2006/relationships/tags" Target="../tags/tag2333.xml"/><Relationship Id="rId93" Type="http://schemas.openxmlformats.org/officeDocument/2006/relationships/tags" Target="../tags/tag2341.xml"/><Relationship Id="rId98" Type="http://schemas.openxmlformats.org/officeDocument/2006/relationships/tags" Target="../tags/tag2346.xml"/><Relationship Id="rId121" Type="http://schemas.openxmlformats.org/officeDocument/2006/relationships/tags" Target="../tags/tag2369.xml"/><Relationship Id="rId142" Type="http://schemas.openxmlformats.org/officeDocument/2006/relationships/tags" Target="../tags/tag2390.xml"/><Relationship Id="rId3" Type="http://schemas.openxmlformats.org/officeDocument/2006/relationships/tags" Target="../tags/tag2251.xml"/><Relationship Id="rId12" Type="http://schemas.openxmlformats.org/officeDocument/2006/relationships/tags" Target="../tags/tag2260.xml"/><Relationship Id="rId17" Type="http://schemas.openxmlformats.org/officeDocument/2006/relationships/tags" Target="../tags/tag2265.xml"/><Relationship Id="rId25" Type="http://schemas.openxmlformats.org/officeDocument/2006/relationships/tags" Target="../tags/tag2273.xml"/><Relationship Id="rId33" Type="http://schemas.openxmlformats.org/officeDocument/2006/relationships/tags" Target="../tags/tag2281.xml"/><Relationship Id="rId38" Type="http://schemas.openxmlformats.org/officeDocument/2006/relationships/tags" Target="../tags/tag2286.xml"/><Relationship Id="rId46" Type="http://schemas.openxmlformats.org/officeDocument/2006/relationships/tags" Target="../tags/tag2294.xml"/><Relationship Id="rId59" Type="http://schemas.openxmlformats.org/officeDocument/2006/relationships/tags" Target="../tags/tag2307.xml"/><Relationship Id="rId67" Type="http://schemas.openxmlformats.org/officeDocument/2006/relationships/tags" Target="../tags/tag2315.xml"/><Relationship Id="rId103" Type="http://schemas.openxmlformats.org/officeDocument/2006/relationships/tags" Target="../tags/tag2351.xml"/><Relationship Id="rId108" Type="http://schemas.openxmlformats.org/officeDocument/2006/relationships/tags" Target="../tags/tag2356.xml"/><Relationship Id="rId116" Type="http://schemas.openxmlformats.org/officeDocument/2006/relationships/tags" Target="../tags/tag2364.xml"/><Relationship Id="rId124" Type="http://schemas.openxmlformats.org/officeDocument/2006/relationships/tags" Target="../tags/tag2372.xml"/><Relationship Id="rId129" Type="http://schemas.openxmlformats.org/officeDocument/2006/relationships/tags" Target="../tags/tag2377.xml"/><Relationship Id="rId137" Type="http://schemas.openxmlformats.org/officeDocument/2006/relationships/tags" Target="../tags/tag2385.xml"/><Relationship Id="rId20" Type="http://schemas.openxmlformats.org/officeDocument/2006/relationships/tags" Target="../tags/tag2268.xml"/><Relationship Id="rId41" Type="http://schemas.openxmlformats.org/officeDocument/2006/relationships/tags" Target="../tags/tag2289.xml"/><Relationship Id="rId54" Type="http://schemas.openxmlformats.org/officeDocument/2006/relationships/tags" Target="../tags/tag2302.xml"/><Relationship Id="rId62" Type="http://schemas.openxmlformats.org/officeDocument/2006/relationships/tags" Target="../tags/tag2310.xml"/><Relationship Id="rId70" Type="http://schemas.openxmlformats.org/officeDocument/2006/relationships/tags" Target="../tags/tag2318.xml"/><Relationship Id="rId75" Type="http://schemas.openxmlformats.org/officeDocument/2006/relationships/tags" Target="../tags/tag2323.xml"/><Relationship Id="rId83" Type="http://schemas.openxmlformats.org/officeDocument/2006/relationships/tags" Target="../tags/tag2331.xml"/><Relationship Id="rId88" Type="http://schemas.openxmlformats.org/officeDocument/2006/relationships/tags" Target="../tags/tag2336.xml"/><Relationship Id="rId91" Type="http://schemas.openxmlformats.org/officeDocument/2006/relationships/tags" Target="../tags/tag2339.xml"/><Relationship Id="rId96" Type="http://schemas.openxmlformats.org/officeDocument/2006/relationships/tags" Target="../tags/tag2344.xml"/><Relationship Id="rId111" Type="http://schemas.openxmlformats.org/officeDocument/2006/relationships/tags" Target="../tags/tag2359.xml"/><Relationship Id="rId132" Type="http://schemas.openxmlformats.org/officeDocument/2006/relationships/tags" Target="../tags/tag2380.xml"/><Relationship Id="rId140" Type="http://schemas.openxmlformats.org/officeDocument/2006/relationships/tags" Target="../tags/tag2388.xml"/><Relationship Id="rId1" Type="http://schemas.openxmlformats.org/officeDocument/2006/relationships/tags" Target="../tags/tag2249.xml"/><Relationship Id="rId6" Type="http://schemas.openxmlformats.org/officeDocument/2006/relationships/tags" Target="../tags/tag2254.xml"/><Relationship Id="rId15" Type="http://schemas.openxmlformats.org/officeDocument/2006/relationships/tags" Target="../tags/tag2263.xml"/><Relationship Id="rId23" Type="http://schemas.openxmlformats.org/officeDocument/2006/relationships/tags" Target="../tags/tag2271.xml"/><Relationship Id="rId28" Type="http://schemas.openxmlformats.org/officeDocument/2006/relationships/tags" Target="../tags/tag2276.xml"/><Relationship Id="rId36" Type="http://schemas.openxmlformats.org/officeDocument/2006/relationships/tags" Target="../tags/tag2284.xml"/><Relationship Id="rId49" Type="http://schemas.openxmlformats.org/officeDocument/2006/relationships/tags" Target="../tags/tag2297.xml"/><Relationship Id="rId57" Type="http://schemas.openxmlformats.org/officeDocument/2006/relationships/tags" Target="../tags/tag2305.xml"/><Relationship Id="rId106" Type="http://schemas.openxmlformats.org/officeDocument/2006/relationships/tags" Target="../tags/tag2354.xml"/><Relationship Id="rId114" Type="http://schemas.openxmlformats.org/officeDocument/2006/relationships/tags" Target="../tags/tag2362.xml"/><Relationship Id="rId119" Type="http://schemas.openxmlformats.org/officeDocument/2006/relationships/tags" Target="../tags/tag2367.xml"/><Relationship Id="rId127" Type="http://schemas.openxmlformats.org/officeDocument/2006/relationships/tags" Target="../tags/tag2375.xml"/><Relationship Id="rId10" Type="http://schemas.openxmlformats.org/officeDocument/2006/relationships/tags" Target="../tags/tag2258.xml"/><Relationship Id="rId31" Type="http://schemas.openxmlformats.org/officeDocument/2006/relationships/tags" Target="../tags/tag2279.xml"/><Relationship Id="rId44" Type="http://schemas.openxmlformats.org/officeDocument/2006/relationships/tags" Target="../tags/tag2292.xml"/><Relationship Id="rId52" Type="http://schemas.openxmlformats.org/officeDocument/2006/relationships/tags" Target="../tags/tag2300.xml"/><Relationship Id="rId60" Type="http://schemas.openxmlformats.org/officeDocument/2006/relationships/tags" Target="../tags/tag2308.xml"/><Relationship Id="rId65" Type="http://schemas.openxmlformats.org/officeDocument/2006/relationships/tags" Target="../tags/tag2313.xml"/><Relationship Id="rId73" Type="http://schemas.openxmlformats.org/officeDocument/2006/relationships/tags" Target="../tags/tag2321.xml"/><Relationship Id="rId78" Type="http://schemas.openxmlformats.org/officeDocument/2006/relationships/tags" Target="../tags/tag2326.xml"/><Relationship Id="rId81" Type="http://schemas.openxmlformats.org/officeDocument/2006/relationships/tags" Target="../tags/tag2329.xml"/><Relationship Id="rId86" Type="http://schemas.openxmlformats.org/officeDocument/2006/relationships/tags" Target="../tags/tag2334.xml"/><Relationship Id="rId94" Type="http://schemas.openxmlformats.org/officeDocument/2006/relationships/tags" Target="../tags/tag2342.xml"/><Relationship Id="rId99" Type="http://schemas.openxmlformats.org/officeDocument/2006/relationships/tags" Target="../tags/tag2347.xml"/><Relationship Id="rId101" Type="http://schemas.openxmlformats.org/officeDocument/2006/relationships/tags" Target="../tags/tag2349.xml"/><Relationship Id="rId122" Type="http://schemas.openxmlformats.org/officeDocument/2006/relationships/tags" Target="../tags/tag2370.xml"/><Relationship Id="rId130" Type="http://schemas.openxmlformats.org/officeDocument/2006/relationships/tags" Target="../tags/tag2378.xml"/><Relationship Id="rId135" Type="http://schemas.openxmlformats.org/officeDocument/2006/relationships/tags" Target="../tags/tag2383.xml"/><Relationship Id="rId143" Type="http://schemas.openxmlformats.org/officeDocument/2006/relationships/slideLayout" Target="../slideLayouts/slideLayout1.xml"/><Relationship Id="rId4" Type="http://schemas.openxmlformats.org/officeDocument/2006/relationships/tags" Target="../tags/tag2252.xml"/><Relationship Id="rId9" Type="http://schemas.openxmlformats.org/officeDocument/2006/relationships/tags" Target="../tags/tag2257.xml"/><Relationship Id="rId13" Type="http://schemas.openxmlformats.org/officeDocument/2006/relationships/tags" Target="../tags/tag2261.xml"/><Relationship Id="rId18" Type="http://schemas.openxmlformats.org/officeDocument/2006/relationships/tags" Target="../tags/tag2266.xml"/><Relationship Id="rId39" Type="http://schemas.openxmlformats.org/officeDocument/2006/relationships/tags" Target="../tags/tag2287.xml"/><Relationship Id="rId109" Type="http://schemas.openxmlformats.org/officeDocument/2006/relationships/tags" Target="../tags/tag2357.xml"/><Relationship Id="rId34" Type="http://schemas.openxmlformats.org/officeDocument/2006/relationships/tags" Target="../tags/tag2282.xml"/><Relationship Id="rId50" Type="http://schemas.openxmlformats.org/officeDocument/2006/relationships/tags" Target="../tags/tag2298.xml"/><Relationship Id="rId55" Type="http://schemas.openxmlformats.org/officeDocument/2006/relationships/tags" Target="../tags/tag2303.xml"/><Relationship Id="rId76" Type="http://schemas.openxmlformats.org/officeDocument/2006/relationships/tags" Target="../tags/tag2324.xml"/><Relationship Id="rId97" Type="http://schemas.openxmlformats.org/officeDocument/2006/relationships/tags" Target="../tags/tag2345.xml"/><Relationship Id="rId104" Type="http://schemas.openxmlformats.org/officeDocument/2006/relationships/tags" Target="../tags/tag2352.xml"/><Relationship Id="rId120" Type="http://schemas.openxmlformats.org/officeDocument/2006/relationships/tags" Target="../tags/tag2368.xml"/><Relationship Id="rId125" Type="http://schemas.openxmlformats.org/officeDocument/2006/relationships/tags" Target="../tags/tag2373.xml"/><Relationship Id="rId141" Type="http://schemas.openxmlformats.org/officeDocument/2006/relationships/tags" Target="../tags/tag2389.xml"/><Relationship Id="rId7" Type="http://schemas.openxmlformats.org/officeDocument/2006/relationships/tags" Target="../tags/tag2255.xml"/><Relationship Id="rId71" Type="http://schemas.openxmlformats.org/officeDocument/2006/relationships/tags" Target="../tags/tag2319.xml"/><Relationship Id="rId92" Type="http://schemas.openxmlformats.org/officeDocument/2006/relationships/tags" Target="../tags/tag2340.xml"/><Relationship Id="rId2" Type="http://schemas.openxmlformats.org/officeDocument/2006/relationships/tags" Target="../tags/tag2250.xml"/><Relationship Id="rId29" Type="http://schemas.openxmlformats.org/officeDocument/2006/relationships/tags" Target="../tags/tag2277.xml"/><Relationship Id="rId24" Type="http://schemas.openxmlformats.org/officeDocument/2006/relationships/tags" Target="../tags/tag2272.xml"/><Relationship Id="rId40" Type="http://schemas.openxmlformats.org/officeDocument/2006/relationships/tags" Target="../tags/tag2288.xml"/><Relationship Id="rId45" Type="http://schemas.openxmlformats.org/officeDocument/2006/relationships/tags" Target="../tags/tag2293.xml"/><Relationship Id="rId66" Type="http://schemas.openxmlformats.org/officeDocument/2006/relationships/tags" Target="../tags/tag2314.xml"/><Relationship Id="rId87" Type="http://schemas.openxmlformats.org/officeDocument/2006/relationships/tags" Target="../tags/tag2335.xml"/><Relationship Id="rId110" Type="http://schemas.openxmlformats.org/officeDocument/2006/relationships/tags" Target="../tags/tag2358.xml"/><Relationship Id="rId115" Type="http://schemas.openxmlformats.org/officeDocument/2006/relationships/tags" Target="../tags/tag2363.xml"/><Relationship Id="rId131" Type="http://schemas.openxmlformats.org/officeDocument/2006/relationships/tags" Target="../tags/tag2379.xml"/><Relationship Id="rId136" Type="http://schemas.openxmlformats.org/officeDocument/2006/relationships/tags" Target="../tags/tag2384.xml"/><Relationship Id="rId61" Type="http://schemas.openxmlformats.org/officeDocument/2006/relationships/tags" Target="../tags/tag2309.xml"/><Relationship Id="rId82" Type="http://schemas.openxmlformats.org/officeDocument/2006/relationships/tags" Target="../tags/tag2330.xml"/><Relationship Id="rId19" Type="http://schemas.openxmlformats.org/officeDocument/2006/relationships/tags" Target="../tags/tag2267.xml"/><Relationship Id="rId14" Type="http://schemas.openxmlformats.org/officeDocument/2006/relationships/tags" Target="../tags/tag2262.xml"/><Relationship Id="rId30" Type="http://schemas.openxmlformats.org/officeDocument/2006/relationships/tags" Target="../tags/tag2278.xml"/><Relationship Id="rId35" Type="http://schemas.openxmlformats.org/officeDocument/2006/relationships/tags" Target="../tags/tag2283.xml"/><Relationship Id="rId56" Type="http://schemas.openxmlformats.org/officeDocument/2006/relationships/tags" Target="../tags/tag2304.xml"/><Relationship Id="rId77" Type="http://schemas.openxmlformats.org/officeDocument/2006/relationships/tags" Target="../tags/tag2325.xml"/><Relationship Id="rId100" Type="http://schemas.openxmlformats.org/officeDocument/2006/relationships/tags" Target="../tags/tag2348.xml"/><Relationship Id="rId105" Type="http://schemas.openxmlformats.org/officeDocument/2006/relationships/tags" Target="../tags/tag2353.xml"/><Relationship Id="rId126" Type="http://schemas.openxmlformats.org/officeDocument/2006/relationships/tags" Target="../tags/tag2374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2416.xml"/><Relationship Id="rId21" Type="http://schemas.openxmlformats.org/officeDocument/2006/relationships/tags" Target="../tags/tag2411.xml"/><Relationship Id="rId42" Type="http://schemas.openxmlformats.org/officeDocument/2006/relationships/tags" Target="../tags/tag2432.xml"/><Relationship Id="rId47" Type="http://schemas.openxmlformats.org/officeDocument/2006/relationships/tags" Target="../tags/tag2437.xml"/><Relationship Id="rId63" Type="http://schemas.openxmlformats.org/officeDocument/2006/relationships/tags" Target="../tags/tag2453.xml"/><Relationship Id="rId68" Type="http://schemas.openxmlformats.org/officeDocument/2006/relationships/tags" Target="../tags/tag2458.xml"/><Relationship Id="rId84" Type="http://schemas.openxmlformats.org/officeDocument/2006/relationships/tags" Target="../tags/tag2474.xml"/><Relationship Id="rId89" Type="http://schemas.openxmlformats.org/officeDocument/2006/relationships/tags" Target="../tags/tag2479.xml"/><Relationship Id="rId112" Type="http://schemas.openxmlformats.org/officeDocument/2006/relationships/tags" Target="../tags/tag2502.xml"/><Relationship Id="rId2" Type="http://schemas.openxmlformats.org/officeDocument/2006/relationships/tags" Target="../tags/tag2392.xml"/><Relationship Id="rId16" Type="http://schemas.openxmlformats.org/officeDocument/2006/relationships/tags" Target="../tags/tag2406.xml"/><Relationship Id="rId29" Type="http://schemas.openxmlformats.org/officeDocument/2006/relationships/tags" Target="../tags/tag2419.xml"/><Relationship Id="rId107" Type="http://schemas.openxmlformats.org/officeDocument/2006/relationships/tags" Target="../tags/tag2497.xml"/><Relationship Id="rId11" Type="http://schemas.openxmlformats.org/officeDocument/2006/relationships/tags" Target="../tags/tag2401.xml"/><Relationship Id="rId24" Type="http://schemas.openxmlformats.org/officeDocument/2006/relationships/tags" Target="../tags/tag2414.xml"/><Relationship Id="rId32" Type="http://schemas.openxmlformats.org/officeDocument/2006/relationships/tags" Target="../tags/tag2422.xml"/><Relationship Id="rId37" Type="http://schemas.openxmlformats.org/officeDocument/2006/relationships/tags" Target="../tags/tag2427.xml"/><Relationship Id="rId40" Type="http://schemas.openxmlformats.org/officeDocument/2006/relationships/tags" Target="../tags/tag2430.xml"/><Relationship Id="rId45" Type="http://schemas.openxmlformats.org/officeDocument/2006/relationships/tags" Target="../tags/tag2435.xml"/><Relationship Id="rId53" Type="http://schemas.openxmlformats.org/officeDocument/2006/relationships/tags" Target="../tags/tag2443.xml"/><Relationship Id="rId58" Type="http://schemas.openxmlformats.org/officeDocument/2006/relationships/tags" Target="../tags/tag2448.xml"/><Relationship Id="rId66" Type="http://schemas.openxmlformats.org/officeDocument/2006/relationships/tags" Target="../tags/tag2456.xml"/><Relationship Id="rId74" Type="http://schemas.openxmlformats.org/officeDocument/2006/relationships/tags" Target="../tags/tag2464.xml"/><Relationship Id="rId79" Type="http://schemas.openxmlformats.org/officeDocument/2006/relationships/tags" Target="../tags/tag2469.xml"/><Relationship Id="rId87" Type="http://schemas.openxmlformats.org/officeDocument/2006/relationships/tags" Target="../tags/tag2477.xml"/><Relationship Id="rId102" Type="http://schemas.openxmlformats.org/officeDocument/2006/relationships/tags" Target="../tags/tag2492.xml"/><Relationship Id="rId110" Type="http://schemas.openxmlformats.org/officeDocument/2006/relationships/tags" Target="../tags/tag2500.xml"/><Relationship Id="rId5" Type="http://schemas.openxmlformats.org/officeDocument/2006/relationships/tags" Target="../tags/tag2395.xml"/><Relationship Id="rId61" Type="http://schemas.openxmlformats.org/officeDocument/2006/relationships/tags" Target="../tags/tag2451.xml"/><Relationship Id="rId82" Type="http://schemas.openxmlformats.org/officeDocument/2006/relationships/tags" Target="../tags/tag2472.xml"/><Relationship Id="rId90" Type="http://schemas.openxmlformats.org/officeDocument/2006/relationships/tags" Target="../tags/tag2480.xml"/><Relationship Id="rId95" Type="http://schemas.openxmlformats.org/officeDocument/2006/relationships/tags" Target="../tags/tag2485.xml"/><Relationship Id="rId19" Type="http://schemas.openxmlformats.org/officeDocument/2006/relationships/tags" Target="../tags/tag2409.xml"/><Relationship Id="rId14" Type="http://schemas.openxmlformats.org/officeDocument/2006/relationships/tags" Target="../tags/tag2404.xml"/><Relationship Id="rId22" Type="http://schemas.openxmlformats.org/officeDocument/2006/relationships/tags" Target="../tags/tag2412.xml"/><Relationship Id="rId27" Type="http://schemas.openxmlformats.org/officeDocument/2006/relationships/tags" Target="../tags/tag2417.xml"/><Relationship Id="rId30" Type="http://schemas.openxmlformats.org/officeDocument/2006/relationships/tags" Target="../tags/tag2420.xml"/><Relationship Id="rId35" Type="http://schemas.openxmlformats.org/officeDocument/2006/relationships/tags" Target="../tags/tag2425.xml"/><Relationship Id="rId43" Type="http://schemas.openxmlformats.org/officeDocument/2006/relationships/tags" Target="../tags/tag2433.xml"/><Relationship Id="rId48" Type="http://schemas.openxmlformats.org/officeDocument/2006/relationships/tags" Target="../tags/tag2438.xml"/><Relationship Id="rId56" Type="http://schemas.openxmlformats.org/officeDocument/2006/relationships/tags" Target="../tags/tag2446.xml"/><Relationship Id="rId64" Type="http://schemas.openxmlformats.org/officeDocument/2006/relationships/tags" Target="../tags/tag2454.xml"/><Relationship Id="rId69" Type="http://schemas.openxmlformats.org/officeDocument/2006/relationships/tags" Target="../tags/tag2459.xml"/><Relationship Id="rId77" Type="http://schemas.openxmlformats.org/officeDocument/2006/relationships/tags" Target="../tags/tag2467.xml"/><Relationship Id="rId100" Type="http://schemas.openxmlformats.org/officeDocument/2006/relationships/tags" Target="../tags/tag2490.xml"/><Relationship Id="rId105" Type="http://schemas.openxmlformats.org/officeDocument/2006/relationships/tags" Target="../tags/tag2495.xml"/><Relationship Id="rId113" Type="http://schemas.openxmlformats.org/officeDocument/2006/relationships/tags" Target="../tags/tag2503.xml"/><Relationship Id="rId8" Type="http://schemas.openxmlformats.org/officeDocument/2006/relationships/tags" Target="../tags/tag2398.xml"/><Relationship Id="rId51" Type="http://schemas.openxmlformats.org/officeDocument/2006/relationships/tags" Target="../tags/tag2441.xml"/><Relationship Id="rId72" Type="http://schemas.openxmlformats.org/officeDocument/2006/relationships/tags" Target="../tags/tag2462.xml"/><Relationship Id="rId80" Type="http://schemas.openxmlformats.org/officeDocument/2006/relationships/tags" Target="../tags/tag2470.xml"/><Relationship Id="rId85" Type="http://schemas.openxmlformats.org/officeDocument/2006/relationships/tags" Target="../tags/tag2475.xml"/><Relationship Id="rId93" Type="http://schemas.openxmlformats.org/officeDocument/2006/relationships/tags" Target="../tags/tag2483.xml"/><Relationship Id="rId98" Type="http://schemas.openxmlformats.org/officeDocument/2006/relationships/tags" Target="../tags/tag2488.xml"/><Relationship Id="rId3" Type="http://schemas.openxmlformats.org/officeDocument/2006/relationships/tags" Target="../tags/tag2393.xml"/><Relationship Id="rId12" Type="http://schemas.openxmlformats.org/officeDocument/2006/relationships/tags" Target="../tags/tag2402.xml"/><Relationship Id="rId17" Type="http://schemas.openxmlformats.org/officeDocument/2006/relationships/tags" Target="../tags/tag2407.xml"/><Relationship Id="rId25" Type="http://schemas.openxmlformats.org/officeDocument/2006/relationships/tags" Target="../tags/tag2415.xml"/><Relationship Id="rId33" Type="http://schemas.openxmlformats.org/officeDocument/2006/relationships/tags" Target="../tags/tag2423.xml"/><Relationship Id="rId38" Type="http://schemas.openxmlformats.org/officeDocument/2006/relationships/tags" Target="../tags/tag2428.xml"/><Relationship Id="rId46" Type="http://schemas.openxmlformats.org/officeDocument/2006/relationships/tags" Target="../tags/tag2436.xml"/><Relationship Id="rId59" Type="http://schemas.openxmlformats.org/officeDocument/2006/relationships/tags" Target="../tags/tag2449.xml"/><Relationship Id="rId67" Type="http://schemas.openxmlformats.org/officeDocument/2006/relationships/tags" Target="../tags/tag2457.xml"/><Relationship Id="rId103" Type="http://schemas.openxmlformats.org/officeDocument/2006/relationships/tags" Target="../tags/tag2493.xml"/><Relationship Id="rId108" Type="http://schemas.openxmlformats.org/officeDocument/2006/relationships/tags" Target="../tags/tag2498.xml"/><Relationship Id="rId20" Type="http://schemas.openxmlformats.org/officeDocument/2006/relationships/tags" Target="../tags/tag2410.xml"/><Relationship Id="rId41" Type="http://schemas.openxmlformats.org/officeDocument/2006/relationships/tags" Target="../tags/tag2431.xml"/><Relationship Id="rId54" Type="http://schemas.openxmlformats.org/officeDocument/2006/relationships/tags" Target="../tags/tag2444.xml"/><Relationship Id="rId62" Type="http://schemas.openxmlformats.org/officeDocument/2006/relationships/tags" Target="../tags/tag2452.xml"/><Relationship Id="rId70" Type="http://schemas.openxmlformats.org/officeDocument/2006/relationships/tags" Target="../tags/tag2460.xml"/><Relationship Id="rId75" Type="http://schemas.openxmlformats.org/officeDocument/2006/relationships/tags" Target="../tags/tag2465.xml"/><Relationship Id="rId83" Type="http://schemas.openxmlformats.org/officeDocument/2006/relationships/tags" Target="../tags/tag2473.xml"/><Relationship Id="rId88" Type="http://schemas.openxmlformats.org/officeDocument/2006/relationships/tags" Target="../tags/tag2478.xml"/><Relationship Id="rId91" Type="http://schemas.openxmlformats.org/officeDocument/2006/relationships/tags" Target="../tags/tag2481.xml"/><Relationship Id="rId96" Type="http://schemas.openxmlformats.org/officeDocument/2006/relationships/tags" Target="../tags/tag2486.xml"/><Relationship Id="rId111" Type="http://schemas.openxmlformats.org/officeDocument/2006/relationships/tags" Target="../tags/tag2501.xml"/><Relationship Id="rId1" Type="http://schemas.openxmlformats.org/officeDocument/2006/relationships/tags" Target="../tags/tag2391.xml"/><Relationship Id="rId6" Type="http://schemas.openxmlformats.org/officeDocument/2006/relationships/tags" Target="../tags/tag2396.xml"/><Relationship Id="rId15" Type="http://schemas.openxmlformats.org/officeDocument/2006/relationships/tags" Target="../tags/tag2405.xml"/><Relationship Id="rId23" Type="http://schemas.openxmlformats.org/officeDocument/2006/relationships/tags" Target="../tags/tag2413.xml"/><Relationship Id="rId28" Type="http://schemas.openxmlformats.org/officeDocument/2006/relationships/tags" Target="../tags/tag2418.xml"/><Relationship Id="rId36" Type="http://schemas.openxmlformats.org/officeDocument/2006/relationships/tags" Target="../tags/tag2426.xml"/><Relationship Id="rId49" Type="http://schemas.openxmlformats.org/officeDocument/2006/relationships/tags" Target="../tags/tag2439.xml"/><Relationship Id="rId57" Type="http://schemas.openxmlformats.org/officeDocument/2006/relationships/tags" Target="../tags/tag2447.xml"/><Relationship Id="rId106" Type="http://schemas.openxmlformats.org/officeDocument/2006/relationships/tags" Target="../tags/tag2496.xml"/><Relationship Id="rId114" Type="http://schemas.openxmlformats.org/officeDocument/2006/relationships/slideLayout" Target="../slideLayouts/slideLayout1.xml"/><Relationship Id="rId10" Type="http://schemas.openxmlformats.org/officeDocument/2006/relationships/tags" Target="../tags/tag2400.xml"/><Relationship Id="rId31" Type="http://schemas.openxmlformats.org/officeDocument/2006/relationships/tags" Target="../tags/tag2421.xml"/><Relationship Id="rId44" Type="http://schemas.openxmlformats.org/officeDocument/2006/relationships/tags" Target="../tags/tag2434.xml"/><Relationship Id="rId52" Type="http://schemas.openxmlformats.org/officeDocument/2006/relationships/tags" Target="../tags/tag2442.xml"/><Relationship Id="rId60" Type="http://schemas.openxmlformats.org/officeDocument/2006/relationships/tags" Target="../tags/tag2450.xml"/><Relationship Id="rId65" Type="http://schemas.openxmlformats.org/officeDocument/2006/relationships/tags" Target="../tags/tag2455.xml"/><Relationship Id="rId73" Type="http://schemas.openxmlformats.org/officeDocument/2006/relationships/tags" Target="../tags/tag2463.xml"/><Relationship Id="rId78" Type="http://schemas.openxmlformats.org/officeDocument/2006/relationships/tags" Target="../tags/tag2468.xml"/><Relationship Id="rId81" Type="http://schemas.openxmlformats.org/officeDocument/2006/relationships/tags" Target="../tags/tag2471.xml"/><Relationship Id="rId86" Type="http://schemas.openxmlformats.org/officeDocument/2006/relationships/tags" Target="../tags/tag2476.xml"/><Relationship Id="rId94" Type="http://schemas.openxmlformats.org/officeDocument/2006/relationships/tags" Target="../tags/tag2484.xml"/><Relationship Id="rId99" Type="http://schemas.openxmlformats.org/officeDocument/2006/relationships/tags" Target="../tags/tag2489.xml"/><Relationship Id="rId101" Type="http://schemas.openxmlformats.org/officeDocument/2006/relationships/tags" Target="../tags/tag2491.xml"/><Relationship Id="rId4" Type="http://schemas.openxmlformats.org/officeDocument/2006/relationships/tags" Target="../tags/tag2394.xml"/><Relationship Id="rId9" Type="http://schemas.openxmlformats.org/officeDocument/2006/relationships/tags" Target="../tags/tag2399.xml"/><Relationship Id="rId13" Type="http://schemas.openxmlformats.org/officeDocument/2006/relationships/tags" Target="../tags/tag2403.xml"/><Relationship Id="rId18" Type="http://schemas.openxmlformats.org/officeDocument/2006/relationships/tags" Target="../tags/tag2408.xml"/><Relationship Id="rId39" Type="http://schemas.openxmlformats.org/officeDocument/2006/relationships/tags" Target="../tags/tag2429.xml"/><Relationship Id="rId109" Type="http://schemas.openxmlformats.org/officeDocument/2006/relationships/tags" Target="../tags/tag2499.xml"/><Relationship Id="rId34" Type="http://schemas.openxmlformats.org/officeDocument/2006/relationships/tags" Target="../tags/tag2424.xml"/><Relationship Id="rId50" Type="http://schemas.openxmlformats.org/officeDocument/2006/relationships/tags" Target="../tags/tag2440.xml"/><Relationship Id="rId55" Type="http://schemas.openxmlformats.org/officeDocument/2006/relationships/tags" Target="../tags/tag2445.xml"/><Relationship Id="rId76" Type="http://schemas.openxmlformats.org/officeDocument/2006/relationships/tags" Target="../tags/tag2466.xml"/><Relationship Id="rId97" Type="http://schemas.openxmlformats.org/officeDocument/2006/relationships/tags" Target="../tags/tag2487.xml"/><Relationship Id="rId104" Type="http://schemas.openxmlformats.org/officeDocument/2006/relationships/tags" Target="../tags/tag2494.xml"/><Relationship Id="rId7" Type="http://schemas.openxmlformats.org/officeDocument/2006/relationships/tags" Target="../tags/tag2397.xml"/><Relationship Id="rId71" Type="http://schemas.openxmlformats.org/officeDocument/2006/relationships/tags" Target="../tags/tag2461.xml"/><Relationship Id="rId92" Type="http://schemas.openxmlformats.org/officeDocument/2006/relationships/tags" Target="../tags/tag248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2529.xml"/><Relationship Id="rId117" Type="http://schemas.openxmlformats.org/officeDocument/2006/relationships/tags" Target="../tags/tag2620.xml"/><Relationship Id="rId21" Type="http://schemas.openxmlformats.org/officeDocument/2006/relationships/tags" Target="../tags/tag2524.xml"/><Relationship Id="rId42" Type="http://schemas.openxmlformats.org/officeDocument/2006/relationships/tags" Target="../tags/tag2545.xml"/><Relationship Id="rId47" Type="http://schemas.openxmlformats.org/officeDocument/2006/relationships/tags" Target="../tags/tag2550.xml"/><Relationship Id="rId63" Type="http://schemas.openxmlformats.org/officeDocument/2006/relationships/tags" Target="../tags/tag2566.xml"/><Relationship Id="rId68" Type="http://schemas.openxmlformats.org/officeDocument/2006/relationships/tags" Target="../tags/tag2571.xml"/><Relationship Id="rId84" Type="http://schemas.openxmlformats.org/officeDocument/2006/relationships/tags" Target="../tags/tag2587.xml"/><Relationship Id="rId89" Type="http://schemas.openxmlformats.org/officeDocument/2006/relationships/tags" Target="../tags/tag2592.xml"/><Relationship Id="rId112" Type="http://schemas.openxmlformats.org/officeDocument/2006/relationships/tags" Target="../tags/tag2615.xml"/><Relationship Id="rId133" Type="http://schemas.openxmlformats.org/officeDocument/2006/relationships/tags" Target="../tags/tag2636.xml"/><Relationship Id="rId138" Type="http://schemas.openxmlformats.org/officeDocument/2006/relationships/tags" Target="../tags/tag2641.xml"/><Relationship Id="rId154" Type="http://schemas.openxmlformats.org/officeDocument/2006/relationships/tags" Target="../tags/tag2657.xml"/><Relationship Id="rId16" Type="http://schemas.openxmlformats.org/officeDocument/2006/relationships/tags" Target="../tags/tag2519.xml"/><Relationship Id="rId107" Type="http://schemas.openxmlformats.org/officeDocument/2006/relationships/tags" Target="../tags/tag2610.xml"/><Relationship Id="rId11" Type="http://schemas.openxmlformats.org/officeDocument/2006/relationships/tags" Target="../tags/tag2514.xml"/><Relationship Id="rId32" Type="http://schemas.openxmlformats.org/officeDocument/2006/relationships/tags" Target="../tags/tag2535.xml"/><Relationship Id="rId37" Type="http://schemas.openxmlformats.org/officeDocument/2006/relationships/tags" Target="../tags/tag2540.xml"/><Relationship Id="rId53" Type="http://schemas.openxmlformats.org/officeDocument/2006/relationships/tags" Target="../tags/tag2556.xml"/><Relationship Id="rId58" Type="http://schemas.openxmlformats.org/officeDocument/2006/relationships/tags" Target="../tags/tag2561.xml"/><Relationship Id="rId74" Type="http://schemas.openxmlformats.org/officeDocument/2006/relationships/tags" Target="../tags/tag2577.xml"/><Relationship Id="rId79" Type="http://schemas.openxmlformats.org/officeDocument/2006/relationships/tags" Target="../tags/tag2582.xml"/><Relationship Id="rId102" Type="http://schemas.openxmlformats.org/officeDocument/2006/relationships/tags" Target="../tags/tag2605.xml"/><Relationship Id="rId123" Type="http://schemas.openxmlformats.org/officeDocument/2006/relationships/tags" Target="../tags/tag2626.xml"/><Relationship Id="rId128" Type="http://schemas.openxmlformats.org/officeDocument/2006/relationships/tags" Target="../tags/tag2631.xml"/><Relationship Id="rId144" Type="http://schemas.openxmlformats.org/officeDocument/2006/relationships/tags" Target="../tags/tag2647.xml"/><Relationship Id="rId149" Type="http://schemas.openxmlformats.org/officeDocument/2006/relationships/tags" Target="../tags/tag2652.xml"/><Relationship Id="rId5" Type="http://schemas.openxmlformats.org/officeDocument/2006/relationships/tags" Target="../tags/tag2508.xml"/><Relationship Id="rId90" Type="http://schemas.openxmlformats.org/officeDocument/2006/relationships/tags" Target="../tags/tag2593.xml"/><Relationship Id="rId95" Type="http://schemas.openxmlformats.org/officeDocument/2006/relationships/tags" Target="../tags/tag2598.xml"/><Relationship Id="rId22" Type="http://schemas.openxmlformats.org/officeDocument/2006/relationships/tags" Target="../tags/tag2525.xml"/><Relationship Id="rId27" Type="http://schemas.openxmlformats.org/officeDocument/2006/relationships/tags" Target="../tags/tag2530.xml"/><Relationship Id="rId43" Type="http://schemas.openxmlformats.org/officeDocument/2006/relationships/tags" Target="../tags/tag2546.xml"/><Relationship Id="rId48" Type="http://schemas.openxmlformats.org/officeDocument/2006/relationships/tags" Target="../tags/tag2551.xml"/><Relationship Id="rId64" Type="http://schemas.openxmlformats.org/officeDocument/2006/relationships/tags" Target="../tags/tag2567.xml"/><Relationship Id="rId69" Type="http://schemas.openxmlformats.org/officeDocument/2006/relationships/tags" Target="../tags/tag2572.xml"/><Relationship Id="rId113" Type="http://schemas.openxmlformats.org/officeDocument/2006/relationships/tags" Target="../tags/tag2616.xml"/><Relationship Id="rId118" Type="http://schemas.openxmlformats.org/officeDocument/2006/relationships/tags" Target="../tags/tag2621.xml"/><Relationship Id="rId134" Type="http://schemas.openxmlformats.org/officeDocument/2006/relationships/tags" Target="../tags/tag2637.xml"/><Relationship Id="rId139" Type="http://schemas.openxmlformats.org/officeDocument/2006/relationships/tags" Target="../tags/tag2642.xml"/><Relationship Id="rId80" Type="http://schemas.openxmlformats.org/officeDocument/2006/relationships/tags" Target="../tags/tag2583.xml"/><Relationship Id="rId85" Type="http://schemas.openxmlformats.org/officeDocument/2006/relationships/tags" Target="../tags/tag2588.xml"/><Relationship Id="rId150" Type="http://schemas.openxmlformats.org/officeDocument/2006/relationships/tags" Target="../tags/tag2653.xml"/><Relationship Id="rId155" Type="http://schemas.openxmlformats.org/officeDocument/2006/relationships/tags" Target="../tags/tag2658.xml"/><Relationship Id="rId12" Type="http://schemas.openxmlformats.org/officeDocument/2006/relationships/tags" Target="../tags/tag2515.xml"/><Relationship Id="rId17" Type="http://schemas.openxmlformats.org/officeDocument/2006/relationships/tags" Target="../tags/tag2520.xml"/><Relationship Id="rId25" Type="http://schemas.openxmlformats.org/officeDocument/2006/relationships/tags" Target="../tags/tag2528.xml"/><Relationship Id="rId33" Type="http://schemas.openxmlformats.org/officeDocument/2006/relationships/tags" Target="../tags/tag2536.xml"/><Relationship Id="rId38" Type="http://schemas.openxmlformats.org/officeDocument/2006/relationships/tags" Target="../tags/tag2541.xml"/><Relationship Id="rId46" Type="http://schemas.openxmlformats.org/officeDocument/2006/relationships/tags" Target="../tags/tag2549.xml"/><Relationship Id="rId59" Type="http://schemas.openxmlformats.org/officeDocument/2006/relationships/tags" Target="../tags/tag2562.xml"/><Relationship Id="rId67" Type="http://schemas.openxmlformats.org/officeDocument/2006/relationships/tags" Target="../tags/tag2570.xml"/><Relationship Id="rId103" Type="http://schemas.openxmlformats.org/officeDocument/2006/relationships/tags" Target="../tags/tag2606.xml"/><Relationship Id="rId108" Type="http://schemas.openxmlformats.org/officeDocument/2006/relationships/tags" Target="../tags/tag2611.xml"/><Relationship Id="rId116" Type="http://schemas.openxmlformats.org/officeDocument/2006/relationships/tags" Target="../tags/tag2619.xml"/><Relationship Id="rId124" Type="http://schemas.openxmlformats.org/officeDocument/2006/relationships/tags" Target="../tags/tag2627.xml"/><Relationship Id="rId129" Type="http://schemas.openxmlformats.org/officeDocument/2006/relationships/tags" Target="../tags/tag2632.xml"/><Relationship Id="rId137" Type="http://schemas.openxmlformats.org/officeDocument/2006/relationships/tags" Target="../tags/tag2640.xml"/><Relationship Id="rId20" Type="http://schemas.openxmlformats.org/officeDocument/2006/relationships/tags" Target="../tags/tag2523.xml"/><Relationship Id="rId41" Type="http://schemas.openxmlformats.org/officeDocument/2006/relationships/tags" Target="../tags/tag2544.xml"/><Relationship Id="rId54" Type="http://schemas.openxmlformats.org/officeDocument/2006/relationships/tags" Target="../tags/tag2557.xml"/><Relationship Id="rId62" Type="http://schemas.openxmlformats.org/officeDocument/2006/relationships/tags" Target="../tags/tag2565.xml"/><Relationship Id="rId70" Type="http://schemas.openxmlformats.org/officeDocument/2006/relationships/tags" Target="../tags/tag2573.xml"/><Relationship Id="rId75" Type="http://schemas.openxmlformats.org/officeDocument/2006/relationships/tags" Target="../tags/tag2578.xml"/><Relationship Id="rId83" Type="http://schemas.openxmlformats.org/officeDocument/2006/relationships/tags" Target="../tags/tag2586.xml"/><Relationship Id="rId88" Type="http://schemas.openxmlformats.org/officeDocument/2006/relationships/tags" Target="../tags/tag2591.xml"/><Relationship Id="rId91" Type="http://schemas.openxmlformats.org/officeDocument/2006/relationships/tags" Target="../tags/tag2594.xml"/><Relationship Id="rId96" Type="http://schemas.openxmlformats.org/officeDocument/2006/relationships/tags" Target="../tags/tag2599.xml"/><Relationship Id="rId111" Type="http://schemas.openxmlformats.org/officeDocument/2006/relationships/tags" Target="../tags/tag2614.xml"/><Relationship Id="rId132" Type="http://schemas.openxmlformats.org/officeDocument/2006/relationships/tags" Target="../tags/tag2635.xml"/><Relationship Id="rId140" Type="http://schemas.openxmlformats.org/officeDocument/2006/relationships/tags" Target="../tags/tag2643.xml"/><Relationship Id="rId145" Type="http://schemas.openxmlformats.org/officeDocument/2006/relationships/tags" Target="../tags/tag2648.xml"/><Relationship Id="rId153" Type="http://schemas.openxmlformats.org/officeDocument/2006/relationships/tags" Target="../tags/tag2656.xml"/><Relationship Id="rId1" Type="http://schemas.openxmlformats.org/officeDocument/2006/relationships/tags" Target="../tags/tag2504.xml"/><Relationship Id="rId6" Type="http://schemas.openxmlformats.org/officeDocument/2006/relationships/tags" Target="../tags/tag2509.xml"/><Relationship Id="rId15" Type="http://schemas.openxmlformats.org/officeDocument/2006/relationships/tags" Target="../tags/tag2518.xml"/><Relationship Id="rId23" Type="http://schemas.openxmlformats.org/officeDocument/2006/relationships/tags" Target="../tags/tag2526.xml"/><Relationship Id="rId28" Type="http://schemas.openxmlformats.org/officeDocument/2006/relationships/tags" Target="../tags/tag2531.xml"/><Relationship Id="rId36" Type="http://schemas.openxmlformats.org/officeDocument/2006/relationships/tags" Target="../tags/tag2539.xml"/><Relationship Id="rId49" Type="http://schemas.openxmlformats.org/officeDocument/2006/relationships/tags" Target="../tags/tag2552.xml"/><Relationship Id="rId57" Type="http://schemas.openxmlformats.org/officeDocument/2006/relationships/tags" Target="../tags/tag2560.xml"/><Relationship Id="rId106" Type="http://schemas.openxmlformats.org/officeDocument/2006/relationships/tags" Target="../tags/tag2609.xml"/><Relationship Id="rId114" Type="http://schemas.openxmlformats.org/officeDocument/2006/relationships/tags" Target="../tags/tag2617.xml"/><Relationship Id="rId119" Type="http://schemas.openxmlformats.org/officeDocument/2006/relationships/tags" Target="../tags/tag2622.xml"/><Relationship Id="rId127" Type="http://schemas.openxmlformats.org/officeDocument/2006/relationships/tags" Target="../tags/tag2630.xml"/><Relationship Id="rId10" Type="http://schemas.openxmlformats.org/officeDocument/2006/relationships/tags" Target="../tags/tag2513.xml"/><Relationship Id="rId31" Type="http://schemas.openxmlformats.org/officeDocument/2006/relationships/tags" Target="../tags/tag2534.xml"/><Relationship Id="rId44" Type="http://schemas.openxmlformats.org/officeDocument/2006/relationships/tags" Target="../tags/tag2547.xml"/><Relationship Id="rId52" Type="http://schemas.openxmlformats.org/officeDocument/2006/relationships/tags" Target="../tags/tag2555.xml"/><Relationship Id="rId60" Type="http://schemas.openxmlformats.org/officeDocument/2006/relationships/tags" Target="../tags/tag2563.xml"/><Relationship Id="rId65" Type="http://schemas.openxmlformats.org/officeDocument/2006/relationships/tags" Target="../tags/tag2568.xml"/><Relationship Id="rId73" Type="http://schemas.openxmlformats.org/officeDocument/2006/relationships/tags" Target="../tags/tag2576.xml"/><Relationship Id="rId78" Type="http://schemas.openxmlformats.org/officeDocument/2006/relationships/tags" Target="../tags/tag2581.xml"/><Relationship Id="rId81" Type="http://schemas.openxmlformats.org/officeDocument/2006/relationships/tags" Target="../tags/tag2584.xml"/><Relationship Id="rId86" Type="http://schemas.openxmlformats.org/officeDocument/2006/relationships/tags" Target="../tags/tag2589.xml"/><Relationship Id="rId94" Type="http://schemas.openxmlformats.org/officeDocument/2006/relationships/tags" Target="../tags/tag2597.xml"/><Relationship Id="rId99" Type="http://schemas.openxmlformats.org/officeDocument/2006/relationships/tags" Target="../tags/tag2602.xml"/><Relationship Id="rId101" Type="http://schemas.openxmlformats.org/officeDocument/2006/relationships/tags" Target="../tags/tag2604.xml"/><Relationship Id="rId122" Type="http://schemas.openxmlformats.org/officeDocument/2006/relationships/tags" Target="../tags/tag2625.xml"/><Relationship Id="rId130" Type="http://schemas.openxmlformats.org/officeDocument/2006/relationships/tags" Target="../tags/tag2633.xml"/><Relationship Id="rId135" Type="http://schemas.openxmlformats.org/officeDocument/2006/relationships/tags" Target="../tags/tag2638.xml"/><Relationship Id="rId143" Type="http://schemas.openxmlformats.org/officeDocument/2006/relationships/tags" Target="../tags/tag2646.xml"/><Relationship Id="rId148" Type="http://schemas.openxmlformats.org/officeDocument/2006/relationships/tags" Target="../tags/tag2651.xml"/><Relationship Id="rId151" Type="http://schemas.openxmlformats.org/officeDocument/2006/relationships/tags" Target="../tags/tag2654.xml"/><Relationship Id="rId156" Type="http://schemas.openxmlformats.org/officeDocument/2006/relationships/slideLayout" Target="../slideLayouts/slideLayout1.xml"/><Relationship Id="rId4" Type="http://schemas.openxmlformats.org/officeDocument/2006/relationships/tags" Target="../tags/tag2507.xml"/><Relationship Id="rId9" Type="http://schemas.openxmlformats.org/officeDocument/2006/relationships/tags" Target="../tags/tag2512.xml"/><Relationship Id="rId13" Type="http://schemas.openxmlformats.org/officeDocument/2006/relationships/tags" Target="../tags/tag2516.xml"/><Relationship Id="rId18" Type="http://schemas.openxmlformats.org/officeDocument/2006/relationships/tags" Target="../tags/tag2521.xml"/><Relationship Id="rId39" Type="http://schemas.openxmlformats.org/officeDocument/2006/relationships/tags" Target="../tags/tag2542.xml"/><Relationship Id="rId109" Type="http://schemas.openxmlformats.org/officeDocument/2006/relationships/tags" Target="../tags/tag2612.xml"/><Relationship Id="rId34" Type="http://schemas.openxmlformats.org/officeDocument/2006/relationships/tags" Target="../tags/tag2537.xml"/><Relationship Id="rId50" Type="http://schemas.openxmlformats.org/officeDocument/2006/relationships/tags" Target="../tags/tag2553.xml"/><Relationship Id="rId55" Type="http://schemas.openxmlformats.org/officeDocument/2006/relationships/tags" Target="../tags/tag2558.xml"/><Relationship Id="rId76" Type="http://schemas.openxmlformats.org/officeDocument/2006/relationships/tags" Target="../tags/tag2579.xml"/><Relationship Id="rId97" Type="http://schemas.openxmlformats.org/officeDocument/2006/relationships/tags" Target="../tags/tag2600.xml"/><Relationship Id="rId104" Type="http://schemas.openxmlformats.org/officeDocument/2006/relationships/tags" Target="../tags/tag2607.xml"/><Relationship Id="rId120" Type="http://schemas.openxmlformats.org/officeDocument/2006/relationships/tags" Target="../tags/tag2623.xml"/><Relationship Id="rId125" Type="http://schemas.openxmlformats.org/officeDocument/2006/relationships/tags" Target="../tags/tag2628.xml"/><Relationship Id="rId141" Type="http://schemas.openxmlformats.org/officeDocument/2006/relationships/tags" Target="../tags/tag2644.xml"/><Relationship Id="rId146" Type="http://schemas.openxmlformats.org/officeDocument/2006/relationships/tags" Target="../tags/tag2649.xml"/><Relationship Id="rId7" Type="http://schemas.openxmlformats.org/officeDocument/2006/relationships/tags" Target="../tags/tag2510.xml"/><Relationship Id="rId71" Type="http://schemas.openxmlformats.org/officeDocument/2006/relationships/tags" Target="../tags/tag2574.xml"/><Relationship Id="rId92" Type="http://schemas.openxmlformats.org/officeDocument/2006/relationships/tags" Target="../tags/tag2595.xml"/><Relationship Id="rId2" Type="http://schemas.openxmlformats.org/officeDocument/2006/relationships/tags" Target="../tags/tag2505.xml"/><Relationship Id="rId29" Type="http://schemas.openxmlformats.org/officeDocument/2006/relationships/tags" Target="../tags/tag2532.xml"/><Relationship Id="rId24" Type="http://schemas.openxmlformats.org/officeDocument/2006/relationships/tags" Target="../tags/tag2527.xml"/><Relationship Id="rId40" Type="http://schemas.openxmlformats.org/officeDocument/2006/relationships/tags" Target="../tags/tag2543.xml"/><Relationship Id="rId45" Type="http://schemas.openxmlformats.org/officeDocument/2006/relationships/tags" Target="../tags/tag2548.xml"/><Relationship Id="rId66" Type="http://schemas.openxmlformats.org/officeDocument/2006/relationships/tags" Target="../tags/tag2569.xml"/><Relationship Id="rId87" Type="http://schemas.openxmlformats.org/officeDocument/2006/relationships/tags" Target="../tags/tag2590.xml"/><Relationship Id="rId110" Type="http://schemas.openxmlformats.org/officeDocument/2006/relationships/tags" Target="../tags/tag2613.xml"/><Relationship Id="rId115" Type="http://schemas.openxmlformats.org/officeDocument/2006/relationships/tags" Target="../tags/tag2618.xml"/><Relationship Id="rId131" Type="http://schemas.openxmlformats.org/officeDocument/2006/relationships/tags" Target="../tags/tag2634.xml"/><Relationship Id="rId136" Type="http://schemas.openxmlformats.org/officeDocument/2006/relationships/tags" Target="../tags/tag2639.xml"/><Relationship Id="rId61" Type="http://schemas.openxmlformats.org/officeDocument/2006/relationships/tags" Target="../tags/tag2564.xml"/><Relationship Id="rId82" Type="http://schemas.openxmlformats.org/officeDocument/2006/relationships/tags" Target="../tags/tag2585.xml"/><Relationship Id="rId152" Type="http://schemas.openxmlformats.org/officeDocument/2006/relationships/tags" Target="../tags/tag2655.xml"/><Relationship Id="rId19" Type="http://schemas.openxmlformats.org/officeDocument/2006/relationships/tags" Target="../tags/tag2522.xml"/><Relationship Id="rId14" Type="http://schemas.openxmlformats.org/officeDocument/2006/relationships/tags" Target="../tags/tag2517.xml"/><Relationship Id="rId30" Type="http://schemas.openxmlformats.org/officeDocument/2006/relationships/tags" Target="../tags/tag2533.xml"/><Relationship Id="rId35" Type="http://schemas.openxmlformats.org/officeDocument/2006/relationships/tags" Target="../tags/tag2538.xml"/><Relationship Id="rId56" Type="http://schemas.openxmlformats.org/officeDocument/2006/relationships/tags" Target="../tags/tag2559.xml"/><Relationship Id="rId77" Type="http://schemas.openxmlformats.org/officeDocument/2006/relationships/tags" Target="../tags/tag2580.xml"/><Relationship Id="rId100" Type="http://schemas.openxmlformats.org/officeDocument/2006/relationships/tags" Target="../tags/tag2603.xml"/><Relationship Id="rId105" Type="http://schemas.openxmlformats.org/officeDocument/2006/relationships/tags" Target="../tags/tag2608.xml"/><Relationship Id="rId126" Type="http://schemas.openxmlformats.org/officeDocument/2006/relationships/tags" Target="../tags/tag2629.xml"/><Relationship Id="rId147" Type="http://schemas.openxmlformats.org/officeDocument/2006/relationships/tags" Target="../tags/tag2650.xml"/><Relationship Id="rId8" Type="http://schemas.openxmlformats.org/officeDocument/2006/relationships/tags" Target="../tags/tag2511.xml"/><Relationship Id="rId51" Type="http://schemas.openxmlformats.org/officeDocument/2006/relationships/tags" Target="../tags/tag2554.xml"/><Relationship Id="rId72" Type="http://schemas.openxmlformats.org/officeDocument/2006/relationships/tags" Target="../tags/tag2575.xml"/><Relationship Id="rId93" Type="http://schemas.openxmlformats.org/officeDocument/2006/relationships/tags" Target="../tags/tag2596.xml"/><Relationship Id="rId98" Type="http://schemas.openxmlformats.org/officeDocument/2006/relationships/tags" Target="../tags/tag2601.xml"/><Relationship Id="rId121" Type="http://schemas.openxmlformats.org/officeDocument/2006/relationships/tags" Target="../tags/tag2624.xml"/><Relationship Id="rId142" Type="http://schemas.openxmlformats.org/officeDocument/2006/relationships/tags" Target="../tags/tag2645.xml"/><Relationship Id="rId3" Type="http://schemas.openxmlformats.org/officeDocument/2006/relationships/tags" Target="../tags/tag2506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2684.xml"/><Relationship Id="rId117" Type="http://schemas.openxmlformats.org/officeDocument/2006/relationships/tags" Target="../tags/tag2775.xml"/><Relationship Id="rId21" Type="http://schemas.openxmlformats.org/officeDocument/2006/relationships/tags" Target="../tags/tag2679.xml"/><Relationship Id="rId42" Type="http://schemas.openxmlformats.org/officeDocument/2006/relationships/tags" Target="../tags/tag2700.xml"/><Relationship Id="rId47" Type="http://schemas.openxmlformats.org/officeDocument/2006/relationships/tags" Target="../tags/tag2705.xml"/><Relationship Id="rId63" Type="http://schemas.openxmlformats.org/officeDocument/2006/relationships/tags" Target="../tags/tag2721.xml"/><Relationship Id="rId68" Type="http://schemas.openxmlformats.org/officeDocument/2006/relationships/tags" Target="../tags/tag2726.xml"/><Relationship Id="rId84" Type="http://schemas.openxmlformats.org/officeDocument/2006/relationships/tags" Target="../tags/tag2742.xml"/><Relationship Id="rId89" Type="http://schemas.openxmlformats.org/officeDocument/2006/relationships/tags" Target="../tags/tag2747.xml"/><Relationship Id="rId112" Type="http://schemas.openxmlformats.org/officeDocument/2006/relationships/tags" Target="../tags/tag2770.xml"/><Relationship Id="rId133" Type="http://schemas.openxmlformats.org/officeDocument/2006/relationships/tags" Target="../tags/tag2791.xml"/><Relationship Id="rId16" Type="http://schemas.openxmlformats.org/officeDocument/2006/relationships/tags" Target="../tags/tag2674.xml"/><Relationship Id="rId107" Type="http://schemas.openxmlformats.org/officeDocument/2006/relationships/tags" Target="../tags/tag2765.xml"/><Relationship Id="rId11" Type="http://schemas.openxmlformats.org/officeDocument/2006/relationships/tags" Target="../tags/tag2669.xml"/><Relationship Id="rId32" Type="http://schemas.openxmlformats.org/officeDocument/2006/relationships/tags" Target="../tags/tag2690.xml"/><Relationship Id="rId37" Type="http://schemas.openxmlformats.org/officeDocument/2006/relationships/tags" Target="../tags/tag2695.xml"/><Relationship Id="rId53" Type="http://schemas.openxmlformats.org/officeDocument/2006/relationships/tags" Target="../tags/tag2711.xml"/><Relationship Id="rId58" Type="http://schemas.openxmlformats.org/officeDocument/2006/relationships/tags" Target="../tags/tag2716.xml"/><Relationship Id="rId74" Type="http://schemas.openxmlformats.org/officeDocument/2006/relationships/tags" Target="../tags/tag2732.xml"/><Relationship Id="rId79" Type="http://schemas.openxmlformats.org/officeDocument/2006/relationships/tags" Target="../tags/tag2737.xml"/><Relationship Id="rId102" Type="http://schemas.openxmlformats.org/officeDocument/2006/relationships/tags" Target="../tags/tag2760.xml"/><Relationship Id="rId123" Type="http://schemas.openxmlformats.org/officeDocument/2006/relationships/tags" Target="../tags/tag2781.xml"/><Relationship Id="rId128" Type="http://schemas.openxmlformats.org/officeDocument/2006/relationships/tags" Target="../tags/tag2786.xml"/><Relationship Id="rId5" Type="http://schemas.openxmlformats.org/officeDocument/2006/relationships/tags" Target="../tags/tag2663.xml"/><Relationship Id="rId90" Type="http://schemas.openxmlformats.org/officeDocument/2006/relationships/tags" Target="../tags/tag2748.xml"/><Relationship Id="rId95" Type="http://schemas.openxmlformats.org/officeDocument/2006/relationships/tags" Target="../tags/tag2753.xml"/><Relationship Id="rId14" Type="http://schemas.openxmlformats.org/officeDocument/2006/relationships/tags" Target="../tags/tag2672.xml"/><Relationship Id="rId22" Type="http://schemas.openxmlformats.org/officeDocument/2006/relationships/tags" Target="../tags/tag2680.xml"/><Relationship Id="rId27" Type="http://schemas.openxmlformats.org/officeDocument/2006/relationships/tags" Target="../tags/tag2685.xml"/><Relationship Id="rId30" Type="http://schemas.openxmlformats.org/officeDocument/2006/relationships/tags" Target="../tags/tag2688.xml"/><Relationship Id="rId35" Type="http://schemas.openxmlformats.org/officeDocument/2006/relationships/tags" Target="../tags/tag2693.xml"/><Relationship Id="rId43" Type="http://schemas.openxmlformats.org/officeDocument/2006/relationships/tags" Target="../tags/tag2701.xml"/><Relationship Id="rId48" Type="http://schemas.openxmlformats.org/officeDocument/2006/relationships/tags" Target="../tags/tag2706.xml"/><Relationship Id="rId56" Type="http://schemas.openxmlformats.org/officeDocument/2006/relationships/tags" Target="../tags/tag2714.xml"/><Relationship Id="rId64" Type="http://schemas.openxmlformats.org/officeDocument/2006/relationships/tags" Target="../tags/tag2722.xml"/><Relationship Id="rId69" Type="http://schemas.openxmlformats.org/officeDocument/2006/relationships/tags" Target="../tags/tag2727.xml"/><Relationship Id="rId77" Type="http://schemas.openxmlformats.org/officeDocument/2006/relationships/tags" Target="../tags/tag2735.xml"/><Relationship Id="rId100" Type="http://schemas.openxmlformats.org/officeDocument/2006/relationships/tags" Target="../tags/tag2758.xml"/><Relationship Id="rId105" Type="http://schemas.openxmlformats.org/officeDocument/2006/relationships/tags" Target="../tags/tag2763.xml"/><Relationship Id="rId113" Type="http://schemas.openxmlformats.org/officeDocument/2006/relationships/tags" Target="../tags/tag2771.xml"/><Relationship Id="rId118" Type="http://schemas.openxmlformats.org/officeDocument/2006/relationships/tags" Target="../tags/tag2776.xml"/><Relationship Id="rId126" Type="http://schemas.openxmlformats.org/officeDocument/2006/relationships/tags" Target="../tags/tag2784.xml"/><Relationship Id="rId134" Type="http://schemas.openxmlformats.org/officeDocument/2006/relationships/tags" Target="../tags/tag2792.xml"/><Relationship Id="rId8" Type="http://schemas.openxmlformats.org/officeDocument/2006/relationships/tags" Target="../tags/tag2666.xml"/><Relationship Id="rId51" Type="http://schemas.openxmlformats.org/officeDocument/2006/relationships/tags" Target="../tags/tag2709.xml"/><Relationship Id="rId72" Type="http://schemas.openxmlformats.org/officeDocument/2006/relationships/tags" Target="../tags/tag2730.xml"/><Relationship Id="rId80" Type="http://schemas.openxmlformats.org/officeDocument/2006/relationships/tags" Target="../tags/tag2738.xml"/><Relationship Id="rId85" Type="http://schemas.openxmlformats.org/officeDocument/2006/relationships/tags" Target="../tags/tag2743.xml"/><Relationship Id="rId93" Type="http://schemas.openxmlformats.org/officeDocument/2006/relationships/tags" Target="../tags/tag2751.xml"/><Relationship Id="rId98" Type="http://schemas.openxmlformats.org/officeDocument/2006/relationships/tags" Target="../tags/tag2756.xml"/><Relationship Id="rId121" Type="http://schemas.openxmlformats.org/officeDocument/2006/relationships/tags" Target="../tags/tag2779.xml"/><Relationship Id="rId3" Type="http://schemas.openxmlformats.org/officeDocument/2006/relationships/tags" Target="../tags/tag2661.xml"/><Relationship Id="rId12" Type="http://schemas.openxmlformats.org/officeDocument/2006/relationships/tags" Target="../tags/tag2670.xml"/><Relationship Id="rId17" Type="http://schemas.openxmlformats.org/officeDocument/2006/relationships/tags" Target="../tags/tag2675.xml"/><Relationship Id="rId25" Type="http://schemas.openxmlformats.org/officeDocument/2006/relationships/tags" Target="../tags/tag2683.xml"/><Relationship Id="rId33" Type="http://schemas.openxmlformats.org/officeDocument/2006/relationships/tags" Target="../tags/tag2691.xml"/><Relationship Id="rId38" Type="http://schemas.openxmlformats.org/officeDocument/2006/relationships/tags" Target="../tags/tag2696.xml"/><Relationship Id="rId46" Type="http://schemas.openxmlformats.org/officeDocument/2006/relationships/tags" Target="../tags/tag2704.xml"/><Relationship Id="rId59" Type="http://schemas.openxmlformats.org/officeDocument/2006/relationships/tags" Target="../tags/tag2717.xml"/><Relationship Id="rId67" Type="http://schemas.openxmlformats.org/officeDocument/2006/relationships/tags" Target="../tags/tag2725.xml"/><Relationship Id="rId103" Type="http://schemas.openxmlformats.org/officeDocument/2006/relationships/tags" Target="../tags/tag2761.xml"/><Relationship Id="rId108" Type="http://schemas.openxmlformats.org/officeDocument/2006/relationships/tags" Target="../tags/tag2766.xml"/><Relationship Id="rId116" Type="http://schemas.openxmlformats.org/officeDocument/2006/relationships/tags" Target="../tags/tag2774.xml"/><Relationship Id="rId124" Type="http://schemas.openxmlformats.org/officeDocument/2006/relationships/tags" Target="../tags/tag2782.xml"/><Relationship Id="rId129" Type="http://schemas.openxmlformats.org/officeDocument/2006/relationships/tags" Target="../tags/tag2787.xml"/><Relationship Id="rId137" Type="http://schemas.openxmlformats.org/officeDocument/2006/relationships/slideLayout" Target="../slideLayouts/slideLayout1.xml"/><Relationship Id="rId20" Type="http://schemas.openxmlformats.org/officeDocument/2006/relationships/tags" Target="../tags/tag2678.xml"/><Relationship Id="rId41" Type="http://schemas.openxmlformats.org/officeDocument/2006/relationships/tags" Target="../tags/tag2699.xml"/><Relationship Id="rId54" Type="http://schemas.openxmlformats.org/officeDocument/2006/relationships/tags" Target="../tags/tag2712.xml"/><Relationship Id="rId62" Type="http://schemas.openxmlformats.org/officeDocument/2006/relationships/tags" Target="../tags/tag2720.xml"/><Relationship Id="rId70" Type="http://schemas.openxmlformats.org/officeDocument/2006/relationships/tags" Target="../tags/tag2728.xml"/><Relationship Id="rId75" Type="http://schemas.openxmlformats.org/officeDocument/2006/relationships/tags" Target="../tags/tag2733.xml"/><Relationship Id="rId83" Type="http://schemas.openxmlformats.org/officeDocument/2006/relationships/tags" Target="../tags/tag2741.xml"/><Relationship Id="rId88" Type="http://schemas.openxmlformats.org/officeDocument/2006/relationships/tags" Target="../tags/tag2746.xml"/><Relationship Id="rId91" Type="http://schemas.openxmlformats.org/officeDocument/2006/relationships/tags" Target="../tags/tag2749.xml"/><Relationship Id="rId96" Type="http://schemas.openxmlformats.org/officeDocument/2006/relationships/tags" Target="../tags/tag2754.xml"/><Relationship Id="rId111" Type="http://schemas.openxmlformats.org/officeDocument/2006/relationships/tags" Target="../tags/tag2769.xml"/><Relationship Id="rId132" Type="http://schemas.openxmlformats.org/officeDocument/2006/relationships/tags" Target="../tags/tag2790.xml"/><Relationship Id="rId1" Type="http://schemas.openxmlformats.org/officeDocument/2006/relationships/tags" Target="../tags/tag2659.xml"/><Relationship Id="rId6" Type="http://schemas.openxmlformats.org/officeDocument/2006/relationships/tags" Target="../tags/tag2664.xml"/><Relationship Id="rId15" Type="http://schemas.openxmlformats.org/officeDocument/2006/relationships/tags" Target="../tags/tag2673.xml"/><Relationship Id="rId23" Type="http://schemas.openxmlformats.org/officeDocument/2006/relationships/tags" Target="../tags/tag2681.xml"/><Relationship Id="rId28" Type="http://schemas.openxmlformats.org/officeDocument/2006/relationships/tags" Target="../tags/tag2686.xml"/><Relationship Id="rId36" Type="http://schemas.openxmlformats.org/officeDocument/2006/relationships/tags" Target="../tags/tag2694.xml"/><Relationship Id="rId49" Type="http://schemas.openxmlformats.org/officeDocument/2006/relationships/tags" Target="../tags/tag2707.xml"/><Relationship Id="rId57" Type="http://schemas.openxmlformats.org/officeDocument/2006/relationships/tags" Target="../tags/tag2715.xml"/><Relationship Id="rId106" Type="http://schemas.openxmlformats.org/officeDocument/2006/relationships/tags" Target="../tags/tag2764.xml"/><Relationship Id="rId114" Type="http://schemas.openxmlformats.org/officeDocument/2006/relationships/tags" Target="../tags/tag2772.xml"/><Relationship Id="rId119" Type="http://schemas.openxmlformats.org/officeDocument/2006/relationships/tags" Target="../tags/tag2777.xml"/><Relationship Id="rId127" Type="http://schemas.openxmlformats.org/officeDocument/2006/relationships/tags" Target="../tags/tag2785.xml"/><Relationship Id="rId10" Type="http://schemas.openxmlformats.org/officeDocument/2006/relationships/tags" Target="../tags/tag2668.xml"/><Relationship Id="rId31" Type="http://schemas.openxmlformats.org/officeDocument/2006/relationships/tags" Target="../tags/tag2689.xml"/><Relationship Id="rId44" Type="http://schemas.openxmlformats.org/officeDocument/2006/relationships/tags" Target="../tags/tag2702.xml"/><Relationship Id="rId52" Type="http://schemas.openxmlformats.org/officeDocument/2006/relationships/tags" Target="../tags/tag2710.xml"/><Relationship Id="rId60" Type="http://schemas.openxmlformats.org/officeDocument/2006/relationships/tags" Target="../tags/tag2718.xml"/><Relationship Id="rId65" Type="http://schemas.openxmlformats.org/officeDocument/2006/relationships/tags" Target="../tags/tag2723.xml"/><Relationship Id="rId73" Type="http://schemas.openxmlformats.org/officeDocument/2006/relationships/tags" Target="../tags/tag2731.xml"/><Relationship Id="rId78" Type="http://schemas.openxmlformats.org/officeDocument/2006/relationships/tags" Target="../tags/tag2736.xml"/><Relationship Id="rId81" Type="http://schemas.openxmlformats.org/officeDocument/2006/relationships/tags" Target="../tags/tag2739.xml"/><Relationship Id="rId86" Type="http://schemas.openxmlformats.org/officeDocument/2006/relationships/tags" Target="../tags/tag2744.xml"/><Relationship Id="rId94" Type="http://schemas.openxmlformats.org/officeDocument/2006/relationships/tags" Target="../tags/tag2752.xml"/><Relationship Id="rId99" Type="http://schemas.openxmlformats.org/officeDocument/2006/relationships/tags" Target="../tags/tag2757.xml"/><Relationship Id="rId101" Type="http://schemas.openxmlformats.org/officeDocument/2006/relationships/tags" Target="../tags/tag2759.xml"/><Relationship Id="rId122" Type="http://schemas.openxmlformats.org/officeDocument/2006/relationships/tags" Target="../tags/tag2780.xml"/><Relationship Id="rId130" Type="http://schemas.openxmlformats.org/officeDocument/2006/relationships/tags" Target="../tags/tag2788.xml"/><Relationship Id="rId135" Type="http://schemas.openxmlformats.org/officeDocument/2006/relationships/tags" Target="../tags/tag2793.xml"/><Relationship Id="rId4" Type="http://schemas.openxmlformats.org/officeDocument/2006/relationships/tags" Target="../tags/tag2662.xml"/><Relationship Id="rId9" Type="http://schemas.openxmlformats.org/officeDocument/2006/relationships/tags" Target="../tags/tag2667.xml"/><Relationship Id="rId13" Type="http://schemas.openxmlformats.org/officeDocument/2006/relationships/tags" Target="../tags/tag2671.xml"/><Relationship Id="rId18" Type="http://schemas.openxmlformats.org/officeDocument/2006/relationships/tags" Target="../tags/tag2676.xml"/><Relationship Id="rId39" Type="http://schemas.openxmlformats.org/officeDocument/2006/relationships/tags" Target="../tags/tag2697.xml"/><Relationship Id="rId109" Type="http://schemas.openxmlformats.org/officeDocument/2006/relationships/tags" Target="../tags/tag2767.xml"/><Relationship Id="rId34" Type="http://schemas.openxmlformats.org/officeDocument/2006/relationships/tags" Target="../tags/tag2692.xml"/><Relationship Id="rId50" Type="http://schemas.openxmlformats.org/officeDocument/2006/relationships/tags" Target="../tags/tag2708.xml"/><Relationship Id="rId55" Type="http://schemas.openxmlformats.org/officeDocument/2006/relationships/tags" Target="../tags/tag2713.xml"/><Relationship Id="rId76" Type="http://schemas.openxmlformats.org/officeDocument/2006/relationships/tags" Target="../tags/tag2734.xml"/><Relationship Id="rId97" Type="http://schemas.openxmlformats.org/officeDocument/2006/relationships/tags" Target="../tags/tag2755.xml"/><Relationship Id="rId104" Type="http://schemas.openxmlformats.org/officeDocument/2006/relationships/tags" Target="../tags/tag2762.xml"/><Relationship Id="rId120" Type="http://schemas.openxmlformats.org/officeDocument/2006/relationships/tags" Target="../tags/tag2778.xml"/><Relationship Id="rId125" Type="http://schemas.openxmlformats.org/officeDocument/2006/relationships/tags" Target="../tags/tag2783.xml"/><Relationship Id="rId7" Type="http://schemas.openxmlformats.org/officeDocument/2006/relationships/tags" Target="../tags/tag2665.xml"/><Relationship Id="rId71" Type="http://schemas.openxmlformats.org/officeDocument/2006/relationships/tags" Target="../tags/tag2729.xml"/><Relationship Id="rId92" Type="http://schemas.openxmlformats.org/officeDocument/2006/relationships/tags" Target="../tags/tag2750.xml"/><Relationship Id="rId2" Type="http://schemas.openxmlformats.org/officeDocument/2006/relationships/tags" Target="../tags/tag2660.xml"/><Relationship Id="rId29" Type="http://schemas.openxmlformats.org/officeDocument/2006/relationships/tags" Target="../tags/tag2687.xml"/><Relationship Id="rId24" Type="http://schemas.openxmlformats.org/officeDocument/2006/relationships/tags" Target="../tags/tag2682.xml"/><Relationship Id="rId40" Type="http://schemas.openxmlformats.org/officeDocument/2006/relationships/tags" Target="../tags/tag2698.xml"/><Relationship Id="rId45" Type="http://schemas.openxmlformats.org/officeDocument/2006/relationships/tags" Target="../tags/tag2703.xml"/><Relationship Id="rId66" Type="http://schemas.openxmlformats.org/officeDocument/2006/relationships/tags" Target="../tags/tag2724.xml"/><Relationship Id="rId87" Type="http://schemas.openxmlformats.org/officeDocument/2006/relationships/tags" Target="../tags/tag2745.xml"/><Relationship Id="rId110" Type="http://schemas.openxmlformats.org/officeDocument/2006/relationships/tags" Target="../tags/tag2768.xml"/><Relationship Id="rId115" Type="http://schemas.openxmlformats.org/officeDocument/2006/relationships/tags" Target="../tags/tag2773.xml"/><Relationship Id="rId131" Type="http://schemas.openxmlformats.org/officeDocument/2006/relationships/tags" Target="../tags/tag2789.xml"/><Relationship Id="rId136" Type="http://schemas.openxmlformats.org/officeDocument/2006/relationships/tags" Target="../tags/tag2794.xml"/><Relationship Id="rId61" Type="http://schemas.openxmlformats.org/officeDocument/2006/relationships/tags" Target="../tags/tag2719.xml"/><Relationship Id="rId82" Type="http://schemas.openxmlformats.org/officeDocument/2006/relationships/tags" Target="../tags/tag2740.xml"/><Relationship Id="rId19" Type="http://schemas.openxmlformats.org/officeDocument/2006/relationships/tags" Target="../tags/tag267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62.xml"/><Relationship Id="rId117" Type="http://schemas.openxmlformats.org/officeDocument/2006/relationships/tags" Target="../tags/tag253.xml"/><Relationship Id="rId21" Type="http://schemas.openxmlformats.org/officeDocument/2006/relationships/tags" Target="../tags/tag157.xml"/><Relationship Id="rId42" Type="http://schemas.openxmlformats.org/officeDocument/2006/relationships/tags" Target="../tags/tag178.xml"/><Relationship Id="rId47" Type="http://schemas.openxmlformats.org/officeDocument/2006/relationships/tags" Target="../tags/tag183.xml"/><Relationship Id="rId63" Type="http://schemas.openxmlformats.org/officeDocument/2006/relationships/tags" Target="../tags/tag199.xml"/><Relationship Id="rId68" Type="http://schemas.openxmlformats.org/officeDocument/2006/relationships/tags" Target="../tags/tag204.xml"/><Relationship Id="rId84" Type="http://schemas.openxmlformats.org/officeDocument/2006/relationships/tags" Target="../tags/tag220.xml"/><Relationship Id="rId89" Type="http://schemas.openxmlformats.org/officeDocument/2006/relationships/tags" Target="../tags/tag225.xml"/><Relationship Id="rId112" Type="http://schemas.openxmlformats.org/officeDocument/2006/relationships/tags" Target="../tags/tag248.xml"/><Relationship Id="rId16" Type="http://schemas.openxmlformats.org/officeDocument/2006/relationships/tags" Target="../tags/tag152.xml"/><Relationship Id="rId107" Type="http://schemas.openxmlformats.org/officeDocument/2006/relationships/tags" Target="../tags/tag243.xml"/><Relationship Id="rId11" Type="http://schemas.openxmlformats.org/officeDocument/2006/relationships/tags" Target="../tags/tag147.xml"/><Relationship Id="rId32" Type="http://schemas.openxmlformats.org/officeDocument/2006/relationships/tags" Target="../tags/tag168.xml"/><Relationship Id="rId37" Type="http://schemas.openxmlformats.org/officeDocument/2006/relationships/tags" Target="../tags/tag173.xml"/><Relationship Id="rId53" Type="http://schemas.openxmlformats.org/officeDocument/2006/relationships/tags" Target="../tags/tag189.xml"/><Relationship Id="rId58" Type="http://schemas.openxmlformats.org/officeDocument/2006/relationships/tags" Target="../tags/tag194.xml"/><Relationship Id="rId74" Type="http://schemas.openxmlformats.org/officeDocument/2006/relationships/tags" Target="../tags/tag210.xml"/><Relationship Id="rId79" Type="http://schemas.openxmlformats.org/officeDocument/2006/relationships/tags" Target="../tags/tag215.xml"/><Relationship Id="rId102" Type="http://schemas.openxmlformats.org/officeDocument/2006/relationships/tags" Target="../tags/tag238.xml"/><Relationship Id="rId123" Type="http://schemas.openxmlformats.org/officeDocument/2006/relationships/tags" Target="../tags/tag259.xml"/><Relationship Id="rId128" Type="http://schemas.openxmlformats.org/officeDocument/2006/relationships/tags" Target="../tags/tag264.xml"/><Relationship Id="rId5" Type="http://schemas.openxmlformats.org/officeDocument/2006/relationships/tags" Target="../tags/tag141.xml"/><Relationship Id="rId90" Type="http://schemas.openxmlformats.org/officeDocument/2006/relationships/tags" Target="../tags/tag226.xml"/><Relationship Id="rId95" Type="http://schemas.openxmlformats.org/officeDocument/2006/relationships/tags" Target="../tags/tag231.xml"/><Relationship Id="rId19" Type="http://schemas.openxmlformats.org/officeDocument/2006/relationships/tags" Target="../tags/tag155.xml"/><Relationship Id="rId14" Type="http://schemas.openxmlformats.org/officeDocument/2006/relationships/tags" Target="../tags/tag150.xml"/><Relationship Id="rId22" Type="http://schemas.openxmlformats.org/officeDocument/2006/relationships/tags" Target="../tags/tag158.xml"/><Relationship Id="rId27" Type="http://schemas.openxmlformats.org/officeDocument/2006/relationships/tags" Target="../tags/tag163.xml"/><Relationship Id="rId30" Type="http://schemas.openxmlformats.org/officeDocument/2006/relationships/tags" Target="../tags/tag166.xml"/><Relationship Id="rId35" Type="http://schemas.openxmlformats.org/officeDocument/2006/relationships/tags" Target="../tags/tag171.xml"/><Relationship Id="rId43" Type="http://schemas.openxmlformats.org/officeDocument/2006/relationships/tags" Target="../tags/tag179.xml"/><Relationship Id="rId48" Type="http://schemas.openxmlformats.org/officeDocument/2006/relationships/tags" Target="../tags/tag184.xml"/><Relationship Id="rId56" Type="http://schemas.openxmlformats.org/officeDocument/2006/relationships/tags" Target="../tags/tag192.xml"/><Relationship Id="rId64" Type="http://schemas.openxmlformats.org/officeDocument/2006/relationships/tags" Target="../tags/tag200.xml"/><Relationship Id="rId69" Type="http://schemas.openxmlformats.org/officeDocument/2006/relationships/tags" Target="../tags/tag205.xml"/><Relationship Id="rId77" Type="http://schemas.openxmlformats.org/officeDocument/2006/relationships/tags" Target="../tags/tag213.xml"/><Relationship Id="rId100" Type="http://schemas.openxmlformats.org/officeDocument/2006/relationships/tags" Target="../tags/tag236.xml"/><Relationship Id="rId105" Type="http://schemas.openxmlformats.org/officeDocument/2006/relationships/tags" Target="../tags/tag241.xml"/><Relationship Id="rId113" Type="http://schemas.openxmlformats.org/officeDocument/2006/relationships/tags" Target="../tags/tag249.xml"/><Relationship Id="rId118" Type="http://schemas.openxmlformats.org/officeDocument/2006/relationships/tags" Target="../tags/tag254.xml"/><Relationship Id="rId126" Type="http://schemas.openxmlformats.org/officeDocument/2006/relationships/tags" Target="../tags/tag262.xml"/><Relationship Id="rId8" Type="http://schemas.openxmlformats.org/officeDocument/2006/relationships/tags" Target="../tags/tag144.xml"/><Relationship Id="rId51" Type="http://schemas.openxmlformats.org/officeDocument/2006/relationships/tags" Target="../tags/tag187.xml"/><Relationship Id="rId72" Type="http://schemas.openxmlformats.org/officeDocument/2006/relationships/tags" Target="../tags/tag208.xml"/><Relationship Id="rId80" Type="http://schemas.openxmlformats.org/officeDocument/2006/relationships/tags" Target="../tags/tag216.xml"/><Relationship Id="rId85" Type="http://schemas.openxmlformats.org/officeDocument/2006/relationships/tags" Target="../tags/tag221.xml"/><Relationship Id="rId93" Type="http://schemas.openxmlformats.org/officeDocument/2006/relationships/tags" Target="../tags/tag229.xml"/><Relationship Id="rId98" Type="http://schemas.openxmlformats.org/officeDocument/2006/relationships/tags" Target="../tags/tag234.xml"/><Relationship Id="rId121" Type="http://schemas.openxmlformats.org/officeDocument/2006/relationships/tags" Target="../tags/tag257.xml"/><Relationship Id="rId3" Type="http://schemas.openxmlformats.org/officeDocument/2006/relationships/tags" Target="../tags/tag139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tags" Target="../tags/tag161.xml"/><Relationship Id="rId33" Type="http://schemas.openxmlformats.org/officeDocument/2006/relationships/tags" Target="../tags/tag169.xml"/><Relationship Id="rId38" Type="http://schemas.openxmlformats.org/officeDocument/2006/relationships/tags" Target="../tags/tag174.xml"/><Relationship Id="rId46" Type="http://schemas.openxmlformats.org/officeDocument/2006/relationships/tags" Target="../tags/tag182.xml"/><Relationship Id="rId59" Type="http://schemas.openxmlformats.org/officeDocument/2006/relationships/tags" Target="../tags/tag195.xml"/><Relationship Id="rId67" Type="http://schemas.openxmlformats.org/officeDocument/2006/relationships/tags" Target="../tags/tag203.xml"/><Relationship Id="rId103" Type="http://schemas.openxmlformats.org/officeDocument/2006/relationships/tags" Target="../tags/tag239.xml"/><Relationship Id="rId108" Type="http://schemas.openxmlformats.org/officeDocument/2006/relationships/tags" Target="../tags/tag244.xml"/><Relationship Id="rId116" Type="http://schemas.openxmlformats.org/officeDocument/2006/relationships/tags" Target="../tags/tag252.xml"/><Relationship Id="rId124" Type="http://schemas.openxmlformats.org/officeDocument/2006/relationships/tags" Target="../tags/tag260.xml"/><Relationship Id="rId129" Type="http://schemas.openxmlformats.org/officeDocument/2006/relationships/slideLayout" Target="../slideLayouts/slideLayout1.xml"/><Relationship Id="rId20" Type="http://schemas.openxmlformats.org/officeDocument/2006/relationships/tags" Target="../tags/tag156.xml"/><Relationship Id="rId41" Type="http://schemas.openxmlformats.org/officeDocument/2006/relationships/tags" Target="../tags/tag177.xml"/><Relationship Id="rId54" Type="http://schemas.openxmlformats.org/officeDocument/2006/relationships/tags" Target="../tags/tag190.xml"/><Relationship Id="rId62" Type="http://schemas.openxmlformats.org/officeDocument/2006/relationships/tags" Target="../tags/tag198.xml"/><Relationship Id="rId70" Type="http://schemas.openxmlformats.org/officeDocument/2006/relationships/tags" Target="../tags/tag206.xml"/><Relationship Id="rId75" Type="http://schemas.openxmlformats.org/officeDocument/2006/relationships/tags" Target="../tags/tag211.xml"/><Relationship Id="rId83" Type="http://schemas.openxmlformats.org/officeDocument/2006/relationships/tags" Target="../tags/tag219.xml"/><Relationship Id="rId88" Type="http://schemas.openxmlformats.org/officeDocument/2006/relationships/tags" Target="../tags/tag224.xml"/><Relationship Id="rId91" Type="http://schemas.openxmlformats.org/officeDocument/2006/relationships/tags" Target="../tags/tag227.xml"/><Relationship Id="rId96" Type="http://schemas.openxmlformats.org/officeDocument/2006/relationships/tags" Target="../tags/tag232.xml"/><Relationship Id="rId111" Type="http://schemas.openxmlformats.org/officeDocument/2006/relationships/tags" Target="../tags/tag247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5" Type="http://schemas.openxmlformats.org/officeDocument/2006/relationships/tags" Target="../tags/tag151.xml"/><Relationship Id="rId23" Type="http://schemas.openxmlformats.org/officeDocument/2006/relationships/tags" Target="../tags/tag159.xml"/><Relationship Id="rId28" Type="http://schemas.openxmlformats.org/officeDocument/2006/relationships/tags" Target="../tags/tag164.xml"/><Relationship Id="rId36" Type="http://schemas.openxmlformats.org/officeDocument/2006/relationships/tags" Target="../tags/tag172.xml"/><Relationship Id="rId49" Type="http://schemas.openxmlformats.org/officeDocument/2006/relationships/tags" Target="../tags/tag185.xml"/><Relationship Id="rId57" Type="http://schemas.openxmlformats.org/officeDocument/2006/relationships/tags" Target="../tags/tag193.xml"/><Relationship Id="rId106" Type="http://schemas.openxmlformats.org/officeDocument/2006/relationships/tags" Target="../tags/tag242.xml"/><Relationship Id="rId114" Type="http://schemas.openxmlformats.org/officeDocument/2006/relationships/tags" Target="../tags/tag250.xml"/><Relationship Id="rId119" Type="http://schemas.openxmlformats.org/officeDocument/2006/relationships/tags" Target="../tags/tag255.xml"/><Relationship Id="rId127" Type="http://schemas.openxmlformats.org/officeDocument/2006/relationships/tags" Target="../tags/tag263.xml"/><Relationship Id="rId10" Type="http://schemas.openxmlformats.org/officeDocument/2006/relationships/tags" Target="../tags/tag146.xml"/><Relationship Id="rId31" Type="http://schemas.openxmlformats.org/officeDocument/2006/relationships/tags" Target="../tags/tag167.xml"/><Relationship Id="rId44" Type="http://schemas.openxmlformats.org/officeDocument/2006/relationships/tags" Target="../tags/tag180.xml"/><Relationship Id="rId52" Type="http://schemas.openxmlformats.org/officeDocument/2006/relationships/tags" Target="../tags/tag188.xml"/><Relationship Id="rId60" Type="http://schemas.openxmlformats.org/officeDocument/2006/relationships/tags" Target="../tags/tag196.xml"/><Relationship Id="rId65" Type="http://schemas.openxmlformats.org/officeDocument/2006/relationships/tags" Target="../tags/tag201.xml"/><Relationship Id="rId73" Type="http://schemas.openxmlformats.org/officeDocument/2006/relationships/tags" Target="../tags/tag209.xml"/><Relationship Id="rId78" Type="http://schemas.openxmlformats.org/officeDocument/2006/relationships/tags" Target="../tags/tag214.xml"/><Relationship Id="rId81" Type="http://schemas.openxmlformats.org/officeDocument/2006/relationships/tags" Target="../tags/tag217.xml"/><Relationship Id="rId86" Type="http://schemas.openxmlformats.org/officeDocument/2006/relationships/tags" Target="../tags/tag222.xml"/><Relationship Id="rId94" Type="http://schemas.openxmlformats.org/officeDocument/2006/relationships/tags" Target="../tags/tag230.xml"/><Relationship Id="rId99" Type="http://schemas.openxmlformats.org/officeDocument/2006/relationships/tags" Target="../tags/tag235.xml"/><Relationship Id="rId101" Type="http://schemas.openxmlformats.org/officeDocument/2006/relationships/tags" Target="../tags/tag237.xml"/><Relationship Id="rId122" Type="http://schemas.openxmlformats.org/officeDocument/2006/relationships/tags" Target="../tags/tag258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39" Type="http://schemas.openxmlformats.org/officeDocument/2006/relationships/tags" Target="../tags/tag175.xml"/><Relationship Id="rId109" Type="http://schemas.openxmlformats.org/officeDocument/2006/relationships/tags" Target="../tags/tag245.xml"/><Relationship Id="rId34" Type="http://schemas.openxmlformats.org/officeDocument/2006/relationships/tags" Target="../tags/tag170.xml"/><Relationship Id="rId50" Type="http://schemas.openxmlformats.org/officeDocument/2006/relationships/tags" Target="../tags/tag186.xml"/><Relationship Id="rId55" Type="http://schemas.openxmlformats.org/officeDocument/2006/relationships/tags" Target="../tags/tag191.xml"/><Relationship Id="rId76" Type="http://schemas.openxmlformats.org/officeDocument/2006/relationships/tags" Target="../tags/tag212.xml"/><Relationship Id="rId97" Type="http://schemas.openxmlformats.org/officeDocument/2006/relationships/tags" Target="../tags/tag233.xml"/><Relationship Id="rId104" Type="http://schemas.openxmlformats.org/officeDocument/2006/relationships/tags" Target="../tags/tag240.xml"/><Relationship Id="rId120" Type="http://schemas.openxmlformats.org/officeDocument/2006/relationships/tags" Target="../tags/tag256.xml"/><Relationship Id="rId125" Type="http://schemas.openxmlformats.org/officeDocument/2006/relationships/tags" Target="../tags/tag261.xml"/><Relationship Id="rId7" Type="http://schemas.openxmlformats.org/officeDocument/2006/relationships/tags" Target="../tags/tag143.xml"/><Relationship Id="rId71" Type="http://schemas.openxmlformats.org/officeDocument/2006/relationships/tags" Target="../tags/tag207.xml"/><Relationship Id="rId92" Type="http://schemas.openxmlformats.org/officeDocument/2006/relationships/tags" Target="../tags/tag228.xml"/><Relationship Id="rId2" Type="http://schemas.openxmlformats.org/officeDocument/2006/relationships/tags" Target="../tags/tag138.xml"/><Relationship Id="rId29" Type="http://schemas.openxmlformats.org/officeDocument/2006/relationships/tags" Target="../tags/tag165.xml"/><Relationship Id="rId24" Type="http://schemas.openxmlformats.org/officeDocument/2006/relationships/tags" Target="../tags/tag160.xml"/><Relationship Id="rId40" Type="http://schemas.openxmlformats.org/officeDocument/2006/relationships/tags" Target="../tags/tag176.xml"/><Relationship Id="rId45" Type="http://schemas.openxmlformats.org/officeDocument/2006/relationships/tags" Target="../tags/tag181.xml"/><Relationship Id="rId66" Type="http://schemas.openxmlformats.org/officeDocument/2006/relationships/tags" Target="../tags/tag202.xml"/><Relationship Id="rId87" Type="http://schemas.openxmlformats.org/officeDocument/2006/relationships/tags" Target="../tags/tag223.xml"/><Relationship Id="rId110" Type="http://schemas.openxmlformats.org/officeDocument/2006/relationships/tags" Target="../tags/tag246.xml"/><Relationship Id="rId115" Type="http://schemas.openxmlformats.org/officeDocument/2006/relationships/tags" Target="../tags/tag251.xml"/><Relationship Id="rId61" Type="http://schemas.openxmlformats.org/officeDocument/2006/relationships/tags" Target="../tags/tag197.xml"/><Relationship Id="rId82" Type="http://schemas.openxmlformats.org/officeDocument/2006/relationships/tags" Target="../tags/tag218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381.xml"/><Relationship Id="rId21" Type="http://schemas.openxmlformats.org/officeDocument/2006/relationships/tags" Target="../tags/tag285.xml"/><Relationship Id="rId42" Type="http://schemas.openxmlformats.org/officeDocument/2006/relationships/tags" Target="../tags/tag306.xml"/><Relationship Id="rId63" Type="http://schemas.openxmlformats.org/officeDocument/2006/relationships/tags" Target="../tags/tag327.xml"/><Relationship Id="rId84" Type="http://schemas.openxmlformats.org/officeDocument/2006/relationships/tags" Target="../tags/tag348.xml"/><Relationship Id="rId138" Type="http://schemas.openxmlformats.org/officeDocument/2006/relationships/tags" Target="../tags/tag402.xml"/><Relationship Id="rId159" Type="http://schemas.openxmlformats.org/officeDocument/2006/relationships/tags" Target="../tags/tag423.xml"/><Relationship Id="rId170" Type="http://schemas.openxmlformats.org/officeDocument/2006/relationships/tags" Target="../tags/tag434.xml"/><Relationship Id="rId191" Type="http://schemas.openxmlformats.org/officeDocument/2006/relationships/tags" Target="../tags/tag455.xml"/><Relationship Id="rId196" Type="http://schemas.openxmlformats.org/officeDocument/2006/relationships/tags" Target="../tags/tag460.xml"/><Relationship Id="rId200" Type="http://schemas.openxmlformats.org/officeDocument/2006/relationships/tags" Target="../tags/tag464.xml"/><Relationship Id="rId16" Type="http://schemas.openxmlformats.org/officeDocument/2006/relationships/tags" Target="../tags/tag280.xml"/><Relationship Id="rId107" Type="http://schemas.openxmlformats.org/officeDocument/2006/relationships/tags" Target="../tags/tag371.xml"/><Relationship Id="rId11" Type="http://schemas.openxmlformats.org/officeDocument/2006/relationships/tags" Target="../tags/tag275.xml"/><Relationship Id="rId32" Type="http://schemas.openxmlformats.org/officeDocument/2006/relationships/tags" Target="../tags/tag296.xml"/><Relationship Id="rId37" Type="http://schemas.openxmlformats.org/officeDocument/2006/relationships/tags" Target="../tags/tag301.xml"/><Relationship Id="rId53" Type="http://schemas.openxmlformats.org/officeDocument/2006/relationships/tags" Target="../tags/tag317.xml"/><Relationship Id="rId58" Type="http://schemas.openxmlformats.org/officeDocument/2006/relationships/tags" Target="../tags/tag322.xml"/><Relationship Id="rId74" Type="http://schemas.openxmlformats.org/officeDocument/2006/relationships/tags" Target="../tags/tag338.xml"/><Relationship Id="rId79" Type="http://schemas.openxmlformats.org/officeDocument/2006/relationships/tags" Target="../tags/tag343.xml"/><Relationship Id="rId102" Type="http://schemas.openxmlformats.org/officeDocument/2006/relationships/tags" Target="../tags/tag366.xml"/><Relationship Id="rId123" Type="http://schemas.openxmlformats.org/officeDocument/2006/relationships/tags" Target="../tags/tag387.xml"/><Relationship Id="rId128" Type="http://schemas.openxmlformats.org/officeDocument/2006/relationships/tags" Target="../tags/tag392.xml"/><Relationship Id="rId144" Type="http://schemas.openxmlformats.org/officeDocument/2006/relationships/tags" Target="../tags/tag408.xml"/><Relationship Id="rId149" Type="http://schemas.openxmlformats.org/officeDocument/2006/relationships/tags" Target="../tags/tag413.xml"/><Relationship Id="rId5" Type="http://schemas.openxmlformats.org/officeDocument/2006/relationships/tags" Target="../tags/tag269.xml"/><Relationship Id="rId90" Type="http://schemas.openxmlformats.org/officeDocument/2006/relationships/tags" Target="../tags/tag354.xml"/><Relationship Id="rId95" Type="http://schemas.openxmlformats.org/officeDocument/2006/relationships/tags" Target="../tags/tag359.xml"/><Relationship Id="rId160" Type="http://schemas.openxmlformats.org/officeDocument/2006/relationships/tags" Target="../tags/tag424.xml"/><Relationship Id="rId165" Type="http://schemas.openxmlformats.org/officeDocument/2006/relationships/tags" Target="../tags/tag429.xml"/><Relationship Id="rId181" Type="http://schemas.openxmlformats.org/officeDocument/2006/relationships/tags" Target="../tags/tag445.xml"/><Relationship Id="rId186" Type="http://schemas.openxmlformats.org/officeDocument/2006/relationships/tags" Target="../tags/tag450.xml"/><Relationship Id="rId22" Type="http://schemas.openxmlformats.org/officeDocument/2006/relationships/tags" Target="../tags/tag286.xml"/><Relationship Id="rId27" Type="http://schemas.openxmlformats.org/officeDocument/2006/relationships/tags" Target="../tags/tag291.xml"/><Relationship Id="rId43" Type="http://schemas.openxmlformats.org/officeDocument/2006/relationships/tags" Target="../tags/tag307.xml"/><Relationship Id="rId48" Type="http://schemas.openxmlformats.org/officeDocument/2006/relationships/tags" Target="../tags/tag312.xml"/><Relationship Id="rId64" Type="http://schemas.openxmlformats.org/officeDocument/2006/relationships/tags" Target="../tags/tag328.xml"/><Relationship Id="rId69" Type="http://schemas.openxmlformats.org/officeDocument/2006/relationships/tags" Target="../tags/tag333.xml"/><Relationship Id="rId113" Type="http://schemas.openxmlformats.org/officeDocument/2006/relationships/tags" Target="../tags/tag377.xml"/><Relationship Id="rId118" Type="http://schemas.openxmlformats.org/officeDocument/2006/relationships/tags" Target="../tags/tag382.xml"/><Relationship Id="rId134" Type="http://schemas.openxmlformats.org/officeDocument/2006/relationships/tags" Target="../tags/tag398.xml"/><Relationship Id="rId139" Type="http://schemas.openxmlformats.org/officeDocument/2006/relationships/tags" Target="../tags/tag403.xml"/><Relationship Id="rId80" Type="http://schemas.openxmlformats.org/officeDocument/2006/relationships/tags" Target="../tags/tag344.xml"/><Relationship Id="rId85" Type="http://schemas.openxmlformats.org/officeDocument/2006/relationships/tags" Target="../tags/tag349.xml"/><Relationship Id="rId150" Type="http://schemas.openxmlformats.org/officeDocument/2006/relationships/tags" Target="../tags/tag414.xml"/><Relationship Id="rId155" Type="http://schemas.openxmlformats.org/officeDocument/2006/relationships/tags" Target="../tags/tag419.xml"/><Relationship Id="rId171" Type="http://schemas.openxmlformats.org/officeDocument/2006/relationships/tags" Target="../tags/tag435.xml"/><Relationship Id="rId176" Type="http://schemas.openxmlformats.org/officeDocument/2006/relationships/tags" Target="../tags/tag440.xml"/><Relationship Id="rId192" Type="http://schemas.openxmlformats.org/officeDocument/2006/relationships/tags" Target="../tags/tag456.xml"/><Relationship Id="rId197" Type="http://schemas.openxmlformats.org/officeDocument/2006/relationships/tags" Target="../tags/tag461.xml"/><Relationship Id="rId201" Type="http://schemas.openxmlformats.org/officeDocument/2006/relationships/tags" Target="../tags/tag465.xml"/><Relationship Id="rId12" Type="http://schemas.openxmlformats.org/officeDocument/2006/relationships/tags" Target="../tags/tag276.xml"/><Relationship Id="rId17" Type="http://schemas.openxmlformats.org/officeDocument/2006/relationships/tags" Target="../tags/tag281.xml"/><Relationship Id="rId33" Type="http://schemas.openxmlformats.org/officeDocument/2006/relationships/tags" Target="../tags/tag297.xml"/><Relationship Id="rId38" Type="http://schemas.openxmlformats.org/officeDocument/2006/relationships/tags" Target="../tags/tag302.xml"/><Relationship Id="rId59" Type="http://schemas.openxmlformats.org/officeDocument/2006/relationships/tags" Target="../tags/tag323.xml"/><Relationship Id="rId103" Type="http://schemas.openxmlformats.org/officeDocument/2006/relationships/tags" Target="../tags/tag367.xml"/><Relationship Id="rId108" Type="http://schemas.openxmlformats.org/officeDocument/2006/relationships/tags" Target="../tags/tag372.xml"/><Relationship Id="rId124" Type="http://schemas.openxmlformats.org/officeDocument/2006/relationships/tags" Target="../tags/tag388.xml"/><Relationship Id="rId129" Type="http://schemas.openxmlformats.org/officeDocument/2006/relationships/tags" Target="../tags/tag393.xml"/><Relationship Id="rId54" Type="http://schemas.openxmlformats.org/officeDocument/2006/relationships/tags" Target="../tags/tag318.xml"/><Relationship Id="rId70" Type="http://schemas.openxmlformats.org/officeDocument/2006/relationships/tags" Target="../tags/tag334.xml"/><Relationship Id="rId75" Type="http://schemas.openxmlformats.org/officeDocument/2006/relationships/tags" Target="../tags/tag339.xml"/><Relationship Id="rId91" Type="http://schemas.openxmlformats.org/officeDocument/2006/relationships/tags" Target="../tags/tag355.xml"/><Relationship Id="rId96" Type="http://schemas.openxmlformats.org/officeDocument/2006/relationships/tags" Target="../tags/tag360.xml"/><Relationship Id="rId140" Type="http://schemas.openxmlformats.org/officeDocument/2006/relationships/tags" Target="../tags/tag404.xml"/><Relationship Id="rId145" Type="http://schemas.openxmlformats.org/officeDocument/2006/relationships/tags" Target="../tags/tag409.xml"/><Relationship Id="rId161" Type="http://schemas.openxmlformats.org/officeDocument/2006/relationships/tags" Target="../tags/tag425.xml"/><Relationship Id="rId166" Type="http://schemas.openxmlformats.org/officeDocument/2006/relationships/tags" Target="../tags/tag430.xml"/><Relationship Id="rId182" Type="http://schemas.openxmlformats.org/officeDocument/2006/relationships/tags" Target="../tags/tag446.xml"/><Relationship Id="rId187" Type="http://schemas.openxmlformats.org/officeDocument/2006/relationships/tags" Target="../tags/tag451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23" Type="http://schemas.openxmlformats.org/officeDocument/2006/relationships/tags" Target="../tags/tag287.xml"/><Relationship Id="rId28" Type="http://schemas.openxmlformats.org/officeDocument/2006/relationships/tags" Target="../tags/tag292.xml"/><Relationship Id="rId49" Type="http://schemas.openxmlformats.org/officeDocument/2006/relationships/tags" Target="../tags/tag313.xml"/><Relationship Id="rId114" Type="http://schemas.openxmlformats.org/officeDocument/2006/relationships/tags" Target="../tags/tag378.xml"/><Relationship Id="rId119" Type="http://schemas.openxmlformats.org/officeDocument/2006/relationships/tags" Target="../tags/tag383.xml"/><Relationship Id="rId44" Type="http://schemas.openxmlformats.org/officeDocument/2006/relationships/tags" Target="../tags/tag308.xml"/><Relationship Id="rId60" Type="http://schemas.openxmlformats.org/officeDocument/2006/relationships/tags" Target="../tags/tag324.xml"/><Relationship Id="rId65" Type="http://schemas.openxmlformats.org/officeDocument/2006/relationships/tags" Target="../tags/tag329.xml"/><Relationship Id="rId81" Type="http://schemas.openxmlformats.org/officeDocument/2006/relationships/tags" Target="../tags/tag345.xml"/><Relationship Id="rId86" Type="http://schemas.openxmlformats.org/officeDocument/2006/relationships/tags" Target="../tags/tag350.xml"/><Relationship Id="rId130" Type="http://schemas.openxmlformats.org/officeDocument/2006/relationships/tags" Target="../tags/tag394.xml"/><Relationship Id="rId135" Type="http://schemas.openxmlformats.org/officeDocument/2006/relationships/tags" Target="../tags/tag399.xml"/><Relationship Id="rId151" Type="http://schemas.openxmlformats.org/officeDocument/2006/relationships/tags" Target="../tags/tag415.xml"/><Relationship Id="rId156" Type="http://schemas.openxmlformats.org/officeDocument/2006/relationships/tags" Target="../tags/tag420.xml"/><Relationship Id="rId177" Type="http://schemas.openxmlformats.org/officeDocument/2006/relationships/tags" Target="../tags/tag441.xml"/><Relationship Id="rId198" Type="http://schemas.openxmlformats.org/officeDocument/2006/relationships/tags" Target="../tags/tag462.xml"/><Relationship Id="rId172" Type="http://schemas.openxmlformats.org/officeDocument/2006/relationships/tags" Target="../tags/tag436.xml"/><Relationship Id="rId193" Type="http://schemas.openxmlformats.org/officeDocument/2006/relationships/tags" Target="../tags/tag457.xml"/><Relationship Id="rId202" Type="http://schemas.openxmlformats.org/officeDocument/2006/relationships/tags" Target="../tags/tag466.xml"/><Relationship Id="rId13" Type="http://schemas.openxmlformats.org/officeDocument/2006/relationships/tags" Target="../tags/tag277.xml"/><Relationship Id="rId18" Type="http://schemas.openxmlformats.org/officeDocument/2006/relationships/tags" Target="../tags/tag282.xml"/><Relationship Id="rId39" Type="http://schemas.openxmlformats.org/officeDocument/2006/relationships/tags" Target="../tags/tag303.xml"/><Relationship Id="rId109" Type="http://schemas.openxmlformats.org/officeDocument/2006/relationships/tags" Target="../tags/tag373.xml"/><Relationship Id="rId34" Type="http://schemas.openxmlformats.org/officeDocument/2006/relationships/tags" Target="../tags/tag298.xml"/><Relationship Id="rId50" Type="http://schemas.openxmlformats.org/officeDocument/2006/relationships/tags" Target="../tags/tag314.xml"/><Relationship Id="rId55" Type="http://schemas.openxmlformats.org/officeDocument/2006/relationships/tags" Target="../tags/tag319.xml"/><Relationship Id="rId76" Type="http://schemas.openxmlformats.org/officeDocument/2006/relationships/tags" Target="../tags/tag340.xml"/><Relationship Id="rId97" Type="http://schemas.openxmlformats.org/officeDocument/2006/relationships/tags" Target="../tags/tag361.xml"/><Relationship Id="rId104" Type="http://schemas.openxmlformats.org/officeDocument/2006/relationships/tags" Target="../tags/tag368.xml"/><Relationship Id="rId120" Type="http://schemas.openxmlformats.org/officeDocument/2006/relationships/tags" Target="../tags/tag384.xml"/><Relationship Id="rId125" Type="http://schemas.openxmlformats.org/officeDocument/2006/relationships/tags" Target="../tags/tag389.xml"/><Relationship Id="rId141" Type="http://schemas.openxmlformats.org/officeDocument/2006/relationships/tags" Target="../tags/tag405.xml"/><Relationship Id="rId146" Type="http://schemas.openxmlformats.org/officeDocument/2006/relationships/tags" Target="../tags/tag410.xml"/><Relationship Id="rId167" Type="http://schemas.openxmlformats.org/officeDocument/2006/relationships/tags" Target="../tags/tag431.xml"/><Relationship Id="rId188" Type="http://schemas.openxmlformats.org/officeDocument/2006/relationships/tags" Target="../tags/tag452.xml"/><Relationship Id="rId7" Type="http://schemas.openxmlformats.org/officeDocument/2006/relationships/tags" Target="../tags/tag271.xml"/><Relationship Id="rId71" Type="http://schemas.openxmlformats.org/officeDocument/2006/relationships/tags" Target="../tags/tag335.xml"/><Relationship Id="rId92" Type="http://schemas.openxmlformats.org/officeDocument/2006/relationships/tags" Target="../tags/tag356.xml"/><Relationship Id="rId162" Type="http://schemas.openxmlformats.org/officeDocument/2006/relationships/tags" Target="../tags/tag426.xml"/><Relationship Id="rId183" Type="http://schemas.openxmlformats.org/officeDocument/2006/relationships/tags" Target="../tags/tag447.xml"/><Relationship Id="rId2" Type="http://schemas.openxmlformats.org/officeDocument/2006/relationships/tags" Target="../tags/tag266.xml"/><Relationship Id="rId29" Type="http://schemas.openxmlformats.org/officeDocument/2006/relationships/tags" Target="../tags/tag293.xml"/><Relationship Id="rId24" Type="http://schemas.openxmlformats.org/officeDocument/2006/relationships/tags" Target="../tags/tag288.xml"/><Relationship Id="rId40" Type="http://schemas.openxmlformats.org/officeDocument/2006/relationships/tags" Target="../tags/tag304.xml"/><Relationship Id="rId45" Type="http://schemas.openxmlformats.org/officeDocument/2006/relationships/tags" Target="../tags/tag309.xml"/><Relationship Id="rId66" Type="http://schemas.openxmlformats.org/officeDocument/2006/relationships/tags" Target="../tags/tag330.xml"/><Relationship Id="rId87" Type="http://schemas.openxmlformats.org/officeDocument/2006/relationships/tags" Target="../tags/tag351.xml"/><Relationship Id="rId110" Type="http://schemas.openxmlformats.org/officeDocument/2006/relationships/tags" Target="../tags/tag374.xml"/><Relationship Id="rId115" Type="http://schemas.openxmlformats.org/officeDocument/2006/relationships/tags" Target="../tags/tag379.xml"/><Relationship Id="rId131" Type="http://schemas.openxmlformats.org/officeDocument/2006/relationships/tags" Target="../tags/tag395.xml"/><Relationship Id="rId136" Type="http://schemas.openxmlformats.org/officeDocument/2006/relationships/tags" Target="../tags/tag400.xml"/><Relationship Id="rId157" Type="http://schemas.openxmlformats.org/officeDocument/2006/relationships/tags" Target="../tags/tag421.xml"/><Relationship Id="rId178" Type="http://schemas.openxmlformats.org/officeDocument/2006/relationships/tags" Target="../tags/tag442.xml"/><Relationship Id="rId61" Type="http://schemas.openxmlformats.org/officeDocument/2006/relationships/tags" Target="../tags/tag325.xml"/><Relationship Id="rId82" Type="http://schemas.openxmlformats.org/officeDocument/2006/relationships/tags" Target="../tags/tag346.xml"/><Relationship Id="rId152" Type="http://schemas.openxmlformats.org/officeDocument/2006/relationships/tags" Target="../tags/tag416.xml"/><Relationship Id="rId173" Type="http://schemas.openxmlformats.org/officeDocument/2006/relationships/tags" Target="../tags/tag437.xml"/><Relationship Id="rId194" Type="http://schemas.openxmlformats.org/officeDocument/2006/relationships/tags" Target="../tags/tag458.xml"/><Relationship Id="rId199" Type="http://schemas.openxmlformats.org/officeDocument/2006/relationships/tags" Target="../tags/tag463.xml"/><Relationship Id="rId203" Type="http://schemas.openxmlformats.org/officeDocument/2006/relationships/tags" Target="../tags/tag467.xml"/><Relationship Id="rId19" Type="http://schemas.openxmlformats.org/officeDocument/2006/relationships/tags" Target="../tags/tag283.xml"/><Relationship Id="rId14" Type="http://schemas.openxmlformats.org/officeDocument/2006/relationships/tags" Target="../tags/tag278.xml"/><Relationship Id="rId30" Type="http://schemas.openxmlformats.org/officeDocument/2006/relationships/tags" Target="../tags/tag294.xml"/><Relationship Id="rId35" Type="http://schemas.openxmlformats.org/officeDocument/2006/relationships/tags" Target="../tags/tag299.xml"/><Relationship Id="rId56" Type="http://schemas.openxmlformats.org/officeDocument/2006/relationships/tags" Target="../tags/tag320.xml"/><Relationship Id="rId77" Type="http://schemas.openxmlformats.org/officeDocument/2006/relationships/tags" Target="../tags/tag341.xml"/><Relationship Id="rId100" Type="http://schemas.openxmlformats.org/officeDocument/2006/relationships/tags" Target="../tags/tag364.xml"/><Relationship Id="rId105" Type="http://schemas.openxmlformats.org/officeDocument/2006/relationships/tags" Target="../tags/tag369.xml"/><Relationship Id="rId126" Type="http://schemas.openxmlformats.org/officeDocument/2006/relationships/tags" Target="../tags/tag390.xml"/><Relationship Id="rId147" Type="http://schemas.openxmlformats.org/officeDocument/2006/relationships/tags" Target="../tags/tag411.xml"/><Relationship Id="rId168" Type="http://schemas.openxmlformats.org/officeDocument/2006/relationships/tags" Target="../tags/tag432.xml"/><Relationship Id="rId8" Type="http://schemas.openxmlformats.org/officeDocument/2006/relationships/tags" Target="../tags/tag272.xml"/><Relationship Id="rId51" Type="http://schemas.openxmlformats.org/officeDocument/2006/relationships/tags" Target="../tags/tag315.xml"/><Relationship Id="rId72" Type="http://schemas.openxmlformats.org/officeDocument/2006/relationships/tags" Target="../tags/tag336.xml"/><Relationship Id="rId93" Type="http://schemas.openxmlformats.org/officeDocument/2006/relationships/tags" Target="../tags/tag357.xml"/><Relationship Id="rId98" Type="http://schemas.openxmlformats.org/officeDocument/2006/relationships/tags" Target="../tags/tag362.xml"/><Relationship Id="rId121" Type="http://schemas.openxmlformats.org/officeDocument/2006/relationships/tags" Target="../tags/tag385.xml"/><Relationship Id="rId142" Type="http://schemas.openxmlformats.org/officeDocument/2006/relationships/tags" Target="../tags/tag406.xml"/><Relationship Id="rId163" Type="http://schemas.openxmlformats.org/officeDocument/2006/relationships/tags" Target="../tags/tag427.xml"/><Relationship Id="rId184" Type="http://schemas.openxmlformats.org/officeDocument/2006/relationships/tags" Target="../tags/tag448.xml"/><Relationship Id="rId189" Type="http://schemas.openxmlformats.org/officeDocument/2006/relationships/tags" Target="../tags/tag453.xml"/><Relationship Id="rId3" Type="http://schemas.openxmlformats.org/officeDocument/2006/relationships/tags" Target="../tags/tag267.xml"/><Relationship Id="rId25" Type="http://schemas.openxmlformats.org/officeDocument/2006/relationships/tags" Target="../tags/tag289.xml"/><Relationship Id="rId46" Type="http://schemas.openxmlformats.org/officeDocument/2006/relationships/tags" Target="../tags/tag310.xml"/><Relationship Id="rId67" Type="http://schemas.openxmlformats.org/officeDocument/2006/relationships/tags" Target="../tags/tag331.xml"/><Relationship Id="rId116" Type="http://schemas.openxmlformats.org/officeDocument/2006/relationships/tags" Target="../tags/tag380.xml"/><Relationship Id="rId137" Type="http://schemas.openxmlformats.org/officeDocument/2006/relationships/tags" Target="../tags/tag401.xml"/><Relationship Id="rId158" Type="http://schemas.openxmlformats.org/officeDocument/2006/relationships/tags" Target="../tags/tag422.xml"/><Relationship Id="rId20" Type="http://schemas.openxmlformats.org/officeDocument/2006/relationships/tags" Target="../tags/tag284.xml"/><Relationship Id="rId41" Type="http://schemas.openxmlformats.org/officeDocument/2006/relationships/tags" Target="../tags/tag305.xml"/><Relationship Id="rId62" Type="http://schemas.openxmlformats.org/officeDocument/2006/relationships/tags" Target="../tags/tag326.xml"/><Relationship Id="rId83" Type="http://schemas.openxmlformats.org/officeDocument/2006/relationships/tags" Target="../tags/tag347.xml"/><Relationship Id="rId88" Type="http://schemas.openxmlformats.org/officeDocument/2006/relationships/tags" Target="../tags/tag352.xml"/><Relationship Id="rId111" Type="http://schemas.openxmlformats.org/officeDocument/2006/relationships/tags" Target="../tags/tag375.xml"/><Relationship Id="rId132" Type="http://schemas.openxmlformats.org/officeDocument/2006/relationships/tags" Target="../tags/tag396.xml"/><Relationship Id="rId153" Type="http://schemas.openxmlformats.org/officeDocument/2006/relationships/tags" Target="../tags/tag417.xml"/><Relationship Id="rId174" Type="http://schemas.openxmlformats.org/officeDocument/2006/relationships/tags" Target="../tags/tag438.xml"/><Relationship Id="rId179" Type="http://schemas.openxmlformats.org/officeDocument/2006/relationships/tags" Target="../tags/tag443.xml"/><Relationship Id="rId195" Type="http://schemas.openxmlformats.org/officeDocument/2006/relationships/tags" Target="../tags/tag459.xml"/><Relationship Id="rId190" Type="http://schemas.openxmlformats.org/officeDocument/2006/relationships/tags" Target="../tags/tag454.xml"/><Relationship Id="rId204" Type="http://schemas.openxmlformats.org/officeDocument/2006/relationships/slideLayout" Target="../slideLayouts/slideLayout1.xml"/><Relationship Id="rId15" Type="http://schemas.openxmlformats.org/officeDocument/2006/relationships/tags" Target="../tags/tag279.xml"/><Relationship Id="rId36" Type="http://schemas.openxmlformats.org/officeDocument/2006/relationships/tags" Target="../tags/tag300.xml"/><Relationship Id="rId57" Type="http://schemas.openxmlformats.org/officeDocument/2006/relationships/tags" Target="../tags/tag321.xml"/><Relationship Id="rId106" Type="http://schemas.openxmlformats.org/officeDocument/2006/relationships/tags" Target="../tags/tag370.xml"/><Relationship Id="rId127" Type="http://schemas.openxmlformats.org/officeDocument/2006/relationships/tags" Target="../tags/tag391.xml"/><Relationship Id="rId10" Type="http://schemas.openxmlformats.org/officeDocument/2006/relationships/tags" Target="../tags/tag274.xml"/><Relationship Id="rId31" Type="http://schemas.openxmlformats.org/officeDocument/2006/relationships/tags" Target="../tags/tag295.xml"/><Relationship Id="rId52" Type="http://schemas.openxmlformats.org/officeDocument/2006/relationships/tags" Target="../tags/tag316.xml"/><Relationship Id="rId73" Type="http://schemas.openxmlformats.org/officeDocument/2006/relationships/tags" Target="../tags/tag337.xml"/><Relationship Id="rId78" Type="http://schemas.openxmlformats.org/officeDocument/2006/relationships/tags" Target="../tags/tag342.xml"/><Relationship Id="rId94" Type="http://schemas.openxmlformats.org/officeDocument/2006/relationships/tags" Target="../tags/tag358.xml"/><Relationship Id="rId99" Type="http://schemas.openxmlformats.org/officeDocument/2006/relationships/tags" Target="../tags/tag363.xml"/><Relationship Id="rId101" Type="http://schemas.openxmlformats.org/officeDocument/2006/relationships/tags" Target="../tags/tag365.xml"/><Relationship Id="rId122" Type="http://schemas.openxmlformats.org/officeDocument/2006/relationships/tags" Target="../tags/tag386.xml"/><Relationship Id="rId143" Type="http://schemas.openxmlformats.org/officeDocument/2006/relationships/tags" Target="../tags/tag407.xml"/><Relationship Id="rId148" Type="http://schemas.openxmlformats.org/officeDocument/2006/relationships/tags" Target="../tags/tag412.xml"/><Relationship Id="rId164" Type="http://schemas.openxmlformats.org/officeDocument/2006/relationships/tags" Target="../tags/tag428.xml"/><Relationship Id="rId169" Type="http://schemas.openxmlformats.org/officeDocument/2006/relationships/tags" Target="../tags/tag433.xml"/><Relationship Id="rId185" Type="http://schemas.openxmlformats.org/officeDocument/2006/relationships/tags" Target="../tags/tag449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80" Type="http://schemas.openxmlformats.org/officeDocument/2006/relationships/tags" Target="../tags/tag444.xml"/><Relationship Id="rId26" Type="http://schemas.openxmlformats.org/officeDocument/2006/relationships/tags" Target="../tags/tag290.xml"/><Relationship Id="rId47" Type="http://schemas.openxmlformats.org/officeDocument/2006/relationships/tags" Target="../tags/tag311.xml"/><Relationship Id="rId68" Type="http://schemas.openxmlformats.org/officeDocument/2006/relationships/tags" Target="../tags/tag332.xml"/><Relationship Id="rId89" Type="http://schemas.openxmlformats.org/officeDocument/2006/relationships/tags" Target="../tags/tag353.xml"/><Relationship Id="rId112" Type="http://schemas.openxmlformats.org/officeDocument/2006/relationships/tags" Target="../tags/tag376.xml"/><Relationship Id="rId133" Type="http://schemas.openxmlformats.org/officeDocument/2006/relationships/tags" Target="../tags/tag397.xml"/><Relationship Id="rId154" Type="http://schemas.openxmlformats.org/officeDocument/2006/relationships/tags" Target="../tags/tag418.xml"/><Relationship Id="rId175" Type="http://schemas.openxmlformats.org/officeDocument/2006/relationships/tags" Target="../tags/tag43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584.xml"/><Relationship Id="rId21" Type="http://schemas.openxmlformats.org/officeDocument/2006/relationships/tags" Target="../tags/tag488.xml"/><Relationship Id="rId42" Type="http://schemas.openxmlformats.org/officeDocument/2006/relationships/tags" Target="../tags/tag509.xml"/><Relationship Id="rId63" Type="http://schemas.openxmlformats.org/officeDocument/2006/relationships/tags" Target="../tags/tag530.xml"/><Relationship Id="rId84" Type="http://schemas.openxmlformats.org/officeDocument/2006/relationships/tags" Target="../tags/tag551.xml"/><Relationship Id="rId138" Type="http://schemas.openxmlformats.org/officeDocument/2006/relationships/tags" Target="../tags/tag605.xml"/><Relationship Id="rId159" Type="http://schemas.openxmlformats.org/officeDocument/2006/relationships/tags" Target="../tags/tag626.xml"/><Relationship Id="rId170" Type="http://schemas.openxmlformats.org/officeDocument/2006/relationships/tags" Target="../tags/tag637.xml"/><Relationship Id="rId191" Type="http://schemas.openxmlformats.org/officeDocument/2006/relationships/tags" Target="../tags/tag658.xml"/><Relationship Id="rId205" Type="http://schemas.openxmlformats.org/officeDocument/2006/relationships/tags" Target="../tags/tag672.xml"/><Relationship Id="rId226" Type="http://schemas.openxmlformats.org/officeDocument/2006/relationships/tags" Target="../tags/tag693.xml"/><Relationship Id="rId247" Type="http://schemas.openxmlformats.org/officeDocument/2006/relationships/tags" Target="../tags/tag714.xml"/><Relationship Id="rId107" Type="http://schemas.openxmlformats.org/officeDocument/2006/relationships/tags" Target="../tags/tag574.xml"/><Relationship Id="rId11" Type="http://schemas.openxmlformats.org/officeDocument/2006/relationships/tags" Target="../tags/tag478.xml"/><Relationship Id="rId32" Type="http://schemas.openxmlformats.org/officeDocument/2006/relationships/tags" Target="../tags/tag499.xml"/><Relationship Id="rId53" Type="http://schemas.openxmlformats.org/officeDocument/2006/relationships/tags" Target="../tags/tag520.xml"/><Relationship Id="rId74" Type="http://schemas.openxmlformats.org/officeDocument/2006/relationships/tags" Target="../tags/tag541.xml"/><Relationship Id="rId128" Type="http://schemas.openxmlformats.org/officeDocument/2006/relationships/tags" Target="../tags/tag595.xml"/><Relationship Id="rId149" Type="http://schemas.openxmlformats.org/officeDocument/2006/relationships/tags" Target="../tags/tag616.xml"/><Relationship Id="rId5" Type="http://schemas.openxmlformats.org/officeDocument/2006/relationships/tags" Target="../tags/tag472.xml"/><Relationship Id="rId95" Type="http://schemas.openxmlformats.org/officeDocument/2006/relationships/tags" Target="../tags/tag562.xml"/><Relationship Id="rId160" Type="http://schemas.openxmlformats.org/officeDocument/2006/relationships/tags" Target="../tags/tag627.xml"/><Relationship Id="rId181" Type="http://schemas.openxmlformats.org/officeDocument/2006/relationships/tags" Target="../tags/tag648.xml"/><Relationship Id="rId216" Type="http://schemas.openxmlformats.org/officeDocument/2006/relationships/tags" Target="../tags/tag683.xml"/><Relationship Id="rId237" Type="http://schemas.openxmlformats.org/officeDocument/2006/relationships/tags" Target="../tags/tag704.xml"/><Relationship Id="rId258" Type="http://schemas.openxmlformats.org/officeDocument/2006/relationships/tags" Target="../tags/tag725.xml"/><Relationship Id="rId22" Type="http://schemas.openxmlformats.org/officeDocument/2006/relationships/tags" Target="../tags/tag489.xml"/><Relationship Id="rId43" Type="http://schemas.openxmlformats.org/officeDocument/2006/relationships/tags" Target="../tags/tag510.xml"/><Relationship Id="rId64" Type="http://schemas.openxmlformats.org/officeDocument/2006/relationships/tags" Target="../tags/tag531.xml"/><Relationship Id="rId118" Type="http://schemas.openxmlformats.org/officeDocument/2006/relationships/tags" Target="../tags/tag585.xml"/><Relationship Id="rId139" Type="http://schemas.openxmlformats.org/officeDocument/2006/relationships/tags" Target="../tags/tag606.xml"/><Relationship Id="rId85" Type="http://schemas.openxmlformats.org/officeDocument/2006/relationships/tags" Target="../tags/tag552.xml"/><Relationship Id="rId150" Type="http://schemas.openxmlformats.org/officeDocument/2006/relationships/tags" Target="../tags/tag617.xml"/><Relationship Id="rId171" Type="http://schemas.openxmlformats.org/officeDocument/2006/relationships/tags" Target="../tags/tag638.xml"/><Relationship Id="rId192" Type="http://schemas.openxmlformats.org/officeDocument/2006/relationships/tags" Target="../tags/tag659.xml"/><Relationship Id="rId206" Type="http://schemas.openxmlformats.org/officeDocument/2006/relationships/tags" Target="../tags/tag673.xml"/><Relationship Id="rId227" Type="http://schemas.openxmlformats.org/officeDocument/2006/relationships/tags" Target="../tags/tag694.xml"/><Relationship Id="rId248" Type="http://schemas.openxmlformats.org/officeDocument/2006/relationships/tags" Target="../tags/tag715.xml"/><Relationship Id="rId12" Type="http://schemas.openxmlformats.org/officeDocument/2006/relationships/tags" Target="../tags/tag479.xml"/><Relationship Id="rId33" Type="http://schemas.openxmlformats.org/officeDocument/2006/relationships/tags" Target="../tags/tag500.xml"/><Relationship Id="rId108" Type="http://schemas.openxmlformats.org/officeDocument/2006/relationships/tags" Target="../tags/tag575.xml"/><Relationship Id="rId129" Type="http://schemas.openxmlformats.org/officeDocument/2006/relationships/tags" Target="../tags/tag596.xml"/><Relationship Id="rId54" Type="http://schemas.openxmlformats.org/officeDocument/2006/relationships/tags" Target="../tags/tag521.xml"/><Relationship Id="rId75" Type="http://schemas.openxmlformats.org/officeDocument/2006/relationships/tags" Target="../tags/tag542.xml"/><Relationship Id="rId96" Type="http://schemas.openxmlformats.org/officeDocument/2006/relationships/tags" Target="../tags/tag563.xml"/><Relationship Id="rId140" Type="http://schemas.openxmlformats.org/officeDocument/2006/relationships/tags" Target="../tags/tag607.xml"/><Relationship Id="rId161" Type="http://schemas.openxmlformats.org/officeDocument/2006/relationships/tags" Target="../tags/tag628.xml"/><Relationship Id="rId182" Type="http://schemas.openxmlformats.org/officeDocument/2006/relationships/tags" Target="../tags/tag649.xml"/><Relationship Id="rId217" Type="http://schemas.openxmlformats.org/officeDocument/2006/relationships/tags" Target="../tags/tag684.xml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212" Type="http://schemas.openxmlformats.org/officeDocument/2006/relationships/tags" Target="../tags/tag679.xml"/><Relationship Id="rId233" Type="http://schemas.openxmlformats.org/officeDocument/2006/relationships/tags" Target="../tags/tag700.xml"/><Relationship Id="rId238" Type="http://schemas.openxmlformats.org/officeDocument/2006/relationships/tags" Target="../tags/tag705.xml"/><Relationship Id="rId254" Type="http://schemas.openxmlformats.org/officeDocument/2006/relationships/tags" Target="../tags/tag721.xml"/><Relationship Id="rId259" Type="http://schemas.openxmlformats.org/officeDocument/2006/relationships/tags" Target="../tags/tag726.xml"/><Relationship Id="rId23" Type="http://schemas.openxmlformats.org/officeDocument/2006/relationships/tags" Target="../tags/tag490.xml"/><Relationship Id="rId28" Type="http://schemas.openxmlformats.org/officeDocument/2006/relationships/tags" Target="../tags/tag495.xml"/><Relationship Id="rId49" Type="http://schemas.openxmlformats.org/officeDocument/2006/relationships/tags" Target="../tags/tag516.xml"/><Relationship Id="rId114" Type="http://schemas.openxmlformats.org/officeDocument/2006/relationships/tags" Target="../tags/tag581.xml"/><Relationship Id="rId119" Type="http://schemas.openxmlformats.org/officeDocument/2006/relationships/tags" Target="../tags/tag586.xml"/><Relationship Id="rId44" Type="http://schemas.openxmlformats.org/officeDocument/2006/relationships/tags" Target="../tags/tag511.xml"/><Relationship Id="rId60" Type="http://schemas.openxmlformats.org/officeDocument/2006/relationships/tags" Target="../tags/tag527.xml"/><Relationship Id="rId65" Type="http://schemas.openxmlformats.org/officeDocument/2006/relationships/tags" Target="../tags/tag532.xml"/><Relationship Id="rId81" Type="http://schemas.openxmlformats.org/officeDocument/2006/relationships/tags" Target="../tags/tag548.xml"/><Relationship Id="rId86" Type="http://schemas.openxmlformats.org/officeDocument/2006/relationships/tags" Target="../tags/tag553.xml"/><Relationship Id="rId130" Type="http://schemas.openxmlformats.org/officeDocument/2006/relationships/tags" Target="../tags/tag597.xml"/><Relationship Id="rId135" Type="http://schemas.openxmlformats.org/officeDocument/2006/relationships/tags" Target="../tags/tag602.xml"/><Relationship Id="rId151" Type="http://schemas.openxmlformats.org/officeDocument/2006/relationships/tags" Target="../tags/tag618.xml"/><Relationship Id="rId156" Type="http://schemas.openxmlformats.org/officeDocument/2006/relationships/tags" Target="../tags/tag623.xml"/><Relationship Id="rId177" Type="http://schemas.openxmlformats.org/officeDocument/2006/relationships/tags" Target="../tags/tag644.xml"/><Relationship Id="rId198" Type="http://schemas.openxmlformats.org/officeDocument/2006/relationships/tags" Target="../tags/tag665.xml"/><Relationship Id="rId172" Type="http://schemas.openxmlformats.org/officeDocument/2006/relationships/tags" Target="../tags/tag639.xml"/><Relationship Id="rId193" Type="http://schemas.openxmlformats.org/officeDocument/2006/relationships/tags" Target="../tags/tag660.xml"/><Relationship Id="rId202" Type="http://schemas.openxmlformats.org/officeDocument/2006/relationships/tags" Target="../tags/tag669.xml"/><Relationship Id="rId207" Type="http://schemas.openxmlformats.org/officeDocument/2006/relationships/tags" Target="../tags/tag674.xml"/><Relationship Id="rId223" Type="http://schemas.openxmlformats.org/officeDocument/2006/relationships/tags" Target="../tags/tag690.xml"/><Relationship Id="rId228" Type="http://schemas.openxmlformats.org/officeDocument/2006/relationships/tags" Target="../tags/tag695.xml"/><Relationship Id="rId244" Type="http://schemas.openxmlformats.org/officeDocument/2006/relationships/tags" Target="../tags/tag711.xml"/><Relationship Id="rId249" Type="http://schemas.openxmlformats.org/officeDocument/2006/relationships/tags" Target="../tags/tag716.xml"/><Relationship Id="rId13" Type="http://schemas.openxmlformats.org/officeDocument/2006/relationships/tags" Target="../tags/tag480.xml"/><Relationship Id="rId18" Type="http://schemas.openxmlformats.org/officeDocument/2006/relationships/tags" Target="../tags/tag485.xml"/><Relationship Id="rId39" Type="http://schemas.openxmlformats.org/officeDocument/2006/relationships/tags" Target="../tags/tag506.xml"/><Relationship Id="rId109" Type="http://schemas.openxmlformats.org/officeDocument/2006/relationships/tags" Target="../tags/tag576.xml"/><Relationship Id="rId260" Type="http://schemas.openxmlformats.org/officeDocument/2006/relationships/tags" Target="../tags/tag727.xml"/><Relationship Id="rId34" Type="http://schemas.openxmlformats.org/officeDocument/2006/relationships/tags" Target="../tags/tag501.xml"/><Relationship Id="rId50" Type="http://schemas.openxmlformats.org/officeDocument/2006/relationships/tags" Target="../tags/tag517.xml"/><Relationship Id="rId55" Type="http://schemas.openxmlformats.org/officeDocument/2006/relationships/tags" Target="../tags/tag522.xml"/><Relationship Id="rId76" Type="http://schemas.openxmlformats.org/officeDocument/2006/relationships/tags" Target="../tags/tag543.xml"/><Relationship Id="rId97" Type="http://schemas.openxmlformats.org/officeDocument/2006/relationships/tags" Target="../tags/tag564.xml"/><Relationship Id="rId104" Type="http://schemas.openxmlformats.org/officeDocument/2006/relationships/tags" Target="../tags/tag571.xml"/><Relationship Id="rId120" Type="http://schemas.openxmlformats.org/officeDocument/2006/relationships/tags" Target="../tags/tag587.xml"/><Relationship Id="rId125" Type="http://schemas.openxmlformats.org/officeDocument/2006/relationships/tags" Target="../tags/tag592.xml"/><Relationship Id="rId141" Type="http://schemas.openxmlformats.org/officeDocument/2006/relationships/tags" Target="../tags/tag608.xml"/><Relationship Id="rId146" Type="http://schemas.openxmlformats.org/officeDocument/2006/relationships/tags" Target="../tags/tag613.xml"/><Relationship Id="rId167" Type="http://schemas.openxmlformats.org/officeDocument/2006/relationships/tags" Target="../tags/tag634.xml"/><Relationship Id="rId188" Type="http://schemas.openxmlformats.org/officeDocument/2006/relationships/tags" Target="../tags/tag655.xml"/><Relationship Id="rId7" Type="http://schemas.openxmlformats.org/officeDocument/2006/relationships/tags" Target="../tags/tag474.xml"/><Relationship Id="rId71" Type="http://schemas.openxmlformats.org/officeDocument/2006/relationships/tags" Target="../tags/tag538.xml"/><Relationship Id="rId92" Type="http://schemas.openxmlformats.org/officeDocument/2006/relationships/tags" Target="../tags/tag559.xml"/><Relationship Id="rId162" Type="http://schemas.openxmlformats.org/officeDocument/2006/relationships/tags" Target="../tags/tag629.xml"/><Relationship Id="rId183" Type="http://schemas.openxmlformats.org/officeDocument/2006/relationships/tags" Target="../tags/tag650.xml"/><Relationship Id="rId213" Type="http://schemas.openxmlformats.org/officeDocument/2006/relationships/tags" Target="../tags/tag680.xml"/><Relationship Id="rId218" Type="http://schemas.openxmlformats.org/officeDocument/2006/relationships/tags" Target="../tags/tag685.xml"/><Relationship Id="rId234" Type="http://schemas.openxmlformats.org/officeDocument/2006/relationships/tags" Target="../tags/tag701.xml"/><Relationship Id="rId239" Type="http://schemas.openxmlformats.org/officeDocument/2006/relationships/tags" Target="../tags/tag706.xml"/><Relationship Id="rId2" Type="http://schemas.openxmlformats.org/officeDocument/2006/relationships/tags" Target="../tags/tag469.xml"/><Relationship Id="rId29" Type="http://schemas.openxmlformats.org/officeDocument/2006/relationships/tags" Target="../tags/tag496.xml"/><Relationship Id="rId250" Type="http://schemas.openxmlformats.org/officeDocument/2006/relationships/tags" Target="../tags/tag717.xml"/><Relationship Id="rId255" Type="http://schemas.openxmlformats.org/officeDocument/2006/relationships/tags" Target="../tags/tag722.xml"/><Relationship Id="rId24" Type="http://schemas.openxmlformats.org/officeDocument/2006/relationships/tags" Target="../tags/tag491.xml"/><Relationship Id="rId40" Type="http://schemas.openxmlformats.org/officeDocument/2006/relationships/tags" Target="../tags/tag507.xml"/><Relationship Id="rId45" Type="http://schemas.openxmlformats.org/officeDocument/2006/relationships/tags" Target="../tags/tag512.xml"/><Relationship Id="rId66" Type="http://schemas.openxmlformats.org/officeDocument/2006/relationships/tags" Target="../tags/tag533.xml"/><Relationship Id="rId87" Type="http://schemas.openxmlformats.org/officeDocument/2006/relationships/tags" Target="../tags/tag554.xml"/><Relationship Id="rId110" Type="http://schemas.openxmlformats.org/officeDocument/2006/relationships/tags" Target="../tags/tag577.xml"/><Relationship Id="rId115" Type="http://schemas.openxmlformats.org/officeDocument/2006/relationships/tags" Target="../tags/tag582.xml"/><Relationship Id="rId131" Type="http://schemas.openxmlformats.org/officeDocument/2006/relationships/tags" Target="../tags/tag598.xml"/><Relationship Id="rId136" Type="http://schemas.openxmlformats.org/officeDocument/2006/relationships/tags" Target="../tags/tag603.xml"/><Relationship Id="rId157" Type="http://schemas.openxmlformats.org/officeDocument/2006/relationships/tags" Target="../tags/tag624.xml"/><Relationship Id="rId178" Type="http://schemas.openxmlformats.org/officeDocument/2006/relationships/tags" Target="../tags/tag645.xml"/><Relationship Id="rId61" Type="http://schemas.openxmlformats.org/officeDocument/2006/relationships/tags" Target="../tags/tag528.xml"/><Relationship Id="rId82" Type="http://schemas.openxmlformats.org/officeDocument/2006/relationships/tags" Target="../tags/tag549.xml"/><Relationship Id="rId152" Type="http://schemas.openxmlformats.org/officeDocument/2006/relationships/tags" Target="../tags/tag619.xml"/><Relationship Id="rId173" Type="http://schemas.openxmlformats.org/officeDocument/2006/relationships/tags" Target="../tags/tag640.xml"/><Relationship Id="rId194" Type="http://schemas.openxmlformats.org/officeDocument/2006/relationships/tags" Target="../tags/tag661.xml"/><Relationship Id="rId199" Type="http://schemas.openxmlformats.org/officeDocument/2006/relationships/tags" Target="../tags/tag666.xml"/><Relationship Id="rId203" Type="http://schemas.openxmlformats.org/officeDocument/2006/relationships/tags" Target="../tags/tag670.xml"/><Relationship Id="rId208" Type="http://schemas.openxmlformats.org/officeDocument/2006/relationships/tags" Target="../tags/tag675.xml"/><Relationship Id="rId229" Type="http://schemas.openxmlformats.org/officeDocument/2006/relationships/tags" Target="../tags/tag696.xml"/><Relationship Id="rId19" Type="http://schemas.openxmlformats.org/officeDocument/2006/relationships/tags" Target="../tags/tag486.xml"/><Relationship Id="rId224" Type="http://schemas.openxmlformats.org/officeDocument/2006/relationships/tags" Target="../tags/tag691.xml"/><Relationship Id="rId240" Type="http://schemas.openxmlformats.org/officeDocument/2006/relationships/tags" Target="../tags/tag707.xml"/><Relationship Id="rId245" Type="http://schemas.openxmlformats.org/officeDocument/2006/relationships/tags" Target="../tags/tag712.xml"/><Relationship Id="rId261" Type="http://schemas.openxmlformats.org/officeDocument/2006/relationships/slideLayout" Target="../slideLayouts/slideLayout1.xml"/><Relationship Id="rId14" Type="http://schemas.openxmlformats.org/officeDocument/2006/relationships/tags" Target="../tags/tag481.xml"/><Relationship Id="rId30" Type="http://schemas.openxmlformats.org/officeDocument/2006/relationships/tags" Target="../tags/tag497.xml"/><Relationship Id="rId35" Type="http://schemas.openxmlformats.org/officeDocument/2006/relationships/tags" Target="../tags/tag502.xml"/><Relationship Id="rId56" Type="http://schemas.openxmlformats.org/officeDocument/2006/relationships/tags" Target="../tags/tag523.xml"/><Relationship Id="rId77" Type="http://schemas.openxmlformats.org/officeDocument/2006/relationships/tags" Target="../tags/tag544.xml"/><Relationship Id="rId100" Type="http://schemas.openxmlformats.org/officeDocument/2006/relationships/tags" Target="../tags/tag567.xml"/><Relationship Id="rId105" Type="http://schemas.openxmlformats.org/officeDocument/2006/relationships/tags" Target="../tags/tag572.xml"/><Relationship Id="rId126" Type="http://schemas.openxmlformats.org/officeDocument/2006/relationships/tags" Target="../tags/tag593.xml"/><Relationship Id="rId147" Type="http://schemas.openxmlformats.org/officeDocument/2006/relationships/tags" Target="../tags/tag614.xml"/><Relationship Id="rId168" Type="http://schemas.openxmlformats.org/officeDocument/2006/relationships/tags" Target="../tags/tag635.xml"/><Relationship Id="rId8" Type="http://schemas.openxmlformats.org/officeDocument/2006/relationships/tags" Target="../tags/tag475.xml"/><Relationship Id="rId51" Type="http://schemas.openxmlformats.org/officeDocument/2006/relationships/tags" Target="../tags/tag518.xml"/><Relationship Id="rId72" Type="http://schemas.openxmlformats.org/officeDocument/2006/relationships/tags" Target="../tags/tag539.xml"/><Relationship Id="rId93" Type="http://schemas.openxmlformats.org/officeDocument/2006/relationships/tags" Target="../tags/tag560.xml"/><Relationship Id="rId98" Type="http://schemas.openxmlformats.org/officeDocument/2006/relationships/tags" Target="../tags/tag565.xml"/><Relationship Id="rId121" Type="http://schemas.openxmlformats.org/officeDocument/2006/relationships/tags" Target="../tags/tag588.xml"/><Relationship Id="rId142" Type="http://schemas.openxmlformats.org/officeDocument/2006/relationships/tags" Target="../tags/tag609.xml"/><Relationship Id="rId163" Type="http://schemas.openxmlformats.org/officeDocument/2006/relationships/tags" Target="../tags/tag630.xml"/><Relationship Id="rId184" Type="http://schemas.openxmlformats.org/officeDocument/2006/relationships/tags" Target="../tags/tag651.xml"/><Relationship Id="rId189" Type="http://schemas.openxmlformats.org/officeDocument/2006/relationships/tags" Target="../tags/tag656.xml"/><Relationship Id="rId219" Type="http://schemas.openxmlformats.org/officeDocument/2006/relationships/tags" Target="../tags/tag686.xml"/><Relationship Id="rId3" Type="http://schemas.openxmlformats.org/officeDocument/2006/relationships/tags" Target="../tags/tag470.xml"/><Relationship Id="rId214" Type="http://schemas.openxmlformats.org/officeDocument/2006/relationships/tags" Target="../tags/tag681.xml"/><Relationship Id="rId230" Type="http://schemas.openxmlformats.org/officeDocument/2006/relationships/tags" Target="../tags/tag697.xml"/><Relationship Id="rId235" Type="http://schemas.openxmlformats.org/officeDocument/2006/relationships/tags" Target="../tags/tag702.xml"/><Relationship Id="rId251" Type="http://schemas.openxmlformats.org/officeDocument/2006/relationships/tags" Target="../tags/tag718.xml"/><Relationship Id="rId256" Type="http://schemas.openxmlformats.org/officeDocument/2006/relationships/tags" Target="../tags/tag723.xml"/><Relationship Id="rId25" Type="http://schemas.openxmlformats.org/officeDocument/2006/relationships/tags" Target="../tags/tag492.xml"/><Relationship Id="rId46" Type="http://schemas.openxmlformats.org/officeDocument/2006/relationships/tags" Target="../tags/tag513.xml"/><Relationship Id="rId67" Type="http://schemas.openxmlformats.org/officeDocument/2006/relationships/tags" Target="../tags/tag534.xml"/><Relationship Id="rId116" Type="http://schemas.openxmlformats.org/officeDocument/2006/relationships/tags" Target="../tags/tag583.xml"/><Relationship Id="rId137" Type="http://schemas.openxmlformats.org/officeDocument/2006/relationships/tags" Target="../tags/tag604.xml"/><Relationship Id="rId158" Type="http://schemas.openxmlformats.org/officeDocument/2006/relationships/tags" Target="../tags/tag625.xml"/><Relationship Id="rId20" Type="http://schemas.openxmlformats.org/officeDocument/2006/relationships/tags" Target="../tags/tag487.xml"/><Relationship Id="rId41" Type="http://schemas.openxmlformats.org/officeDocument/2006/relationships/tags" Target="../tags/tag508.xml"/><Relationship Id="rId62" Type="http://schemas.openxmlformats.org/officeDocument/2006/relationships/tags" Target="../tags/tag529.xml"/><Relationship Id="rId83" Type="http://schemas.openxmlformats.org/officeDocument/2006/relationships/tags" Target="../tags/tag550.xml"/><Relationship Id="rId88" Type="http://schemas.openxmlformats.org/officeDocument/2006/relationships/tags" Target="../tags/tag555.xml"/><Relationship Id="rId111" Type="http://schemas.openxmlformats.org/officeDocument/2006/relationships/tags" Target="../tags/tag578.xml"/><Relationship Id="rId132" Type="http://schemas.openxmlformats.org/officeDocument/2006/relationships/tags" Target="../tags/tag599.xml"/><Relationship Id="rId153" Type="http://schemas.openxmlformats.org/officeDocument/2006/relationships/tags" Target="../tags/tag620.xml"/><Relationship Id="rId174" Type="http://schemas.openxmlformats.org/officeDocument/2006/relationships/tags" Target="../tags/tag641.xml"/><Relationship Id="rId179" Type="http://schemas.openxmlformats.org/officeDocument/2006/relationships/tags" Target="../tags/tag646.xml"/><Relationship Id="rId195" Type="http://schemas.openxmlformats.org/officeDocument/2006/relationships/tags" Target="../tags/tag662.xml"/><Relationship Id="rId209" Type="http://schemas.openxmlformats.org/officeDocument/2006/relationships/tags" Target="../tags/tag676.xml"/><Relationship Id="rId190" Type="http://schemas.openxmlformats.org/officeDocument/2006/relationships/tags" Target="../tags/tag657.xml"/><Relationship Id="rId204" Type="http://schemas.openxmlformats.org/officeDocument/2006/relationships/tags" Target="../tags/tag671.xml"/><Relationship Id="rId220" Type="http://schemas.openxmlformats.org/officeDocument/2006/relationships/tags" Target="../tags/tag687.xml"/><Relationship Id="rId225" Type="http://schemas.openxmlformats.org/officeDocument/2006/relationships/tags" Target="../tags/tag692.xml"/><Relationship Id="rId241" Type="http://schemas.openxmlformats.org/officeDocument/2006/relationships/tags" Target="../tags/tag708.xml"/><Relationship Id="rId246" Type="http://schemas.openxmlformats.org/officeDocument/2006/relationships/tags" Target="../tags/tag713.xml"/><Relationship Id="rId15" Type="http://schemas.openxmlformats.org/officeDocument/2006/relationships/tags" Target="../tags/tag482.xml"/><Relationship Id="rId36" Type="http://schemas.openxmlformats.org/officeDocument/2006/relationships/tags" Target="../tags/tag503.xml"/><Relationship Id="rId57" Type="http://schemas.openxmlformats.org/officeDocument/2006/relationships/tags" Target="../tags/tag524.xml"/><Relationship Id="rId106" Type="http://schemas.openxmlformats.org/officeDocument/2006/relationships/tags" Target="../tags/tag573.xml"/><Relationship Id="rId127" Type="http://schemas.openxmlformats.org/officeDocument/2006/relationships/tags" Target="../tags/tag594.xml"/><Relationship Id="rId10" Type="http://schemas.openxmlformats.org/officeDocument/2006/relationships/tags" Target="../tags/tag477.xml"/><Relationship Id="rId31" Type="http://schemas.openxmlformats.org/officeDocument/2006/relationships/tags" Target="../tags/tag498.xml"/><Relationship Id="rId52" Type="http://schemas.openxmlformats.org/officeDocument/2006/relationships/tags" Target="../tags/tag519.xml"/><Relationship Id="rId73" Type="http://schemas.openxmlformats.org/officeDocument/2006/relationships/tags" Target="../tags/tag540.xml"/><Relationship Id="rId78" Type="http://schemas.openxmlformats.org/officeDocument/2006/relationships/tags" Target="../tags/tag545.xml"/><Relationship Id="rId94" Type="http://schemas.openxmlformats.org/officeDocument/2006/relationships/tags" Target="../tags/tag561.xml"/><Relationship Id="rId99" Type="http://schemas.openxmlformats.org/officeDocument/2006/relationships/tags" Target="../tags/tag566.xml"/><Relationship Id="rId101" Type="http://schemas.openxmlformats.org/officeDocument/2006/relationships/tags" Target="../tags/tag568.xml"/><Relationship Id="rId122" Type="http://schemas.openxmlformats.org/officeDocument/2006/relationships/tags" Target="../tags/tag589.xml"/><Relationship Id="rId143" Type="http://schemas.openxmlformats.org/officeDocument/2006/relationships/tags" Target="../tags/tag610.xml"/><Relationship Id="rId148" Type="http://schemas.openxmlformats.org/officeDocument/2006/relationships/tags" Target="../tags/tag615.xml"/><Relationship Id="rId164" Type="http://schemas.openxmlformats.org/officeDocument/2006/relationships/tags" Target="../tags/tag631.xml"/><Relationship Id="rId169" Type="http://schemas.openxmlformats.org/officeDocument/2006/relationships/tags" Target="../tags/tag636.xml"/><Relationship Id="rId185" Type="http://schemas.openxmlformats.org/officeDocument/2006/relationships/tags" Target="../tags/tag652.xml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80" Type="http://schemas.openxmlformats.org/officeDocument/2006/relationships/tags" Target="../tags/tag647.xml"/><Relationship Id="rId210" Type="http://schemas.openxmlformats.org/officeDocument/2006/relationships/tags" Target="../tags/tag677.xml"/><Relationship Id="rId215" Type="http://schemas.openxmlformats.org/officeDocument/2006/relationships/tags" Target="../tags/tag682.xml"/><Relationship Id="rId236" Type="http://schemas.openxmlformats.org/officeDocument/2006/relationships/tags" Target="../tags/tag703.xml"/><Relationship Id="rId257" Type="http://schemas.openxmlformats.org/officeDocument/2006/relationships/tags" Target="../tags/tag724.xml"/><Relationship Id="rId26" Type="http://schemas.openxmlformats.org/officeDocument/2006/relationships/tags" Target="../tags/tag493.xml"/><Relationship Id="rId231" Type="http://schemas.openxmlformats.org/officeDocument/2006/relationships/tags" Target="../tags/tag698.xml"/><Relationship Id="rId252" Type="http://schemas.openxmlformats.org/officeDocument/2006/relationships/tags" Target="../tags/tag719.xml"/><Relationship Id="rId47" Type="http://schemas.openxmlformats.org/officeDocument/2006/relationships/tags" Target="../tags/tag514.xml"/><Relationship Id="rId68" Type="http://schemas.openxmlformats.org/officeDocument/2006/relationships/tags" Target="../tags/tag535.xml"/><Relationship Id="rId89" Type="http://schemas.openxmlformats.org/officeDocument/2006/relationships/tags" Target="../tags/tag556.xml"/><Relationship Id="rId112" Type="http://schemas.openxmlformats.org/officeDocument/2006/relationships/tags" Target="../tags/tag579.xml"/><Relationship Id="rId133" Type="http://schemas.openxmlformats.org/officeDocument/2006/relationships/tags" Target="../tags/tag600.xml"/><Relationship Id="rId154" Type="http://schemas.openxmlformats.org/officeDocument/2006/relationships/tags" Target="../tags/tag621.xml"/><Relationship Id="rId175" Type="http://schemas.openxmlformats.org/officeDocument/2006/relationships/tags" Target="../tags/tag642.xml"/><Relationship Id="rId196" Type="http://schemas.openxmlformats.org/officeDocument/2006/relationships/tags" Target="../tags/tag663.xml"/><Relationship Id="rId200" Type="http://schemas.openxmlformats.org/officeDocument/2006/relationships/tags" Target="../tags/tag667.xml"/><Relationship Id="rId16" Type="http://schemas.openxmlformats.org/officeDocument/2006/relationships/tags" Target="../tags/tag483.xml"/><Relationship Id="rId221" Type="http://schemas.openxmlformats.org/officeDocument/2006/relationships/tags" Target="../tags/tag688.xml"/><Relationship Id="rId242" Type="http://schemas.openxmlformats.org/officeDocument/2006/relationships/tags" Target="../tags/tag709.xml"/><Relationship Id="rId37" Type="http://schemas.openxmlformats.org/officeDocument/2006/relationships/tags" Target="../tags/tag504.xml"/><Relationship Id="rId58" Type="http://schemas.openxmlformats.org/officeDocument/2006/relationships/tags" Target="../tags/tag525.xml"/><Relationship Id="rId79" Type="http://schemas.openxmlformats.org/officeDocument/2006/relationships/tags" Target="../tags/tag546.xml"/><Relationship Id="rId102" Type="http://schemas.openxmlformats.org/officeDocument/2006/relationships/tags" Target="../tags/tag569.xml"/><Relationship Id="rId123" Type="http://schemas.openxmlformats.org/officeDocument/2006/relationships/tags" Target="../tags/tag590.xml"/><Relationship Id="rId144" Type="http://schemas.openxmlformats.org/officeDocument/2006/relationships/tags" Target="../tags/tag611.xml"/><Relationship Id="rId90" Type="http://schemas.openxmlformats.org/officeDocument/2006/relationships/tags" Target="../tags/tag557.xml"/><Relationship Id="rId165" Type="http://schemas.openxmlformats.org/officeDocument/2006/relationships/tags" Target="../tags/tag632.xml"/><Relationship Id="rId186" Type="http://schemas.openxmlformats.org/officeDocument/2006/relationships/tags" Target="../tags/tag653.xml"/><Relationship Id="rId211" Type="http://schemas.openxmlformats.org/officeDocument/2006/relationships/tags" Target="../tags/tag678.xml"/><Relationship Id="rId232" Type="http://schemas.openxmlformats.org/officeDocument/2006/relationships/tags" Target="../tags/tag699.xml"/><Relationship Id="rId253" Type="http://schemas.openxmlformats.org/officeDocument/2006/relationships/tags" Target="../tags/tag720.xml"/><Relationship Id="rId27" Type="http://schemas.openxmlformats.org/officeDocument/2006/relationships/tags" Target="../tags/tag494.xml"/><Relationship Id="rId48" Type="http://schemas.openxmlformats.org/officeDocument/2006/relationships/tags" Target="../tags/tag515.xml"/><Relationship Id="rId69" Type="http://schemas.openxmlformats.org/officeDocument/2006/relationships/tags" Target="../tags/tag536.xml"/><Relationship Id="rId113" Type="http://schemas.openxmlformats.org/officeDocument/2006/relationships/tags" Target="../tags/tag580.xml"/><Relationship Id="rId134" Type="http://schemas.openxmlformats.org/officeDocument/2006/relationships/tags" Target="../tags/tag601.xml"/><Relationship Id="rId80" Type="http://schemas.openxmlformats.org/officeDocument/2006/relationships/tags" Target="../tags/tag547.xml"/><Relationship Id="rId155" Type="http://schemas.openxmlformats.org/officeDocument/2006/relationships/tags" Target="../tags/tag622.xml"/><Relationship Id="rId176" Type="http://schemas.openxmlformats.org/officeDocument/2006/relationships/tags" Target="../tags/tag643.xml"/><Relationship Id="rId197" Type="http://schemas.openxmlformats.org/officeDocument/2006/relationships/tags" Target="../tags/tag664.xml"/><Relationship Id="rId201" Type="http://schemas.openxmlformats.org/officeDocument/2006/relationships/tags" Target="../tags/tag668.xml"/><Relationship Id="rId222" Type="http://schemas.openxmlformats.org/officeDocument/2006/relationships/tags" Target="../tags/tag689.xml"/><Relationship Id="rId243" Type="http://schemas.openxmlformats.org/officeDocument/2006/relationships/tags" Target="../tags/tag710.xml"/><Relationship Id="rId17" Type="http://schemas.openxmlformats.org/officeDocument/2006/relationships/tags" Target="../tags/tag484.xml"/><Relationship Id="rId38" Type="http://schemas.openxmlformats.org/officeDocument/2006/relationships/tags" Target="../tags/tag505.xml"/><Relationship Id="rId59" Type="http://schemas.openxmlformats.org/officeDocument/2006/relationships/tags" Target="../tags/tag526.xml"/><Relationship Id="rId103" Type="http://schemas.openxmlformats.org/officeDocument/2006/relationships/tags" Target="../tags/tag570.xml"/><Relationship Id="rId124" Type="http://schemas.openxmlformats.org/officeDocument/2006/relationships/tags" Target="../tags/tag591.xml"/><Relationship Id="rId70" Type="http://schemas.openxmlformats.org/officeDocument/2006/relationships/tags" Target="../tags/tag537.xml"/><Relationship Id="rId91" Type="http://schemas.openxmlformats.org/officeDocument/2006/relationships/tags" Target="../tags/tag558.xml"/><Relationship Id="rId145" Type="http://schemas.openxmlformats.org/officeDocument/2006/relationships/tags" Target="../tags/tag612.xml"/><Relationship Id="rId166" Type="http://schemas.openxmlformats.org/officeDocument/2006/relationships/tags" Target="../tags/tag633.xml"/><Relationship Id="rId187" Type="http://schemas.openxmlformats.org/officeDocument/2006/relationships/tags" Target="../tags/tag654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753.xml"/><Relationship Id="rId117" Type="http://schemas.openxmlformats.org/officeDocument/2006/relationships/tags" Target="../tags/tag844.xml"/><Relationship Id="rId21" Type="http://schemas.openxmlformats.org/officeDocument/2006/relationships/tags" Target="../tags/tag748.xml"/><Relationship Id="rId42" Type="http://schemas.openxmlformats.org/officeDocument/2006/relationships/tags" Target="../tags/tag769.xml"/><Relationship Id="rId47" Type="http://schemas.openxmlformats.org/officeDocument/2006/relationships/tags" Target="../tags/tag774.xml"/><Relationship Id="rId63" Type="http://schemas.openxmlformats.org/officeDocument/2006/relationships/tags" Target="../tags/tag790.xml"/><Relationship Id="rId68" Type="http://schemas.openxmlformats.org/officeDocument/2006/relationships/tags" Target="../tags/tag795.xml"/><Relationship Id="rId84" Type="http://schemas.openxmlformats.org/officeDocument/2006/relationships/tags" Target="../tags/tag811.xml"/><Relationship Id="rId89" Type="http://schemas.openxmlformats.org/officeDocument/2006/relationships/tags" Target="../tags/tag816.xml"/><Relationship Id="rId112" Type="http://schemas.openxmlformats.org/officeDocument/2006/relationships/tags" Target="../tags/tag839.xml"/><Relationship Id="rId16" Type="http://schemas.openxmlformats.org/officeDocument/2006/relationships/tags" Target="../tags/tag743.xml"/><Relationship Id="rId107" Type="http://schemas.openxmlformats.org/officeDocument/2006/relationships/tags" Target="../tags/tag834.xml"/><Relationship Id="rId11" Type="http://schemas.openxmlformats.org/officeDocument/2006/relationships/tags" Target="../tags/tag738.xml"/><Relationship Id="rId32" Type="http://schemas.openxmlformats.org/officeDocument/2006/relationships/tags" Target="../tags/tag759.xml"/><Relationship Id="rId37" Type="http://schemas.openxmlformats.org/officeDocument/2006/relationships/tags" Target="../tags/tag764.xml"/><Relationship Id="rId53" Type="http://schemas.openxmlformats.org/officeDocument/2006/relationships/tags" Target="../tags/tag780.xml"/><Relationship Id="rId58" Type="http://schemas.openxmlformats.org/officeDocument/2006/relationships/tags" Target="../tags/tag785.xml"/><Relationship Id="rId74" Type="http://schemas.openxmlformats.org/officeDocument/2006/relationships/tags" Target="../tags/tag801.xml"/><Relationship Id="rId79" Type="http://schemas.openxmlformats.org/officeDocument/2006/relationships/tags" Target="../tags/tag806.xml"/><Relationship Id="rId102" Type="http://schemas.openxmlformats.org/officeDocument/2006/relationships/tags" Target="../tags/tag829.xml"/><Relationship Id="rId123" Type="http://schemas.openxmlformats.org/officeDocument/2006/relationships/tags" Target="../tags/tag850.xml"/><Relationship Id="rId128" Type="http://schemas.openxmlformats.org/officeDocument/2006/relationships/tags" Target="../tags/tag855.xml"/><Relationship Id="rId5" Type="http://schemas.openxmlformats.org/officeDocument/2006/relationships/tags" Target="../tags/tag732.xml"/><Relationship Id="rId90" Type="http://schemas.openxmlformats.org/officeDocument/2006/relationships/tags" Target="../tags/tag817.xml"/><Relationship Id="rId95" Type="http://schemas.openxmlformats.org/officeDocument/2006/relationships/tags" Target="../tags/tag822.xml"/><Relationship Id="rId19" Type="http://schemas.openxmlformats.org/officeDocument/2006/relationships/tags" Target="../tags/tag746.xml"/><Relationship Id="rId14" Type="http://schemas.openxmlformats.org/officeDocument/2006/relationships/tags" Target="../tags/tag741.xml"/><Relationship Id="rId22" Type="http://schemas.openxmlformats.org/officeDocument/2006/relationships/tags" Target="../tags/tag749.xml"/><Relationship Id="rId27" Type="http://schemas.openxmlformats.org/officeDocument/2006/relationships/tags" Target="../tags/tag754.xml"/><Relationship Id="rId30" Type="http://schemas.openxmlformats.org/officeDocument/2006/relationships/tags" Target="../tags/tag757.xml"/><Relationship Id="rId35" Type="http://schemas.openxmlformats.org/officeDocument/2006/relationships/tags" Target="../tags/tag762.xml"/><Relationship Id="rId43" Type="http://schemas.openxmlformats.org/officeDocument/2006/relationships/tags" Target="../tags/tag770.xml"/><Relationship Id="rId48" Type="http://schemas.openxmlformats.org/officeDocument/2006/relationships/tags" Target="../tags/tag775.xml"/><Relationship Id="rId56" Type="http://schemas.openxmlformats.org/officeDocument/2006/relationships/tags" Target="../tags/tag783.xml"/><Relationship Id="rId64" Type="http://schemas.openxmlformats.org/officeDocument/2006/relationships/tags" Target="../tags/tag791.xml"/><Relationship Id="rId69" Type="http://schemas.openxmlformats.org/officeDocument/2006/relationships/tags" Target="../tags/tag796.xml"/><Relationship Id="rId77" Type="http://schemas.openxmlformats.org/officeDocument/2006/relationships/tags" Target="../tags/tag804.xml"/><Relationship Id="rId100" Type="http://schemas.openxmlformats.org/officeDocument/2006/relationships/tags" Target="../tags/tag827.xml"/><Relationship Id="rId105" Type="http://schemas.openxmlformats.org/officeDocument/2006/relationships/tags" Target="../tags/tag832.xml"/><Relationship Id="rId113" Type="http://schemas.openxmlformats.org/officeDocument/2006/relationships/tags" Target="../tags/tag840.xml"/><Relationship Id="rId118" Type="http://schemas.openxmlformats.org/officeDocument/2006/relationships/tags" Target="../tags/tag845.xml"/><Relationship Id="rId126" Type="http://schemas.openxmlformats.org/officeDocument/2006/relationships/tags" Target="../tags/tag853.xml"/><Relationship Id="rId8" Type="http://schemas.openxmlformats.org/officeDocument/2006/relationships/tags" Target="../tags/tag735.xml"/><Relationship Id="rId51" Type="http://schemas.openxmlformats.org/officeDocument/2006/relationships/tags" Target="../tags/tag778.xml"/><Relationship Id="rId72" Type="http://schemas.openxmlformats.org/officeDocument/2006/relationships/tags" Target="../tags/tag799.xml"/><Relationship Id="rId80" Type="http://schemas.openxmlformats.org/officeDocument/2006/relationships/tags" Target="../tags/tag807.xml"/><Relationship Id="rId85" Type="http://schemas.openxmlformats.org/officeDocument/2006/relationships/tags" Target="../tags/tag812.xml"/><Relationship Id="rId93" Type="http://schemas.openxmlformats.org/officeDocument/2006/relationships/tags" Target="../tags/tag820.xml"/><Relationship Id="rId98" Type="http://schemas.openxmlformats.org/officeDocument/2006/relationships/tags" Target="../tags/tag825.xml"/><Relationship Id="rId121" Type="http://schemas.openxmlformats.org/officeDocument/2006/relationships/tags" Target="../tags/tag848.xml"/><Relationship Id="rId3" Type="http://schemas.openxmlformats.org/officeDocument/2006/relationships/tags" Target="../tags/tag730.xml"/><Relationship Id="rId12" Type="http://schemas.openxmlformats.org/officeDocument/2006/relationships/tags" Target="../tags/tag739.xml"/><Relationship Id="rId17" Type="http://schemas.openxmlformats.org/officeDocument/2006/relationships/tags" Target="../tags/tag744.xml"/><Relationship Id="rId25" Type="http://schemas.openxmlformats.org/officeDocument/2006/relationships/tags" Target="../tags/tag752.xml"/><Relationship Id="rId33" Type="http://schemas.openxmlformats.org/officeDocument/2006/relationships/tags" Target="../tags/tag760.xml"/><Relationship Id="rId38" Type="http://schemas.openxmlformats.org/officeDocument/2006/relationships/tags" Target="../tags/tag765.xml"/><Relationship Id="rId46" Type="http://schemas.openxmlformats.org/officeDocument/2006/relationships/tags" Target="../tags/tag773.xml"/><Relationship Id="rId59" Type="http://schemas.openxmlformats.org/officeDocument/2006/relationships/tags" Target="../tags/tag786.xml"/><Relationship Id="rId67" Type="http://schemas.openxmlformats.org/officeDocument/2006/relationships/tags" Target="../tags/tag794.xml"/><Relationship Id="rId103" Type="http://schemas.openxmlformats.org/officeDocument/2006/relationships/tags" Target="../tags/tag830.xml"/><Relationship Id="rId108" Type="http://schemas.openxmlformats.org/officeDocument/2006/relationships/tags" Target="../tags/tag835.xml"/><Relationship Id="rId116" Type="http://schemas.openxmlformats.org/officeDocument/2006/relationships/tags" Target="../tags/tag843.xml"/><Relationship Id="rId124" Type="http://schemas.openxmlformats.org/officeDocument/2006/relationships/tags" Target="../tags/tag851.xml"/><Relationship Id="rId129" Type="http://schemas.openxmlformats.org/officeDocument/2006/relationships/slideLayout" Target="../slideLayouts/slideLayout1.xml"/><Relationship Id="rId20" Type="http://schemas.openxmlformats.org/officeDocument/2006/relationships/tags" Target="../tags/tag747.xml"/><Relationship Id="rId41" Type="http://schemas.openxmlformats.org/officeDocument/2006/relationships/tags" Target="../tags/tag768.xml"/><Relationship Id="rId54" Type="http://schemas.openxmlformats.org/officeDocument/2006/relationships/tags" Target="../tags/tag781.xml"/><Relationship Id="rId62" Type="http://schemas.openxmlformats.org/officeDocument/2006/relationships/tags" Target="../tags/tag789.xml"/><Relationship Id="rId70" Type="http://schemas.openxmlformats.org/officeDocument/2006/relationships/tags" Target="../tags/tag797.xml"/><Relationship Id="rId75" Type="http://schemas.openxmlformats.org/officeDocument/2006/relationships/tags" Target="../tags/tag802.xml"/><Relationship Id="rId83" Type="http://schemas.openxmlformats.org/officeDocument/2006/relationships/tags" Target="../tags/tag810.xml"/><Relationship Id="rId88" Type="http://schemas.openxmlformats.org/officeDocument/2006/relationships/tags" Target="../tags/tag815.xml"/><Relationship Id="rId91" Type="http://schemas.openxmlformats.org/officeDocument/2006/relationships/tags" Target="../tags/tag818.xml"/><Relationship Id="rId96" Type="http://schemas.openxmlformats.org/officeDocument/2006/relationships/tags" Target="../tags/tag823.xml"/><Relationship Id="rId111" Type="http://schemas.openxmlformats.org/officeDocument/2006/relationships/tags" Target="../tags/tag838.xml"/><Relationship Id="rId1" Type="http://schemas.openxmlformats.org/officeDocument/2006/relationships/tags" Target="../tags/tag728.xml"/><Relationship Id="rId6" Type="http://schemas.openxmlformats.org/officeDocument/2006/relationships/tags" Target="../tags/tag733.xml"/><Relationship Id="rId15" Type="http://schemas.openxmlformats.org/officeDocument/2006/relationships/tags" Target="../tags/tag742.xml"/><Relationship Id="rId23" Type="http://schemas.openxmlformats.org/officeDocument/2006/relationships/tags" Target="../tags/tag750.xml"/><Relationship Id="rId28" Type="http://schemas.openxmlformats.org/officeDocument/2006/relationships/tags" Target="../tags/tag755.xml"/><Relationship Id="rId36" Type="http://schemas.openxmlformats.org/officeDocument/2006/relationships/tags" Target="../tags/tag763.xml"/><Relationship Id="rId49" Type="http://schemas.openxmlformats.org/officeDocument/2006/relationships/tags" Target="../tags/tag776.xml"/><Relationship Id="rId57" Type="http://schemas.openxmlformats.org/officeDocument/2006/relationships/tags" Target="../tags/tag784.xml"/><Relationship Id="rId106" Type="http://schemas.openxmlformats.org/officeDocument/2006/relationships/tags" Target="../tags/tag833.xml"/><Relationship Id="rId114" Type="http://schemas.openxmlformats.org/officeDocument/2006/relationships/tags" Target="../tags/tag841.xml"/><Relationship Id="rId119" Type="http://schemas.openxmlformats.org/officeDocument/2006/relationships/tags" Target="../tags/tag846.xml"/><Relationship Id="rId127" Type="http://schemas.openxmlformats.org/officeDocument/2006/relationships/tags" Target="../tags/tag854.xml"/><Relationship Id="rId10" Type="http://schemas.openxmlformats.org/officeDocument/2006/relationships/tags" Target="../tags/tag737.xml"/><Relationship Id="rId31" Type="http://schemas.openxmlformats.org/officeDocument/2006/relationships/tags" Target="../tags/tag758.xml"/><Relationship Id="rId44" Type="http://schemas.openxmlformats.org/officeDocument/2006/relationships/tags" Target="../tags/tag771.xml"/><Relationship Id="rId52" Type="http://schemas.openxmlformats.org/officeDocument/2006/relationships/tags" Target="../tags/tag779.xml"/><Relationship Id="rId60" Type="http://schemas.openxmlformats.org/officeDocument/2006/relationships/tags" Target="../tags/tag787.xml"/><Relationship Id="rId65" Type="http://schemas.openxmlformats.org/officeDocument/2006/relationships/tags" Target="../tags/tag792.xml"/><Relationship Id="rId73" Type="http://schemas.openxmlformats.org/officeDocument/2006/relationships/tags" Target="../tags/tag800.xml"/><Relationship Id="rId78" Type="http://schemas.openxmlformats.org/officeDocument/2006/relationships/tags" Target="../tags/tag805.xml"/><Relationship Id="rId81" Type="http://schemas.openxmlformats.org/officeDocument/2006/relationships/tags" Target="../tags/tag808.xml"/><Relationship Id="rId86" Type="http://schemas.openxmlformats.org/officeDocument/2006/relationships/tags" Target="../tags/tag813.xml"/><Relationship Id="rId94" Type="http://schemas.openxmlformats.org/officeDocument/2006/relationships/tags" Target="../tags/tag821.xml"/><Relationship Id="rId99" Type="http://schemas.openxmlformats.org/officeDocument/2006/relationships/tags" Target="../tags/tag826.xml"/><Relationship Id="rId101" Type="http://schemas.openxmlformats.org/officeDocument/2006/relationships/tags" Target="../tags/tag828.xml"/><Relationship Id="rId122" Type="http://schemas.openxmlformats.org/officeDocument/2006/relationships/tags" Target="../tags/tag849.xml"/><Relationship Id="rId4" Type="http://schemas.openxmlformats.org/officeDocument/2006/relationships/tags" Target="../tags/tag731.xml"/><Relationship Id="rId9" Type="http://schemas.openxmlformats.org/officeDocument/2006/relationships/tags" Target="../tags/tag736.xml"/><Relationship Id="rId13" Type="http://schemas.openxmlformats.org/officeDocument/2006/relationships/tags" Target="../tags/tag740.xml"/><Relationship Id="rId18" Type="http://schemas.openxmlformats.org/officeDocument/2006/relationships/tags" Target="../tags/tag745.xml"/><Relationship Id="rId39" Type="http://schemas.openxmlformats.org/officeDocument/2006/relationships/tags" Target="../tags/tag766.xml"/><Relationship Id="rId109" Type="http://schemas.openxmlformats.org/officeDocument/2006/relationships/tags" Target="../tags/tag836.xml"/><Relationship Id="rId34" Type="http://schemas.openxmlformats.org/officeDocument/2006/relationships/tags" Target="../tags/tag761.xml"/><Relationship Id="rId50" Type="http://schemas.openxmlformats.org/officeDocument/2006/relationships/tags" Target="../tags/tag777.xml"/><Relationship Id="rId55" Type="http://schemas.openxmlformats.org/officeDocument/2006/relationships/tags" Target="../tags/tag782.xml"/><Relationship Id="rId76" Type="http://schemas.openxmlformats.org/officeDocument/2006/relationships/tags" Target="../tags/tag803.xml"/><Relationship Id="rId97" Type="http://schemas.openxmlformats.org/officeDocument/2006/relationships/tags" Target="../tags/tag824.xml"/><Relationship Id="rId104" Type="http://schemas.openxmlformats.org/officeDocument/2006/relationships/tags" Target="../tags/tag831.xml"/><Relationship Id="rId120" Type="http://schemas.openxmlformats.org/officeDocument/2006/relationships/tags" Target="../tags/tag847.xml"/><Relationship Id="rId125" Type="http://schemas.openxmlformats.org/officeDocument/2006/relationships/tags" Target="../tags/tag852.xml"/><Relationship Id="rId7" Type="http://schemas.openxmlformats.org/officeDocument/2006/relationships/tags" Target="../tags/tag734.xml"/><Relationship Id="rId71" Type="http://schemas.openxmlformats.org/officeDocument/2006/relationships/tags" Target="../tags/tag798.xml"/><Relationship Id="rId92" Type="http://schemas.openxmlformats.org/officeDocument/2006/relationships/tags" Target="../tags/tag819.xml"/><Relationship Id="rId2" Type="http://schemas.openxmlformats.org/officeDocument/2006/relationships/tags" Target="../tags/tag729.xml"/><Relationship Id="rId29" Type="http://schemas.openxmlformats.org/officeDocument/2006/relationships/tags" Target="../tags/tag756.xml"/><Relationship Id="rId24" Type="http://schemas.openxmlformats.org/officeDocument/2006/relationships/tags" Target="../tags/tag751.xml"/><Relationship Id="rId40" Type="http://schemas.openxmlformats.org/officeDocument/2006/relationships/tags" Target="../tags/tag767.xml"/><Relationship Id="rId45" Type="http://schemas.openxmlformats.org/officeDocument/2006/relationships/tags" Target="../tags/tag772.xml"/><Relationship Id="rId66" Type="http://schemas.openxmlformats.org/officeDocument/2006/relationships/tags" Target="../tags/tag793.xml"/><Relationship Id="rId87" Type="http://schemas.openxmlformats.org/officeDocument/2006/relationships/tags" Target="../tags/tag814.xml"/><Relationship Id="rId110" Type="http://schemas.openxmlformats.org/officeDocument/2006/relationships/tags" Target="../tags/tag837.xml"/><Relationship Id="rId115" Type="http://schemas.openxmlformats.org/officeDocument/2006/relationships/tags" Target="../tags/tag842.xml"/><Relationship Id="rId61" Type="http://schemas.openxmlformats.org/officeDocument/2006/relationships/tags" Target="../tags/tag788.xml"/><Relationship Id="rId82" Type="http://schemas.openxmlformats.org/officeDocument/2006/relationships/tags" Target="../tags/tag809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881.xml"/><Relationship Id="rId117" Type="http://schemas.openxmlformats.org/officeDocument/2006/relationships/tags" Target="../tags/tag972.xml"/><Relationship Id="rId21" Type="http://schemas.openxmlformats.org/officeDocument/2006/relationships/tags" Target="../tags/tag876.xml"/><Relationship Id="rId42" Type="http://schemas.openxmlformats.org/officeDocument/2006/relationships/tags" Target="../tags/tag897.xml"/><Relationship Id="rId47" Type="http://schemas.openxmlformats.org/officeDocument/2006/relationships/tags" Target="../tags/tag902.xml"/><Relationship Id="rId63" Type="http://schemas.openxmlformats.org/officeDocument/2006/relationships/tags" Target="../tags/tag918.xml"/><Relationship Id="rId68" Type="http://schemas.openxmlformats.org/officeDocument/2006/relationships/tags" Target="../tags/tag923.xml"/><Relationship Id="rId84" Type="http://schemas.openxmlformats.org/officeDocument/2006/relationships/tags" Target="../tags/tag939.xml"/><Relationship Id="rId89" Type="http://schemas.openxmlformats.org/officeDocument/2006/relationships/tags" Target="../tags/tag944.xml"/><Relationship Id="rId112" Type="http://schemas.openxmlformats.org/officeDocument/2006/relationships/tags" Target="../tags/tag967.xml"/><Relationship Id="rId16" Type="http://schemas.openxmlformats.org/officeDocument/2006/relationships/tags" Target="../tags/tag871.xml"/><Relationship Id="rId107" Type="http://schemas.openxmlformats.org/officeDocument/2006/relationships/tags" Target="../tags/tag962.xml"/><Relationship Id="rId11" Type="http://schemas.openxmlformats.org/officeDocument/2006/relationships/tags" Target="../tags/tag866.xml"/><Relationship Id="rId32" Type="http://schemas.openxmlformats.org/officeDocument/2006/relationships/tags" Target="../tags/tag887.xml"/><Relationship Id="rId37" Type="http://schemas.openxmlformats.org/officeDocument/2006/relationships/tags" Target="../tags/tag892.xml"/><Relationship Id="rId53" Type="http://schemas.openxmlformats.org/officeDocument/2006/relationships/tags" Target="../tags/tag908.xml"/><Relationship Id="rId58" Type="http://schemas.openxmlformats.org/officeDocument/2006/relationships/tags" Target="../tags/tag913.xml"/><Relationship Id="rId74" Type="http://schemas.openxmlformats.org/officeDocument/2006/relationships/tags" Target="../tags/tag929.xml"/><Relationship Id="rId79" Type="http://schemas.openxmlformats.org/officeDocument/2006/relationships/tags" Target="../tags/tag934.xml"/><Relationship Id="rId102" Type="http://schemas.openxmlformats.org/officeDocument/2006/relationships/tags" Target="../tags/tag957.xml"/><Relationship Id="rId123" Type="http://schemas.openxmlformats.org/officeDocument/2006/relationships/tags" Target="../tags/tag978.xml"/><Relationship Id="rId128" Type="http://schemas.openxmlformats.org/officeDocument/2006/relationships/tags" Target="../tags/tag983.xml"/><Relationship Id="rId5" Type="http://schemas.openxmlformats.org/officeDocument/2006/relationships/tags" Target="../tags/tag860.xml"/><Relationship Id="rId90" Type="http://schemas.openxmlformats.org/officeDocument/2006/relationships/tags" Target="../tags/tag945.xml"/><Relationship Id="rId95" Type="http://schemas.openxmlformats.org/officeDocument/2006/relationships/tags" Target="../tags/tag950.xml"/><Relationship Id="rId19" Type="http://schemas.openxmlformats.org/officeDocument/2006/relationships/tags" Target="../tags/tag874.xml"/><Relationship Id="rId14" Type="http://schemas.openxmlformats.org/officeDocument/2006/relationships/tags" Target="../tags/tag869.xml"/><Relationship Id="rId22" Type="http://schemas.openxmlformats.org/officeDocument/2006/relationships/tags" Target="../tags/tag877.xml"/><Relationship Id="rId27" Type="http://schemas.openxmlformats.org/officeDocument/2006/relationships/tags" Target="../tags/tag882.xml"/><Relationship Id="rId30" Type="http://schemas.openxmlformats.org/officeDocument/2006/relationships/tags" Target="../tags/tag885.xml"/><Relationship Id="rId35" Type="http://schemas.openxmlformats.org/officeDocument/2006/relationships/tags" Target="../tags/tag890.xml"/><Relationship Id="rId43" Type="http://schemas.openxmlformats.org/officeDocument/2006/relationships/tags" Target="../tags/tag898.xml"/><Relationship Id="rId48" Type="http://schemas.openxmlformats.org/officeDocument/2006/relationships/tags" Target="../tags/tag903.xml"/><Relationship Id="rId56" Type="http://schemas.openxmlformats.org/officeDocument/2006/relationships/tags" Target="../tags/tag911.xml"/><Relationship Id="rId64" Type="http://schemas.openxmlformats.org/officeDocument/2006/relationships/tags" Target="../tags/tag919.xml"/><Relationship Id="rId69" Type="http://schemas.openxmlformats.org/officeDocument/2006/relationships/tags" Target="../tags/tag924.xml"/><Relationship Id="rId77" Type="http://schemas.openxmlformats.org/officeDocument/2006/relationships/tags" Target="../tags/tag932.xml"/><Relationship Id="rId100" Type="http://schemas.openxmlformats.org/officeDocument/2006/relationships/tags" Target="../tags/tag955.xml"/><Relationship Id="rId105" Type="http://schemas.openxmlformats.org/officeDocument/2006/relationships/tags" Target="../tags/tag960.xml"/><Relationship Id="rId113" Type="http://schemas.openxmlformats.org/officeDocument/2006/relationships/tags" Target="../tags/tag968.xml"/><Relationship Id="rId118" Type="http://schemas.openxmlformats.org/officeDocument/2006/relationships/tags" Target="../tags/tag973.xml"/><Relationship Id="rId126" Type="http://schemas.openxmlformats.org/officeDocument/2006/relationships/tags" Target="../tags/tag981.xml"/><Relationship Id="rId8" Type="http://schemas.openxmlformats.org/officeDocument/2006/relationships/tags" Target="../tags/tag863.xml"/><Relationship Id="rId51" Type="http://schemas.openxmlformats.org/officeDocument/2006/relationships/tags" Target="../tags/tag906.xml"/><Relationship Id="rId72" Type="http://schemas.openxmlformats.org/officeDocument/2006/relationships/tags" Target="../tags/tag927.xml"/><Relationship Id="rId80" Type="http://schemas.openxmlformats.org/officeDocument/2006/relationships/tags" Target="../tags/tag935.xml"/><Relationship Id="rId85" Type="http://schemas.openxmlformats.org/officeDocument/2006/relationships/tags" Target="../tags/tag940.xml"/><Relationship Id="rId93" Type="http://schemas.openxmlformats.org/officeDocument/2006/relationships/tags" Target="../tags/tag948.xml"/><Relationship Id="rId98" Type="http://schemas.openxmlformats.org/officeDocument/2006/relationships/tags" Target="../tags/tag953.xml"/><Relationship Id="rId121" Type="http://schemas.openxmlformats.org/officeDocument/2006/relationships/tags" Target="../tags/tag976.xml"/><Relationship Id="rId3" Type="http://schemas.openxmlformats.org/officeDocument/2006/relationships/tags" Target="../tags/tag858.xml"/><Relationship Id="rId12" Type="http://schemas.openxmlformats.org/officeDocument/2006/relationships/tags" Target="../tags/tag867.xml"/><Relationship Id="rId17" Type="http://schemas.openxmlformats.org/officeDocument/2006/relationships/tags" Target="../tags/tag872.xml"/><Relationship Id="rId25" Type="http://schemas.openxmlformats.org/officeDocument/2006/relationships/tags" Target="../tags/tag880.xml"/><Relationship Id="rId33" Type="http://schemas.openxmlformats.org/officeDocument/2006/relationships/tags" Target="../tags/tag888.xml"/><Relationship Id="rId38" Type="http://schemas.openxmlformats.org/officeDocument/2006/relationships/tags" Target="../tags/tag893.xml"/><Relationship Id="rId46" Type="http://schemas.openxmlformats.org/officeDocument/2006/relationships/tags" Target="../tags/tag901.xml"/><Relationship Id="rId59" Type="http://schemas.openxmlformats.org/officeDocument/2006/relationships/tags" Target="../tags/tag914.xml"/><Relationship Id="rId67" Type="http://schemas.openxmlformats.org/officeDocument/2006/relationships/tags" Target="../tags/tag922.xml"/><Relationship Id="rId103" Type="http://schemas.openxmlformats.org/officeDocument/2006/relationships/tags" Target="../tags/tag958.xml"/><Relationship Id="rId108" Type="http://schemas.openxmlformats.org/officeDocument/2006/relationships/tags" Target="../tags/tag963.xml"/><Relationship Id="rId116" Type="http://schemas.openxmlformats.org/officeDocument/2006/relationships/tags" Target="../tags/tag971.xml"/><Relationship Id="rId124" Type="http://schemas.openxmlformats.org/officeDocument/2006/relationships/tags" Target="../tags/tag979.xml"/><Relationship Id="rId129" Type="http://schemas.openxmlformats.org/officeDocument/2006/relationships/tags" Target="../tags/tag984.xml"/><Relationship Id="rId20" Type="http://schemas.openxmlformats.org/officeDocument/2006/relationships/tags" Target="../tags/tag875.xml"/><Relationship Id="rId41" Type="http://schemas.openxmlformats.org/officeDocument/2006/relationships/tags" Target="../tags/tag896.xml"/><Relationship Id="rId54" Type="http://schemas.openxmlformats.org/officeDocument/2006/relationships/tags" Target="../tags/tag909.xml"/><Relationship Id="rId62" Type="http://schemas.openxmlformats.org/officeDocument/2006/relationships/tags" Target="../tags/tag917.xml"/><Relationship Id="rId70" Type="http://schemas.openxmlformats.org/officeDocument/2006/relationships/tags" Target="../tags/tag925.xml"/><Relationship Id="rId75" Type="http://schemas.openxmlformats.org/officeDocument/2006/relationships/tags" Target="../tags/tag930.xml"/><Relationship Id="rId83" Type="http://schemas.openxmlformats.org/officeDocument/2006/relationships/tags" Target="../tags/tag938.xml"/><Relationship Id="rId88" Type="http://schemas.openxmlformats.org/officeDocument/2006/relationships/tags" Target="../tags/tag943.xml"/><Relationship Id="rId91" Type="http://schemas.openxmlformats.org/officeDocument/2006/relationships/tags" Target="../tags/tag946.xml"/><Relationship Id="rId96" Type="http://schemas.openxmlformats.org/officeDocument/2006/relationships/tags" Target="../tags/tag951.xml"/><Relationship Id="rId111" Type="http://schemas.openxmlformats.org/officeDocument/2006/relationships/tags" Target="../tags/tag966.xml"/><Relationship Id="rId132" Type="http://schemas.openxmlformats.org/officeDocument/2006/relationships/slideLayout" Target="../slideLayouts/slideLayout1.xml"/><Relationship Id="rId1" Type="http://schemas.openxmlformats.org/officeDocument/2006/relationships/tags" Target="../tags/tag856.xml"/><Relationship Id="rId6" Type="http://schemas.openxmlformats.org/officeDocument/2006/relationships/tags" Target="../tags/tag861.xml"/><Relationship Id="rId15" Type="http://schemas.openxmlformats.org/officeDocument/2006/relationships/tags" Target="../tags/tag870.xml"/><Relationship Id="rId23" Type="http://schemas.openxmlformats.org/officeDocument/2006/relationships/tags" Target="../tags/tag878.xml"/><Relationship Id="rId28" Type="http://schemas.openxmlformats.org/officeDocument/2006/relationships/tags" Target="../tags/tag883.xml"/><Relationship Id="rId36" Type="http://schemas.openxmlformats.org/officeDocument/2006/relationships/tags" Target="../tags/tag891.xml"/><Relationship Id="rId49" Type="http://schemas.openxmlformats.org/officeDocument/2006/relationships/tags" Target="../tags/tag904.xml"/><Relationship Id="rId57" Type="http://schemas.openxmlformats.org/officeDocument/2006/relationships/tags" Target="../tags/tag912.xml"/><Relationship Id="rId106" Type="http://schemas.openxmlformats.org/officeDocument/2006/relationships/tags" Target="../tags/tag961.xml"/><Relationship Id="rId114" Type="http://schemas.openxmlformats.org/officeDocument/2006/relationships/tags" Target="../tags/tag969.xml"/><Relationship Id="rId119" Type="http://schemas.openxmlformats.org/officeDocument/2006/relationships/tags" Target="../tags/tag974.xml"/><Relationship Id="rId127" Type="http://schemas.openxmlformats.org/officeDocument/2006/relationships/tags" Target="../tags/tag982.xml"/><Relationship Id="rId10" Type="http://schemas.openxmlformats.org/officeDocument/2006/relationships/tags" Target="../tags/tag865.xml"/><Relationship Id="rId31" Type="http://schemas.openxmlformats.org/officeDocument/2006/relationships/tags" Target="../tags/tag886.xml"/><Relationship Id="rId44" Type="http://schemas.openxmlformats.org/officeDocument/2006/relationships/tags" Target="../tags/tag899.xml"/><Relationship Id="rId52" Type="http://schemas.openxmlformats.org/officeDocument/2006/relationships/tags" Target="../tags/tag907.xml"/><Relationship Id="rId60" Type="http://schemas.openxmlformats.org/officeDocument/2006/relationships/tags" Target="../tags/tag915.xml"/><Relationship Id="rId65" Type="http://schemas.openxmlformats.org/officeDocument/2006/relationships/tags" Target="../tags/tag920.xml"/><Relationship Id="rId73" Type="http://schemas.openxmlformats.org/officeDocument/2006/relationships/tags" Target="../tags/tag928.xml"/><Relationship Id="rId78" Type="http://schemas.openxmlformats.org/officeDocument/2006/relationships/tags" Target="../tags/tag933.xml"/><Relationship Id="rId81" Type="http://schemas.openxmlformats.org/officeDocument/2006/relationships/tags" Target="../tags/tag936.xml"/><Relationship Id="rId86" Type="http://schemas.openxmlformats.org/officeDocument/2006/relationships/tags" Target="../tags/tag941.xml"/><Relationship Id="rId94" Type="http://schemas.openxmlformats.org/officeDocument/2006/relationships/tags" Target="../tags/tag949.xml"/><Relationship Id="rId99" Type="http://schemas.openxmlformats.org/officeDocument/2006/relationships/tags" Target="../tags/tag954.xml"/><Relationship Id="rId101" Type="http://schemas.openxmlformats.org/officeDocument/2006/relationships/tags" Target="../tags/tag956.xml"/><Relationship Id="rId122" Type="http://schemas.openxmlformats.org/officeDocument/2006/relationships/tags" Target="../tags/tag977.xml"/><Relationship Id="rId130" Type="http://schemas.openxmlformats.org/officeDocument/2006/relationships/tags" Target="../tags/tag985.xml"/><Relationship Id="rId4" Type="http://schemas.openxmlformats.org/officeDocument/2006/relationships/tags" Target="../tags/tag859.xml"/><Relationship Id="rId9" Type="http://schemas.openxmlformats.org/officeDocument/2006/relationships/tags" Target="../tags/tag864.xml"/><Relationship Id="rId13" Type="http://schemas.openxmlformats.org/officeDocument/2006/relationships/tags" Target="../tags/tag868.xml"/><Relationship Id="rId18" Type="http://schemas.openxmlformats.org/officeDocument/2006/relationships/tags" Target="../tags/tag873.xml"/><Relationship Id="rId39" Type="http://schemas.openxmlformats.org/officeDocument/2006/relationships/tags" Target="../tags/tag894.xml"/><Relationship Id="rId109" Type="http://schemas.openxmlformats.org/officeDocument/2006/relationships/tags" Target="../tags/tag964.xml"/><Relationship Id="rId34" Type="http://schemas.openxmlformats.org/officeDocument/2006/relationships/tags" Target="../tags/tag889.xml"/><Relationship Id="rId50" Type="http://schemas.openxmlformats.org/officeDocument/2006/relationships/tags" Target="../tags/tag905.xml"/><Relationship Id="rId55" Type="http://schemas.openxmlformats.org/officeDocument/2006/relationships/tags" Target="../tags/tag910.xml"/><Relationship Id="rId76" Type="http://schemas.openxmlformats.org/officeDocument/2006/relationships/tags" Target="../tags/tag931.xml"/><Relationship Id="rId97" Type="http://schemas.openxmlformats.org/officeDocument/2006/relationships/tags" Target="../tags/tag952.xml"/><Relationship Id="rId104" Type="http://schemas.openxmlformats.org/officeDocument/2006/relationships/tags" Target="../tags/tag959.xml"/><Relationship Id="rId120" Type="http://schemas.openxmlformats.org/officeDocument/2006/relationships/tags" Target="../tags/tag975.xml"/><Relationship Id="rId125" Type="http://schemas.openxmlformats.org/officeDocument/2006/relationships/tags" Target="../tags/tag980.xml"/><Relationship Id="rId7" Type="http://schemas.openxmlformats.org/officeDocument/2006/relationships/tags" Target="../tags/tag862.xml"/><Relationship Id="rId71" Type="http://schemas.openxmlformats.org/officeDocument/2006/relationships/tags" Target="../tags/tag926.xml"/><Relationship Id="rId92" Type="http://schemas.openxmlformats.org/officeDocument/2006/relationships/tags" Target="../tags/tag947.xml"/><Relationship Id="rId2" Type="http://schemas.openxmlformats.org/officeDocument/2006/relationships/tags" Target="../tags/tag857.xml"/><Relationship Id="rId29" Type="http://schemas.openxmlformats.org/officeDocument/2006/relationships/tags" Target="../tags/tag884.xml"/><Relationship Id="rId24" Type="http://schemas.openxmlformats.org/officeDocument/2006/relationships/tags" Target="../tags/tag879.xml"/><Relationship Id="rId40" Type="http://schemas.openxmlformats.org/officeDocument/2006/relationships/tags" Target="../tags/tag895.xml"/><Relationship Id="rId45" Type="http://schemas.openxmlformats.org/officeDocument/2006/relationships/tags" Target="../tags/tag900.xml"/><Relationship Id="rId66" Type="http://schemas.openxmlformats.org/officeDocument/2006/relationships/tags" Target="../tags/tag921.xml"/><Relationship Id="rId87" Type="http://schemas.openxmlformats.org/officeDocument/2006/relationships/tags" Target="../tags/tag942.xml"/><Relationship Id="rId110" Type="http://schemas.openxmlformats.org/officeDocument/2006/relationships/tags" Target="../tags/tag965.xml"/><Relationship Id="rId115" Type="http://schemas.openxmlformats.org/officeDocument/2006/relationships/tags" Target="../tags/tag970.xml"/><Relationship Id="rId131" Type="http://schemas.openxmlformats.org/officeDocument/2006/relationships/tags" Target="../tags/tag986.xml"/><Relationship Id="rId61" Type="http://schemas.openxmlformats.org/officeDocument/2006/relationships/tags" Target="../tags/tag916.xml"/><Relationship Id="rId82" Type="http://schemas.openxmlformats.org/officeDocument/2006/relationships/tags" Target="../tags/tag93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012.xml"/><Relationship Id="rId117" Type="http://schemas.openxmlformats.org/officeDocument/2006/relationships/tags" Target="../tags/tag1103.xml"/><Relationship Id="rId21" Type="http://schemas.openxmlformats.org/officeDocument/2006/relationships/tags" Target="../tags/tag1007.xml"/><Relationship Id="rId42" Type="http://schemas.openxmlformats.org/officeDocument/2006/relationships/tags" Target="../tags/tag1028.xml"/><Relationship Id="rId47" Type="http://schemas.openxmlformats.org/officeDocument/2006/relationships/tags" Target="../tags/tag1033.xml"/><Relationship Id="rId63" Type="http://schemas.openxmlformats.org/officeDocument/2006/relationships/tags" Target="../tags/tag1049.xml"/><Relationship Id="rId68" Type="http://schemas.openxmlformats.org/officeDocument/2006/relationships/tags" Target="../tags/tag1054.xml"/><Relationship Id="rId84" Type="http://schemas.openxmlformats.org/officeDocument/2006/relationships/tags" Target="../tags/tag1070.xml"/><Relationship Id="rId89" Type="http://schemas.openxmlformats.org/officeDocument/2006/relationships/tags" Target="../tags/tag1075.xml"/><Relationship Id="rId112" Type="http://schemas.openxmlformats.org/officeDocument/2006/relationships/tags" Target="../tags/tag1098.xml"/><Relationship Id="rId133" Type="http://schemas.openxmlformats.org/officeDocument/2006/relationships/tags" Target="../tags/tag1119.xml"/><Relationship Id="rId138" Type="http://schemas.openxmlformats.org/officeDocument/2006/relationships/tags" Target="../tags/tag1124.xml"/><Relationship Id="rId154" Type="http://schemas.openxmlformats.org/officeDocument/2006/relationships/tags" Target="../tags/tag1140.xml"/><Relationship Id="rId159" Type="http://schemas.openxmlformats.org/officeDocument/2006/relationships/tags" Target="../tags/tag1145.xml"/><Relationship Id="rId175" Type="http://schemas.openxmlformats.org/officeDocument/2006/relationships/tags" Target="../tags/tag1161.xml"/><Relationship Id="rId170" Type="http://schemas.openxmlformats.org/officeDocument/2006/relationships/tags" Target="../tags/tag1156.xml"/><Relationship Id="rId16" Type="http://schemas.openxmlformats.org/officeDocument/2006/relationships/tags" Target="../tags/tag1002.xml"/><Relationship Id="rId107" Type="http://schemas.openxmlformats.org/officeDocument/2006/relationships/tags" Target="../tags/tag1093.xml"/><Relationship Id="rId11" Type="http://schemas.openxmlformats.org/officeDocument/2006/relationships/tags" Target="../tags/tag997.xml"/><Relationship Id="rId32" Type="http://schemas.openxmlformats.org/officeDocument/2006/relationships/tags" Target="../tags/tag1018.xml"/><Relationship Id="rId37" Type="http://schemas.openxmlformats.org/officeDocument/2006/relationships/tags" Target="../tags/tag1023.xml"/><Relationship Id="rId53" Type="http://schemas.openxmlformats.org/officeDocument/2006/relationships/tags" Target="../tags/tag1039.xml"/><Relationship Id="rId58" Type="http://schemas.openxmlformats.org/officeDocument/2006/relationships/tags" Target="../tags/tag1044.xml"/><Relationship Id="rId74" Type="http://schemas.openxmlformats.org/officeDocument/2006/relationships/tags" Target="../tags/tag1060.xml"/><Relationship Id="rId79" Type="http://schemas.openxmlformats.org/officeDocument/2006/relationships/tags" Target="../tags/tag1065.xml"/><Relationship Id="rId102" Type="http://schemas.openxmlformats.org/officeDocument/2006/relationships/tags" Target="../tags/tag1088.xml"/><Relationship Id="rId123" Type="http://schemas.openxmlformats.org/officeDocument/2006/relationships/tags" Target="../tags/tag1109.xml"/><Relationship Id="rId128" Type="http://schemas.openxmlformats.org/officeDocument/2006/relationships/tags" Target="../tags/tag1114.xml"/><Relationship Id="rId144" Type="http://schemas.openxmlformats.org/officeDocument/2006/relationships/tags" Target="../tags/tag1130.xml"/><Relationship Id="rId149" Type="http://schemas.openxmlformats.org/officeDocument/2006/relationships/tags" Target="../tags/tag1135.xml"/><Relationship Id="rId5" Type="http://schemas.openxmlformats.org/officeDocument/2006/relationships/tags" Target="../tags/tag991.xml"/><Relationship Id="rId90" Type="http://schemas.openxmlformats.org/officeDocument/2006/relationships/tags" Target="../tags/tag1076.xml"/><Relationship Id="rId95" Type="http://schemas.openxmlformats.org/officeDocument/2006/relationships/tags" Target="../tags/tag1081.xml"/><Relationship Id="rId160" Type="http://schemas.openxmlformats.org/officeDocument/2006/relationships/tags" Target="../tags/tag1146.xml"/><Relationship Id="rId165" Type="http://schemas.openxmlformats.org/officeDocument/2006/relationships/tags" Target="../tags/tag1151.xml"/><Relationship Id="rId181" Type="http://schemas.openxmlformats.org/officeDocument/2006/relationships/tags" Target="../tags/tag1167.xml"/><Relationship Id="rId22" Type="http://schemas.openxmlformats.org/officeDocument/2006/relationships/tags" Target="../tags/tag1008.xml"/><Relationship Id="rId27" Type="http://schemas.openxmlformats.org/officeDocument/2006/relationships/tags" Target="../tags/tag1013.xml"/><Relationship Id="rId43" Type="http://schemas.openxmlformats.org/officeDocument/2006/relationships/tags" Target="../tags/tag1029.xml"/><Relationship Id="rId48" Type="http://schemas.openxmlformats.org/officeDocument/2006/relationships/tags" Target="../tags/tag1034.xml"/><Relationship Id="rId64" Type="http://schemas.openxmlformats.org/officeDocument/2006/relationships/tags" Target="../tags/tag1050.xml"/><Relationship Id="rId69" Type="http://schemas.openxmlformats.org/officeDocument/2006/relationships/tags" Target="../tags/tag1055.xml"/><Relationship Id="rId113" Type="http://schemas.openxmlformats.org/officeDocument/2006/relationships/tags" Target="../tags/tag1099.xml"/><Relationship Id="rId118" Type="http://schemas.openxmlformats.org/officeDocument/2006/relationships/tags" Target="../tags/tag1104.xml"/><Relationship Id="rId134" Type="http://schemas.openxmlformats.org/officeDocument/2006/relationships/tags" Target="../tags/tag1120.xml"/><Relationship Id="rId139" Type="http://schemas.openxmlformats.org/officeDocument/2006/relationships/tags" Target="../tags/tag1125.xml"/><Relationship Id="rId80" Type="http://schemas.openxmlformats.org/officeDocument/2006/relationships/tags" Target="../tags/tag1066.xml"/><Relationship Id="rId85" Type="http://schemas.openxmlformats.org/officeDocument/2006/relationships/tags" Target="../tags/tag1071.xml"/><Relationship Id="rId150" Type="http://schemas.openxmlformats.org/officeDocument/2006/relationships/tags" Target="../tags/tag1136.xml"/><Relationship Id="rId155" Type="http://schemas.openxmlformats.org/officeDocument/2006/relationships/tags" Target="../tags/tag1141.xml"/><Relationship Id="rId171" Type="http://schemas.openxmlformats.org/officeDocument/2006/relationships/tags" Target="../tags/tag1157.xml"/><Relationship Id="rId176" Type="http://schemas.openxmlformats.org/officeDocument/2006/relationships/tags" Target="../tags/tag1162.xml"/><Relationship Id="rId12" Type="http://schemas.openxmlformats.org/officeDocument/2006/relationships/tags" Target="../tags/tag998.xml"/><Relationship Id="rId17" Type="http://schemas.openxmlformats.org/officeDocument/2006/relationships/tags" Target="../tags/tag1003.xml"/><Relationship Id="rId33" Type="http://schemas.openxmlformats.org/officeDocument/2006/relationships/tags" Target="../tags/tag1019.xml"/><Relationship Id="rId38" Type="http://schemas.openxmlformats.org/officeDocument/2006/relationships/tags" Target="../tags/tag1024.xml"/><Relationship Id="rId59" Type="http://schemas.openxmlformats.org/officeDocument/2006/relationships/tags" Target="../tags/tag1045.xml"/><Relationship Id="rId103" Type="http://schemas.openxmlformats.org/officeDocument/2006/relationships/tags" Target="../tags/tag1089.xml"/><Relationship Id="rId108" Type="http://schemas.openxmlformats.org/officeDocument/2006/relationships/tags" Target="../tags/tag1094.xml"/><Relationship Id="rId124" Type="http://schemas.openxmlformats.org/officeDocument/2006/relationships/tags" Target="../tags/tag1110.xml"/><Relationship Id="rId129" Type="http://schemas.openxmlformats.org/officeDocument/2006/relationships/tags" Target="../tags/tag1115.xml"/><Relationship Id="rId54" Type="http://schemas.openxmlformats.org/officeDocument/2006/relationships/tags" Target="../tags/tag1040.xml"/><Relationship Id="rId70" Type="http://schemas.openxmlformats.org/officeDocument/2006/relationships/tags" Target="../tags/tag1056.xml"/><Relationship Id="rId75" Type="http://schemas.openxmlformats.org/officeDocument/2006/relationships/tags" Target="../tags/tag1061.xml"/><Relationship Id="rId91" Type="http://schemas.openxmlformats.org/officeDocument/2006/relationships/tags" Target="../tags/tag1077.xml"/><Relationship Id="rId96" Type="http://schemas.openxmlformats.org/officeDocument/2006/relationships/tags" Target="../tags/tag1082.xml"/><Relationship Id="rId140" Type="http://schemas.openxmlformats.org/officeDocument/2006/relationships/tags" Target="../tags/tag1126.xml"/><Relationship Id="rId145" Type="http://schemas.openxmlformats.org/officeDocument/2006/relationships/tags" Target="../tags/tag1131.xml"/><Relationship Id="rId161" Type="http://schemas.openxmlformats.org/officeDocument/2006/relationships/tags" Target="../tags/tag1147.xml"/><Relationship Id="rId166" Type="http://schemas.openxmlformats.org/officeDocument/2006/relationships/tags" Target="../tags/tag1152.xml"/><Relationship Id="rId182" Type="http://schemas.openxmlformats.org/officeDocument/2006/relationships/tags" Target="../tags/tag1168.xml"/><Relationship Id="rId1" Type="http://schemas.openxmlformats.org/officeDocument/2006/relationships/tags" Target="../tags/tag987.xml"/><Relationship Id="rId6" Type="http://schemas.openxmlformats.org/officeDocument/2006/relationships/tags" Target="../tags/tag992.xml"/><Relationship Id="rId23" Type="http://schemas.openxmlformats.org/officeDocument/2006/relationships/tags" Target="../tags/tag1009.xml"/><Relationship Id="rId28" Type="http://schemas.openxmlformats.org/officeDocument/2006/relationships/tags" Target="../tags/tag1014.xml"/><Relationship Id="rId49" Type="http://schemas.openxmlformats.org/officeDocument/2006/relationships/tags" Target="../tags/tag1035.xml"/><Relationship Id="rId114" Type="http://schemas.openxmlformats.org/officeDocument/2006/relationships/tags" Target="../tags/tag1100.xml"/><Relationship Id="rId119" Type="http://schemas.openxmlformats.org/officeDocument/2006/relationships/tags" Target="../tags/tag1105.xml"/><Relationship Id="rId44" Type="http://schemas.openxmlformats.org/officeDocument/2006/relationships/tags" Target="../tags/tag1030.xml"/><Relationship Id="rId60" Type="http://schemas.openxmlformats.org/officeDocument/2006/relationships/tags" Target="../tags/tag1046.xml"/><Relationship Id="rId65" Type="http://schemas.openxmlformats.org/officeDocument/2006/relationships/tags" Target="../tags/tag1051.xml"/><Relationship Id="rId81" Type="http://schemas.openxmlformats.org/officeDocument/2006/relationships/tags" Target="../tags/tag1067.xml"/><Relationship Id="rId86" Type="http://schemas.openxmlformats.org/officeDocument/2006/relationships/tags" Target="../tags/tag1072.xml"/><Relationship Id="rId130" Type="http://schemas.openxmlformats.org/officeDocument/2006/relationships/tags" Target="../tags/tag1116.xml"/><Relationship Id="rId135" Type="http://schemas.openxmlformats.org/officeDocument/2006/relationships/tags" Target="../tags/tag1121.xml"/><Relationship Id="rId151" Type="http://schemas.openxmlformats.org/officeDocument/2006/relationships/tags" Target="../tags/tag1137.xml"/><Relationship Id="rId156" Type="http://schemas.openxmlformats.org/officeDocument/2006/relationships/tags" Target="../tags/tag1142.xml"/><Relationship Id="rId177" Type="http://schemas.openxmlformats.org/officeDocument/2006/relationships/tags" Target="../tags/tag1163.xml"/><Relationship Id="rId4" Type="http://schemas.openxmlformats.org/officeDocument/2006/relationships/tags" Target="../tags/tag990.xml"/><Relationship Id="rId9" Type="http://schemas.openxmlformats.org/officeDocument/2006/relationships/tags" Target="../tags/tag995.xml"/><Relationship Id="rId172" Type="http://schemas.openxmlformats.org/officeDocument/2006/relationships/tags" Target="../tags/tag1158.xml"/><Relationship Id="rId180" Type="http://schemas.openxmlformats.org/officeDocument/2006/relationships/tags" Target="../tags/tag1166.xml"/><Relationship Id="rId13" Type="http://schemas.openxmlformats.org/officeDocument/2006/relationships/tags" Target="../tags/tag999.xml"/><Relationship Id="rId18" Type="http://schemas.openxmlformats.org/officeDocument/2006/relationships/tags" Target="../tags/tag1004.xml"/><Relationship Id="rId39" Type="http://schemas.openxmlformats.org/officeDocument/2006/relationships/tags" Target="../tags/tag1025.xml"/><Relationship Id="rId109" Type="http://schemas.openxmlformats.org/officeDocument/2006/relationships/tags" Target="../tags/tag1095.xml"/><Relationship Id="rId34" Type="http://schemas.openxmlformats.org/officeDocument/2006/relationships/tags" Target="../tags/tag1020.xml"/><Relationship Id="rId50" Type="http://schemas.openxmlformats.org/officeDocument/2006/relationships/tags" Target="../tags/tag1036.xml"/><Relationship Id="rId55" Type="http://schemas.openxmlformats.org/officeDocument/2006/relationships/tags" Target="../tags/tag1041.xml"/><Relationship Id="rId76" Type="http://schemas.openxmlformats.org/officeDocument/2006/relationships/tags" Target="../tags/tag1062.xml"/><Relationship Id="rId97" Type="http://schemas.openxmlformats.org/officeDocument/2006/relationships/tags" Target="../tags/tag1083.xml"/><Relationship Id="rId104" Type="http://schemas.openxmlformats.org/officeDocument/2006/relationships/tags" Target="../tags/tag1090.xml"/><Relationship Id="rId120" Type="http://schemas.openxmlformats.org/officeDocument/2006/relationships/tags" Target="../tags/tag1106.xml"/><Relationship Id="rId125" Type="http://schemas.openxmlformats.org/officeDocument/2006/relationships/tags" Target="../tags/tag1111.xml"/><Relationship Id="rId141" Type="http://schemas.openxmlformats.org/officeDocument/2006/relationships/tags" Target="../tags/tag1127.xml"/><Relationship Id="rId146" Type="http://schemas.openxmlformats.org/officeDocument/2006/relationships/tags" Target="../tags/tag1132.xml"/><Relationship Id="rId167" Type="http://schemas.openxmlformats.org/officeDocument/2006/relationships/tags" Target="../tags/tag1153.xml"/><Relationship Id="rId7" Type="http://schemas.openxmlformats.org/officeDocument/2006/relationships/tags" Target="../tags/tag993.xml"/><Relationship Id="rId71" Type="http://schemas.openxmlformats.org/officeDocument/2006/relationships/tags" Target="../tags/tag1057.xml"/><Relationship Id="rId92" Type="http://schemas.openxmlformats.org/officeDocument/2006/relationships/tags" Target="../tags/tag1078.xml"/><Relationship Id="rId162" Type="http://schemas.openxmlformats.org/officeDocument/2006/relationships/tags" Target="../tags/tag1148.xml"/><Relationship Id="rId183" Type="http://schemas.openxmlformats.org/officeDocument/2006/relationships/tags" Target="../tags/tag1169.xml"/><Relationship Id="rId2" Type="http://schemas.openxmlformats.org/officeDocument/2006/relationships/tags" Target="../tags/tag988.xml"/><Relationship Id="rId29" Type="http://schemas.openxmlformats.org/officeDocument/2006/relationships/tags" Target="../tags/tag1015.xml"/><Relationship Id="rId24" Type="http://schemas.openxmlformats.org/officeDocument/2006/relationships/tags" Target="../tags/tag1010.xml"/><Relationship Id="rId40" Type="http://schemas.openxmlformats.org/officeDocument/2006/relationships/tags" Target="../tags/tag1026.xml"/><Relationship Id="rId45" Type="http://schemas.openxmlformats.org/officeDocument/2006/relationships/tags" Target="../tags/tag1031.xml"/><Relationship Id="rId66" Type="http://schemas.openxmlformats.org/officeDocument/2006/relationships/tags" Target="../tags/tag1052.xml"/><Relationship Id="rId87" Type="http://schemas.openxmlformats.org/officeDocument/2006/relationships/tags" Target="../tags/tag1073.xml"/><Relationship Id="rId110" Type="http://schemas.openxmlformats.org/officeDocument/2006/relationships/tags" Target="../tags/tag1096.xml"/><Relationship Id="rId115" Type="http://schemas.openxmlformats.org/officeDocument/2006/relationships/tags" Target="../tags/tag1101.xml"/><Relationship Id="rId131" Type="http://schemas.openxmlformats.org/officeDocument/2006/relationships/tags" Target="../tags/tag1117.xml"/><Relationship Id="rId136" Type="http://schemas.openxmlformats.org/officeDocument/2006/relationships/tags" Target="../tags/tag1122.xml"/><Relationship Id="rId157" Type="http://schemas.openxmlformats.org/officeDocument/2006/relationships/tags" Target="../tags/tag1143.xml"/><Relationship Id="rId178" Type="http://schemas.openxmlformats.org/officeDocument/2006/relationships/tags" Target="../tags/tag1164.xml"/><Relationship Id="rId61" Type="http://schemas.openxmlformats.org/officeDocument/2006/relationships/tags" Target="../tags/tag1047.xml"/><Relationship Id="rId82" Type="http://schemas.openxmlformats.org/officeDocument/2006/relationships/tags" Target="../tags/tag1068.xml"/><Relationship Id="rId152" Type="http://schemas.openxmlformats.org/officeDocument/2006/relationships/tags" Target="../tags/tag1138.xml"/><Relationship Id="rId173" Type="http://schemas.openxmlformats.org/officeDocument/2006/relationships/tags" Target="../tags/tag1159.xml"/><Relationship Id="rId19" Type="http://schemas.openxmlformats.org/officeDocument/2006/relationships/tags" Target="../tags/tag1005.xml"/><Relationship Id="rId14" Type="http://schemas.openxmlformats.org/officeDocument/2006/relationships/tags" Target="../tags/tag1000.xml"/><Relationship Id="rId30" Type="http://schemas.openxmlformats.org/officeDocument/2006/relationships/tags" Target="../tags/tag1016.xml"/><Relationship Id="rId35" Type="http://schemas.openxmlformats.org/officeDocument/2006/relationships/tags" Target="../tags/tag1021.xml"/><Relationship Id="rId56" Type="http://schemas.openxmlformats.org/officeDocument/2006/relationships/tags" Target="../tags/tag1042.xml"/><Relationship Id="rId77" Type="http://schemas.openxmlformats.org/officeDocument/2006/relationships/tags" Target="../tags/tag1063.xml"/><Relationship Id="rId100" Type="http://schemas.openxmlformats.org/officeDocument/2006/relationships/tags" Target="../tags/tag1086.xml"/><Relationship Id="rId105" Type="http://schemas.openxmlformats.org/officeDocument/2006/relationships/tags" Target="../tags/tag1091.xml"/><Relationship Id="rId126" Type="http://schemas.openxmlformats.org/officeDocument/2006/relationships/tags" Target="../tags/tag1112.xml"/><Relationship Id="rId147" Type="http://schemas.openxmlformats.org/officeDocument/2006/relationships/tags" Target="../tags/tag1133.xml"/><Relationship Id="rId168" Type="http://schemas.openxmlformats.org/officeDocument/2006/relationships/tags" Target="../tags/tag1154.xml"/><Relationship Id="rId8" Type="http://schemas.openxmlformats.org/officeDocument/2006/relationships/tags" Target="../tags/tag994.xml"/><Relationship Id="rId51" Type="http://schemas.openxmlformats.org/officeDocument/2006/relationships/tags" Target="../tags/tag1037.xml"/><Relationship Id="rId72" Type="http://schemas.openxmlformats.org/officeDocument/2006/relationships/tags" Target="../tags/tag1058.xml"/><Relationship Id="rId93" Type="http://schemas.openxmlformats.org/officeDocument/2006/relationships/tags" Target="../tags/tag1079.xml"/><Relationship Id="rId98" Type="http://schemas.openxmlformats.org/officeDocument/2006/relationships/tags" Target="../tags/tag1084.xml"/><Relationship Id="rId121" Type="http://schemas.openxmlformats.org/officeDocument/2006/relationships/tags" Target="../tags/tag1107.xml"/><Relationship Id="rId142" Type="http://schemas.openxmlformats.org/officeDocument/2006/relationships/tags" Target="../tags/tag1128.xml"/><Relationship Id="rId163" Type="http://schemas.openxmlformats.org/officeDocument/2006/relationships/tags" Target="../tags/tag1149.xml"/><Relationship Id="rId184" Type="http://schemas.openxmlformats.org/officeDocument/2006/relationships/tags" Target="../tags/tag1170.xml"/><Relationship Id="rId3" Type="http://schemas.openxmlformats.org/officeDocument/2006/relationships/tags" Target="../tags/tag989.xml"/><Relationship Id="rId25" Type="http://schemas.openxmlformats.org/officeDocument/2006/relationships/tags" Target="../tags/tag1011.xml"/><Relationship Id="rId46" Type="http://schemas.openxmlformats.org/officeDocument/2006/relationships/tags" Target="../tags/tag1032.xml"/><Relationship Id="rId67" Type="http://schemas.openxmlformats.org/officeDocument/2006/relationships/tags" Target="../tags/tag1053.xml"/><Relationship Id="rId116" Type="http://schemas.openxmlformats.org/officeDocument/2006/relationships/tags" Target="../tags/tag1102.xml"/><Relationship Id="rId137" Type="http://schemas.openxmlformats.org/officeDocument/2006/relationships/tags" Target="../tags/tag1123.xml"/><Relationship Id="rId158" Type="http://schemas.openxmlformats.org/officeDocument/2006/relationships/tags" Target="../tags/tag1144.xml"/><Relationship Id="rId20" Type="http://schemas.openxmlformats.org/officeDocument/2006/relationships/tags" Target="../tags/tag1006.xml"/><Relationship Id="rId41" Type="http://schemas.openxmlformats.org/officeDocument/2006/relationships/tags" Target="../tags/tag1027.xml"/><Relationship Id="rId62" Type="http://schemas.openxmlformats.org/officeDocument/2006/relationships/tags" Target="../tags/tag1048.xml"/><Relationship Id="rId83" Type="http://schemas.openxmlformats.org/officeDocument/2006/relationships/tags" Target="../tags/tag1069.xml"/><Relationship Id="rId88" Type="http://schemas.openxmlformats.org/officeDocument/2006/relationships/tags" Target="../tags/tag1074.xml"/><Relationship Id="rId111" Type="http://schemas.openxmlformats.org/officeDocument/2006/relationships/tags" Target="../tags/tag1097.xml"/><Relationship Id="rId132" Type="http://schemas.openxmlformats.org/officeDocument/2006/relationships/tags" Target="../tags/tag1118.xml"/><Relationship Id="rId153" Type="http://schemas.openxmlformats.org/officeDocument/2006/relationships/tags" Target="../tags/tag1139.xml"/><Relationship Id="rId174" Type="http://schemas.openxmlformats.org/officeDocument/2006/relationships/tags" Target="../tags/tag1160.xml"/><Relationship Id="rId179" Type="http://schemas.openxmlformats.org/officeDocument/2006/relationships/tags" Target="../tags/tag1165.xml"/><Relationship Id="rId15" Type="http://schemas.openxmlformats.org/officeDocument/2006/relationships/tags" Target="../tags/tag1001.xml"/><Relationship Id="rId36" Type="http://schemas.openxmlformats.org/officeDocument/2006/relationships/tags" Target="../tags/tag1022.xml"/><Relationship Id="rId57" Type="http://schemas.openxmlformats.org/officeDocument/2006/relationships/tags" Target="../tags/tag1043.xml"/><Relationship Id="rId106" Type="http://schemas.openxmlformats.org/officeDocument/2006/relationships/tags" Target="../tags/tag1092.xml"/><Relationship Id="rId127" Type="http://schemas.openxmlformats.org/officeDocument/2006/relationships/tags" Target="../tags/tag1113.xml"/><Relationship Id="rId10" Type="http://schemas.openxmlformats.org/officeDocument/2006/relationships/tags" Target="../tags/tag996.xml"/><Relationship Id="rId31" Type="http://schemas.openxmlformats.org/officeDocument/2006/relationships/tags" Target="../tags/tag1017.xml"/><Relationship Id="rId52" Type="http://schemas.openxmlformats.org/officeDocument/2006/relationships/tags" Target="../tags/tag1038.xml"/><Relationship Id="rId73" Type="http://schemas.openxmlformats.org/officeDocument/2006/relationships/tags" Target="../tags/tag1059.xml"/><Relationship Id="rId78" Type="http://schemas.openxmlformats.org/officeDocument/2006/relationships/tags" Target="../tags/tag1064.xml"/><Relationship Id="rId94" Type="http://schemas.openxmlformats.org/officeDocument/2006/relationships/tags" Target="../tags/tag1080.xml"/><Relationship Id="rId99" Type="http://schemas.openxmlformats.org/officeDocument/2006/relationships/tags" Target="../tags/tag1085.xml"/><Relationship Id="rId101" Type="http://schemas.openxmlformats.org/officeDocument/2006/relationships/tags" Target="../tags/tag1087.xml"/><Relationship Id="rId122" Type="http://schemas.openxmlformats.org/officeDocument/2006/relationships/tags" Target="../tags/tag1108.xml"/><Relationship Id="rId143" Type="http://schemas.openxmlformats.org/officeDocument/2006/relationships/tags" Target="../tags/tag1129.xml"/><Relationship Id="rId148" Type="http://schemas.openxmlformats.org/officeDocument/2006/relationships/tags" Target="../tags/tag1134.xml"/><Relationship Id="rId164" Type="http://schemas.openxmlformats.org/officeDocument/2006/relationships/tags" Target="../tags/tag1150.xml"/><Relationship Id="rId169" Type="http://schemas.openxmlformats.org/officeDocument/2006/relationships/tags" Target="../tags/tag1155.xml"/><Relationship Id="rId185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196.xml"/><Relationship Id="rId21" Type="http://schemas.openxmlformats.org/officeDocument/2006/relationships/tags" Target="../tags/tag1191.xml"/><Relationship Id="rId42" Type="http://schemas.openxmlformats.org/officeDocument/2006/relationships/tags" Target="../tags/tag1212.xml"/><Relationship Id="rId47" Type="http://schemas.openxmlformats.org/officeDocument/2006/relationships/tags" Target="../tags/tag1217.xml"/><Relationship Id="rId63" Type="http://schemas.openxmlformats.org/officeDocument/2006/relationships/tags" Target="../tags/tag1233.xml"/><Relationship Id="rId68" Type="http://schemas.openxmlformats.org/officeDocument/2006/relationships/tags" Target="../tags/tag1238.xml"/><Relationship Id="rId84" Type="http://schemas.openxmlformats.org/officeDocument/2006/relationships/tags" Target="../tags/tag1254.xml"/><Relationship Id="rId89" Type="http://schemas.openxmlformats.org/officeDocument/2006/relationships/tags" Target="../tags/tag1259.xml"/><Relationship Id="rId7" Type="http://schemas.openxmlformats.org/officeDocument/2006/relationships/tags" Target="../tags/tag1177.xml"/><Relationship Id="rId71" Type="http://schemas.openxmlformats.org/officeDocument/2006/relationships/tags" Target="../tags/tag1241.xml"/><Relationship Id="rId92" Type="http://schemas.openxmlformats.org/officeDocument/2006/relationships/tags" Target="../tags/tag1262.xml"/><Relationship Id="rId2" Type="http://schemas.openxmlformats.org/officeDocument/2006/relationships/tags" Target="../tags/tag1172.xml"/><Relationship Id="rId16" Type="http://schemas.openxmlformats.org/officeDocument/2006/relationships/tags" Target="../tags/tag1186.xml"/><Relationship Id="rId29" Type="http://schemas.openxmlformats.org/officeDocument/2006/relationships/tags" Target="../tags/tag1199.xml"/><Relationship Id="rId11" Type="http://schemas.openxmlformats.org/officeDocument/2006/relationships/tags" Target="../tags/tag1181.xml"/><Relationship Id="rId24" Type="http://schemas.openxmlformats.org/officeDocument/2006/relationships/tags" Target="../tags/tag1194.xml"/><Relationship Id="rId32" Type="http://schemas.openxmlformats.org/officeDocument/2006/relationships/tags" Target="../tags/tag1202.xml"/><Relationship Id="rId37" Type="http://schemas.openxmlformats.org/officeDocument/2006/relationships/tags" Target="../tags/tag1207.xml"/><Relationship Id="rId40" Type="http://schemas.openxmlformats.org/officeDocument/2006/relationships/tags" Target="../tags/tag1210.xml"/><Relationship Id="rId45" Type="http://schemas.openxmlformats.org/officeDocument/2006/relationships/tags" Target="../tags/tag1215.xml"/><Relationship Id="rId53" Type="http://schemas.openxmlformats.org/officeDocument/2006/relationships/tags" Target="../tags/tag1223.xml"/><Relationship Id="rId58" Type="http://schemas.openxmlformats.org/officeDocument/2006/relationships/tags" Target="../tags/tag1228.xml"/><Relationship Id="rId66" Type="http://schemas.openxmlformats.org/officeDocument/2006/relationships/tags" Target="../tags/tag1236.xml"/><Relationship Id="rId74" Type="http://schemas.openxmlformats.org/officeDocument/2006/relationships/tags" Target="../tags/tag1244.xml"/><Relationship Id="rId79" Type="http://schemas.openxmlformats.org/officeDocument/2006/relationships/tags" Target="../tags/tag1249.xml"/><Relationship Id="rId87" Type="http://schemas.openxmlformats.org/officeDocument/2006/relationships/tags" Target="../tags/tag1257.xml"/><Relationship Id="rId102" Type="http://schemas.openxmlformats.org/officeDocument/2006/relationships/tags" Target="../tags/tag1272.xml"/><Relationship Id="rId5" Type="http://schemas.openxmlformats.org/officeDocument/2006/relationships/tags" Target="../tags/tag1175.xml"/><Relationship Id="rId61" Type="http://schemas.openxmlformats.org/officeDocument/2006/relationships/tags" Target="../tags/tag1231.xml"/><Relationship Id="rId82" Type="http://schemas.openxmlformats.org/officeDocument/2006/relationships/tags" Target="../tags/tag1252.xml"/><Relationship Id="rId90" Type="http://schemas.openxmlformats.org/officeDocument/2006/relationships/tags" Target="../tags/tag1260.xml"/><Relationship Id="rId95" Type="http://schemas.openxmlformats.org/officeDocument/2006/relationships/tags" Target="../tags/tag1265.xml"/><Relationship Id="rId19" Type="http://schemas.openxmlformats.org/officeDocument/2006/relationships/tags" Target="../tags/tag1189.xml"/><Relationship Id="rId14" Type="http://schemas.openxmlformats.org/officeDocument/2006/relationships/tags" Target="../tags/tag1184.xml"/><Relationship Id="rId22" Type="http://schemas.openxmlformats.org/officeDocument/2006/relationships/tags" Target="../tags/tag1192.xml"/><Relationship Id="rId27" Type="http://schemas.openxmlformats.org/officeDocument/2006/relationships/tags" Target="../tags/tag1197.xml"/><Relationship Id="rId30" Type="http://schemas.openxmlformats.org/officeDocument/2006/relationships/tags" Target="../tags/tag1200.xml"/><Relationship Id="rId35" Type="http://schemas.openxmlformats.org/officeDocument/2006/relationships/tags" Target="../tags/tag1205.xml"/><Relationship Id="rId43" Type="http://schemas.openxmlformats.org/officeDocument/2006/relationships/tags" Target="../tags/tag1213.xml"/><Relationship Id="rId48" Type="http://schemas.openxmlformats.org/officeDocument/2006/relationships/tags" Target="../tags/tag1218.xml"/><Relationship Id="rId56" Type="http://schemas.openxmlformats.org/officeDocument/2006/relationships/tags" Target="../tags/tag1226.xml"/><Relationship Id="rId64" Type="http://schemas.openxmlformats.org/officeDocument/2006/relationships/tags" Target="../tags/tag1234.xml"/><Relationship Id="rId69" Type="http://schemas.openxmlformats.org/officeDocument/2006/relationships/tags" Target="../tags/tag1239.xml"/><Relationship Id="rId77" Type="http://schemas.openxmlformats.org/officeDocument/2006/relationships/tags" Target="../tags/tag1247.xml"/><Relationship Id="rId100" Type="http://schemas.openxmlformats.org/officeDocument/2006/relationships/tags" Target="../tags/tag1270.xml"/><Relationship Id="rId105" Type="http://schemas.openxmlformats.org/officeDocument/2006/relationships/tags" Target="../tags/tag1275.xml"/><Relationship Id="rId8" Type="http://schemas.openxmlformats.org/officeDocument/2006/relationships/tags" Target="../tags/tag1178.xml"/><Relationship Id="rId51" Type="http://schemas.openxmlformats.org/officeDocument/2006/relationships/tags" Target="../tags/tag1221.xml"/><Relationship Id="rId72" Type="http://schemas.openxmlformats.org/officeDocument/2006/relationships/tags" Target="../tags/tag1242.xml"/><Relationship Id="rId80" Type="http://schemas.openxmlformats.org/officeDocument/2006/relationships/tags" Target="../tags/tag1250.xml"/><Relationship Id="rId85" Type="http://schemas.openxmlformats.org/officeDocument/2006/relationships/tags" Target="../tags/tag1255.xml"/><Relationship Id="rId93" Type="http://schemas.openxmlformats.org/officeDocument/2006/relationships/tags" Target="../tags/tag1263.xml"/><Relationship Id="rId98" Type="http://schemas.openxmlformats.org/officeDocument/2006/relationships/tags" Target="../tags/tag1268.xml"/><Relationship Id="rId3" Type="http://schemas.openxmlformats.org/officeDocument/2006/relationships/tags" Target="../tags/tag1173.xml"/><Relationship Id="rId12" Type="http://schemas.openxmlformats.org/officeDocument/2006/relationships/tags" Target="../tags/tag1182.xml"/><Relationship Id="rId17" Type="http://schemas.openxmlformats.org/officeDocument/2006/relationships/tags" Target="../tags/tag1187.xml"/><Relationship Id="rId25" Type="http://schemas.openxmlformats.org/officeDocument/2006/relationships/tags" Target="../tags/tag1195.xml"/><Relationship Id="rId33" Type="http://schemas.openxmlformats.org/officeDocument/2006/relationships/tags" Target="../tags/tag1203.xml"/><Relationship Id="rId38" Type="http://schemas.openxmlformats.org/officeDocument/2006/relationships/tags" Target="../tags/tag1208.xml"/><Relationship Id="rId46" Type="http://schemas.openxmlformats.org/officeDocument/2006/relationships/tags" Target="../tags/tag1216.xml"/><Relationship Id="rId59" Type="http://schemas.openxmlformats.org/officeDocument/2006/relationships/tags" Target="../tags/tag1229.xml"/><Relationship Id="rId67" Type="http://schemas.openxmlformats.org/officeDocument/2006/relationships/tags" Target="../tags/tag1237.xml"/><Relationship Id="rId103" Type="http://schemas.openxmlformats.org/officeDocument/2006/relationships/tags" Target="../tags/tag1273.xml"/><Relationship Id="rId20" Type="http://schemas.openxmlformats.org/officeDocument/2006/relationships/tags" Target="../tags/tag1190.xml"/><Relationship Id="rId41" Type="http://schemas.openxmlformats.org/officeDocument/2006/relationships/tags" Target="../tags/tag1211.xml"/><Relationship Id="rId54" Type="http://schemas.openxmlformats.org/officeDocument/2006/relationships/tags" Target="../tags/tag1224.xml"/><Relationship Id="rId62" Type="http://schemas.openxmlformats.org/officeDocument/2006/relationships/tags" Target="../tags/tag1232.xml"/><Relationship Id="rId70" Type="http://schemas.openxmlformats.org/officeDocument/2006/relationships/tags" Target="../tags/tag1240.xml"/><Relationship Id="rId75" Type="http://schemas.openxmlformats.org/officeDocument/2006/relationships/tags" Target="../tags/tag1245.xml"/><Relationship Id="rId83" Type="http://schemas.openxmlformats.org/officeDocument/2006/relationships/tags" Target="../tags/tag1253.xml"/><Relationship Id="rId88" Type="http://schemas.openxmlformats.org/officeDocument/2006/relationships/tags" Target="../tags/tag1258.xml"/><Relationship Id="rId91" Type="http://schemas.openxmlformats.org/officeDocument/2006/relationships/tags" Target="../tags/tag1261.xml"/><Relationship Id="rId96" Type="http://schemas.openxmlformats.org/officeDocument/2006/relationships/tags" Target="../tags/tag1266.xml"/><Relationship Id="rId1" Type="http://schemas.openxmlformats.org/officeDocument/2006/relationships/tags" Target="../tags/tag1171.xml"/><Relationship Id="rId6" Type="http://schemas.openxmlformats.org/officeDocument/2006/relationships/tags" Target="../tags/tag1176.xml"/><Relationship Id="rId15" Type="http://schemas.openxmlformats.org/officeDocument/2006/relationships/tags" Target="../tags/tag1185.xml"/><Relationship Id="rId23" Type="http://schemas.openxmlformats.org/officeDocument/2006/relationships/tags" Target="../tags/tag1193.xml"/><Relationship Id="rId28" Type="http://schemas.openxmlformats.org/officeDocument/2006/relationships/tags" Target="../tags/tag1198.xml"/><Relationship Id="rId36" Type="http://schemas.openxmlformats.org/officeDocument/2006/relationships/tags" Target="../tags/tag1206.xml"/><Relationship Id="rId49" Type="http://schemas.openxmlformats.org/officeDocument/2006/relationships/tags" Target="../tags/tag1219.xml"/><Relationship Id="rId57" Type="http://schemas.openxmlformats.org/officeDocument/2006/relationships/tags" Target="../tags/tag1227.xml"/><Relationship Id="rId106" Type="http://schemas.openxmlformats.org/officeDocument/2006/relationships/slideLayout" Target="../slideLayouts/slideLayout1.xml"/><Relationship Id="rId10" Type="http://schemas.openxmlformats.org/officeDocument/2006/relationships/tags" Target="../tags/tag1180.xml"/><Relationship Id="rId31" Type="http://schemas.openxmlformats.org/officeDocument/2006/relationships/tags" Target="../tags/tag1201.xml"/><Relationship Id="rId44" Type="http://schemas.openxmlformats.org/officeDocument/2006/relationships/tags" Target="../tags/tag1214.xml"/><Relationship Id="rId52" Type="http://schemas.openxmlformats.org/officeDocument/2006/relationships/tags" Target="../tags/tag1222.xml"/><Relationship Id="rId60" Type="http://schemas.openxmlformats.org/officeDocument/2006/relationships/tags" Target="../tags/tag1230.xml"/><Relationship Id="rId65" Type="http://schemas.openxmlformats.org/officeDocument/2006/relationships/tags" Target="../tags/tag1235.xml"/><Relationship Id="rId73" Type="http://schemas.openxmlformats.org/officeDocument/2006/relationships/tags" Target="../tags/tag1243.xml"/><Relationship Id="rId78" Type="http://schemas.openxmlformats.org/officeDocument/2006/relationships/tags" Target="../tags/tag1248.xml"/><Relationship Id="rId81" Type="http://schemas.openxmlformats.org/officeDocument/2006/relationships/tags" Target="../tags/tag1251.xml"/><Relationship Id="rId86" Type="http://schemas.openxmlformats.org/officeDocument/2006/relationships/tags" Target="../tags/tag1256.xml"/><Relationship Id="rId94" Type="http://schemas.openxmlformats.org/officeDocument/2006/relationships/tags" Target="../tags/tag1264.xml"/><Relationship Id="rId99" Type="http://schemas.openxmlformats.org/officeDocument/2006/relationships/tags" Target="../tags/tag1269.xml"/><Relationship Id="rId101" Type="http://schemas.openxmlformats.org/officeDocument/2006/relationships/tags" Target="../tags/tag1271.xml"/><Relationship Id="rId4" Type="http://schemas.openxmlformats.org/officeDocument/2006/relationships/tags" Target="../tags/tag1174.xml"/><Relationship Id="rId9" Type="http://schemas.openxmlformats.org/officeDocument/2006/relationships/tags" Target="../tags/tag1179.xml"/><Relationship Id="rId13" Type="http://schemas.openxmlformats.org/officeDocument/2006/relationships/tags" Target="../tags/tag1183.xml"/><Relationship Id="rId18" Type="http://schemas.openxmlformats.org/officeDocument/2006/relationships/tags" Target="../tags/tag1188.xml"/><Relationship Id="rId39" Type="http://schemas.openxmlformats.org/officeDocument/2006/relationships/tags" Target="../tags/tag1209.xml"/><Relationship Id="rId34" Type="http://schemas.openxmlformats.org/officeDocument/2006/relationships/tags" Target="../tags/tag1204.xml"/><Relationship Id="rId50" Type="http://schemas.openxmlformats.org/officeDocument/2006/relationships/tags" Target="../tags/tag1220.xml"/><Relationship Id="rId55" Type="http://schemas.openxmlformats.org/officeDocument/2006/relationships/tags" Target="../tags/tag1225.xml"/><Relationship Id="rId76" Type="http://schemas.openxmlformats.org/officeDocument/2006/relationships/tags" Target="../tags/tag1246.xml"/><Relationship Id="rId97" Type="http://schemas.openxmlformats.org/officeDocument/2006/relationships/tags" Target="../tags/tag1267.xml"/><Relationship Id="rId104" Type="http://schemas.openxmlformats.org/officeDocument/2006/relationships/tags" Target="../tags/tag1274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301.xml"/><Relationship Id="rId117" Type="http://schemas.openxmlformats.org/officeDocument/2006/relationships/tags" Target="../tags/tag1392.xml"/><Relationship Id="rId21" Type="http://schemas.openxmlformats.org/officeDocument/2006/relationships/tags" Target="../tags/tag1296.xml"/><Relationship Id="rId42" Type="http://schemas.openxmlformats.org/officeDocument/2006/relationships/tags" Target="../tags/tag1317.xml"/><Relationship Id="rId47" Type="http://schemas.openxmlformats.org/officeDocument/2006/relationships/tags" Target="../tags/tag1322.xml"/><Relationship Id="rId63" Type="http://schemas.openxmlformats.org/officeDocument/2006/relationships/tags" Target="../tags/tag1338.xml"/><Relationship Id="rId68" Type="http://schemas.openxmlformats.org/officeDocument/2006/relationships/tags" Target="../tags/tag1343.xml"/><Relationship Id="rId84" Type="http://schemas.openxmlformats.org/officeDocument/2006/relationships/tags" Target="../tags/tag1359.xml"/><Relationship Id="rId89" Type="http://schemas.openxmlformats.org/officeDocument/2006/relationships/tags" Target="../tags/tag1364.xml"/><Relationship Id="rId112" Type="http://schemas.openxmlformats.org/officeDocument/2006/relationships/tags" Target="../tags/tag1387.xml"/><Relationship Id="rId133" Type="http://schemas.openxmlformats.org/officeDocument/2006/relationships/tags" Target="../tags/tag1408.xml"/><Relationship Id="rId138" Type="http://schemas.openxmlformats.org/officeDocument/2006/relationships/tags" Target="../tags/tag1413.xml"/><Relationship Id="rId154" Type="http://schemas.openxmlformats.org/officeDocument/2006/relationships/tags" Target="../tags/tag1429.xml"/><Relationship Id="rId159" Type="http://schemas.openxmlformats.org/officeDocument/2006/relationships/tags" Target="../tags/tag1434.xml"/><Relationship Id="rId16" Type="http://schemas.openxmlformats.org/officeDocument/2006/relationships/tags" Target="../tags/tag1291.xml"/><Relationship Id="rId107" Type="http://schemas.openxmlformats.org/officeDocument/2006/relationships/tags" Target="../tags/tag1382.xml"/><Relationship Id="rId11" Type="http://schemas.openxmlformats.org/officeDocument/2006/relationships/tags" Target="../tags/tag1286.xml"/><Relationship Id="rId32" Type="http://schemas.openxmlformats.org/officeDocument/2006/relationships/tags" Target="../tags/tag1307.xml"/><Relationship Id="rId37" Type="http://schemas.openxmlformats.org/officeDocument/2006/relationships/tags" Target="../tags/tag1312.xml"/><Relationship Id="rId53" Type="http://schemas.openxmlformats.org/officeDocument/2006/relationships/tags" Target="../tags/tag1328.xml"/><Relationship Id="rId58" Type="http://schemas.openxmlformats.org/officeDocument/2006/relationships/tags" Target="../tags/tag1333.xml"/><Relationship Id="rId74" Type="http://schemas.openxmlformats.org/officeDocument/2006/relationships/tags" Target="../tags/tag1349.xml"/><Relationship Id="rId79" Type="http://schemas.openxmlformats.org/officeDocument/2006/relationships/tags" Target="../tags/tag1354.xml"/><Relationship Id="rId102" Type="http://schemas.openxmlformats.org/officeDocument/2006/relationships/tags" Target="../tags/tag1377.xml"/><Relationship Id="rId123" Type="http://schemas.openxmlformats.org/officeDocument/2006/relationships/tags" Target="../tags/tag1398.xml"/><Relationship Id="rId128" Type="http://schemas.openxmlformats.org/officeDocument/2006/relationships/tags" Target="../tags/tag1403.xml"/><Relationship Id="rId144" Type="http://schemas.openxmlformats.org/officeDocument/2006/relationships/tags" Target="../tags/tag1419.xml"/><Relationship Id="rId149" Type="http://schemas.openxmlformats.org/officeDocument/2006/relationships/tags" Target="../tags/tag1424.xml"/><Relationship Id="rId5" Type="http://schemas.openxmlformats.org/officeDocument/2006/relationships/tags" Target="../tags/tag1280.xml"/><Relationship Id="rId90" Type="http://schemas.openxmlformats.org/officeDocument/2006/relationships/tags" Target="../tags/tag1365.xml"/><Relationship Id="rId95" Type="http://schemas.openxmlformats.org/officeDocument/2006/relationships/tags" Target="../tags/tag1370.xml"/><Relationship Id="rId160" Type="http://schemas.openxmlformats.org/officeDocument/2006/relationships/tags" Target="../tags/tag1435.xml"/><Relationship Id="rId165" Type="http://schemas.openxmlformats.org/officeDocument/2006/relationships/tags" Target="../tags/tag1440.xml"/><Relationship Id="rId22" Type="http://schemas.openxmlformats.org/officeDocument/2006/relationships/tags" Target="../tags/tag1297.xml"/><Relationship Id="rId27" Type="http://schemas.openxmlformats.org/officeDocument/2006/relationships/tags" Target="../tags/tag1302.xml"/><Relationship Id="rId43" Type="http://schemas.openxmlformats.org/officeDocument/2006/relationships/tags" Target="../tags/tag1318.xml"/><Relationship Id="rId48" Type="http://schemas.openxmlformats.org/officeDocument/2006/relationships/tags" Target="../tags/tag1323.xml"/><Relationship Id="rId64" Type="http://schemas.openxmlformats.org/officeDocument/2006/relationships/tags" Target="../tags/tag1339.xml"/><Relationship Id="rId69" Type="http://schemas.openxmlformats.org/officeDocument/2006/relationships/tags" Target="../tags/tag1344.xml"/><Relationship Id="rId113" Type="http://schemas.openxmlformats.org/officeDocument/2006/relationships/tags" Target="../tags/tag1388.xml"/><Relationship Id="rId118" Type="http://schemas.openxmlformats.org/officeDocument/2006/relationships/tags" Target="../tags/tag1393.xml"/><Relationship Id="rId134" Type="http://schemas.openxmlformats.org/officeDocument/2006/relationships/tags" Target="../tags/tag1409.xml"/><Relationship Id="rId139" Type="http://schemas.openxmlformats.org/officeDocument/2006/relationships/tags" Target="../tags/tag1414.xml"/><Relationship Id="rId80" Type="http://schemas.openxmlformats.org/officeDocument/2006/relationships/tags" Target="../tags/tag1355.xml"/><Relationship Id="rId85" Type="http://schemas.openxmlformats.org/officeDocument/2006/relationships/tags" Target="../tags/tag1360.xml"/><Relationship Id="rId150" Type="http://schemas.openxmlformats.org/officeDocument/2006/relationships/tags" Target="../tags/tag1425.xml"/><Relationship Id="rId155" Type="http://schemas.openxmlformats.org/officeDocument/2006/relationships/tags" Target="../tags/tag1430.xml"/><Relationship Id="rId12" Type="http://schemas.openxmlformats.org/officeDocument/2006/relationships/tags" Target="../tags/tag1287.xml"/><Relationship Id="rId17" Type="http://schemas.openxmlformats.org/officeDocument/2006/relationships/tags" Target="../tags/tag1292.xml"/><Relationship Id="rId33" Type="http://schemas.openxmlformats.org/officeDocument/2006/relationships/tags" Target="../tags/tag1308.xml"/><Relationship Id="rId38" Type="http://schemas.openxmlformats.org/officeDocument/2006/relationships/tags" Target="../tags/tag1313.xml"/><Relationship Id="rId59" Type="http://schemas.openxmlformats.org/officeDocument/2006/relationships/tags" Target="../tags/tag1334.xml"/><Relationship Id="rId103" Type="http://schemas.openxmlformats.org/officeDocument/2006/relationships/tags" Target="../tags/tag1378.xml"/><Relationship Id="rId108" Type="http://schemas.openxmlformats.org/officeDocument/2006/relationships/tags" Target="../tags/tag1383.xml"/><Relationship Id="rId124" Type="http://schemas.openxmlformats.org/officeDocument/2006/relationships/tags" Target="../tags/tag1399.xml"/><Relationship Id="rId129" Type="http://schemas.openxmlformats.org/officeDocument/2006/relationships/tags" Target="../tags/tag1404.xml"/><Relationship Id="rId54" Type="http://schemas.openxmlformats.org/officeDocument/2006/relationships/tags" Target="../tags/tag1329.xml"/><Relationship Id="rId70" Type="http://schemas.openxmlformats.org/officeDocument/2006/relationships/tags" Target="../tags/tag1345.xml"/><Relationship Id="rId75" Type="http://schemas.openxmlformats.org/officeDocument/2006/relationships/tags" Target="../tags/tag1350.xml"/><Relationship Id="rId91" Type="http://schemas.openxmlformats.org/officeDocument/2006/relationships/tags" Target="../tags/tag1366.xml"/><Relationship Id="rId96" Type="http://schemas.openxmlformats.org/officeDocument/2006/relationships/tags" Target="../tags/tag1371.xml"/><Relationship Id="rId140" Type="http://schemas.openxmlformats.org/officeDocument/2006/relationships/tags" Target="../tags/tag1415.xml"/><Relationship Id="rId145" Type="http://schemas.openxmlformats.org/officeDocument/2006/relationships/tags" Target="../tags/tag1420.xml"/><Relationship Id="rId161" Type="http://schemas.openxmlformats.org/officeDocument/2006/relationships/tags" Target="../tags/tag1436.xml"/><Relationship Id="rId166" Type="http://schemas.openxmlformats.org/officeDocument/2006/relationships/tags" Target="../tags/tag1441.xml"/><Relationship Id="rId1" Type="http://schemas.openxmlformats.org/officeDocument/2006/relationships/tags" Target="../tags/tag1276.xml"/><Relationship Id="rId6" Type="http://schemas.openxmlformats.org/officeDocument/2006/relationships/tags" Target="../tags/tag1281.xml"/><Relationship Id="rId15" Type="http://schemas.openxmlformats.org/officeDocument/2006/relationships/tags" Target="../tags/tag1290.xml"/><Relationship Id="rId23" Type="http://schemas.openxmlformats.org/officeDocument/2006/relationships/tags" Target="../tags/tag1298.xml"/><Relationship Id="rId28" Type="http://schemas.openxmlformats.org/officeDocument/2006/relationships/tags" Target="../tags/tag1303.xml"/><Relationship Id="rId36" Type="http://schemas.openxmlformats.org/officeDocument/2006/relationships/tags" Target="../tags/tag1311.xml"/><Relationship Id="rId49" Type="http://schemas.openxmlformats.org/officeDocument/2006/relationships/tags" Target="../tags/tag1324.xml"/><Relationship Id="rId57" Type="http://schemas.openxmlformats.org/officeDocument/2006/relationships/tags" Target="../tags/tag1332.xml"/><Relationship Id="rId106" Type="http://schemas.openxmlformats.org/officeDocument/2006/relationships/tags" Target="../tags/tag1381.xml"/><Relationship Id="rId114" Type="http://schemas.openxmlformats.org/officeDocument/2006/relationships/tags" Target="../tags/tag1389.xml"/><Relationship Id="rId119" Type="http://schemas.openxmlformats.org/officeDocument/2006/relationships/tags" Target="../tags/tag1394.xml"/><Relationship Id="rId127" Type="http://schemas.openxmlformats.org/officeDocument/2006/relationships/tags" Target="../tags/tag1402.xml"/><Relationship Id="rId10" Type="http://schemas.openxmlformats.org/officeDocument/2006/relationships/tags" Target="../tags/tag1285.xml"/><Relationship Id="rId31" Type="http://schemas.openxmlformats.org/officeDocument/2006/relationships/tags" Target="../tags/tag1306.xml"/><Relationship Id="rId44" Type="http://schemas.openxmlformats.org/officeDocument/2006/relationships/tags" Target="../tags/tag1319.xml"/><Relationship Id="rId52" Type="http://schemas.openxmlformats.org/officeDocument/2006/relationships/tags" Target="../tags/tag1327.xml"/><Relationship Id="rId60" Type="http://schemas.openxmlformats.org/officeDocument/2006/relationships/tags" Target="../tags/tag1335.xml"/><Relationship Id="rId65" Type="http://schemas.openxmlformats.org/officeDocument/2006/relationships/tags" Target="../tags/tag1340.xml"/><Relationship Id="rId73" Type="http://schemas.openxmlformats.org/officeDocument/2006/relationships/tags" Target="../tags/tag1348.xml"/><Relationship Id="rId78" Type="http://schemas.openxmlformats.org/officeDocument/2006/relationships/tags" Target="../tags/tag1353.xml"/><Relationship Id="rId81" Type="http://schemas.openxmlformats.org/officeDocument/2006/relationships/tags" Target="../tags/tag1356.xml"/><Relationship Id="rId86" Type="http://schemas.openxmlformats.org/officeDocument/2006/relationships/tags" Target="../tags/tag1361.xml"/><Relationship Id="rId94" Type="http://schemas.openxmlformats.org/officeDocument/2006/relationships/tags" Target="../tags/tag1369.xml"/><Relationship Id="rId99" Type="http://schemas.openxmlformats.org/officeDocument/2006/relationships/tags" Target="../tags/tag1374.xml"/><Relationship Id="rId101" Type="http://schemas.openxmlformats.org/officeDocument/2006/relationships/tags" Target="../tags/tag1376.xml"/><Relationship Id="rId122" Type="http://schemas.openxmlformats.org/officeDocument/2006/relationships/tags" Target="../tags/tag1397.xml"/><Relationship Id="rId130" Type="http://schemas.openxmlformats.org/officeDocument/2006/relationships/tags" Target="../tags/tag1405.xml"/><Relationship Id="rId135" Type="http://schemas.openxmlformats.org/officeDocument/2006/relationships/tags" Target="../tags/tag1410.xml"/><Relationship Id="rId143" Type="http://schemas.openxmlformats.org/officeDocument/2006/relationships/tags" Target="../tags/tag1418.xml"/><Relationship Id="rId148" Type="http://schemas.openxmlformats.org/officeDocument/2006/relationships/tags" Target="../tags/tag1423.xml"/><Relationship Id="rId151" Type="http://schemas.openxmlformats.org/officeDocument/2006/relationships/tags" Target="../tags/tag1426.xml"/><Relationship Id="rId156" Type="http://schemas.openxmlformats.org/officeDocument/2006/relationships/tags" Target="../tags/tag1431.xml"/><Relationship Id="rId164" Type="http://schemas.openxmlformats.org/officeDocument/2006/relationships/tags" Target="../tags/tag1439.xml"/><Relationship Id="rId4" Type="http://schemas.openxmlformats.org/officeDocument/2006/relationships/tags" Target="../tags/tag1279.xml"/><Relationship Id="rId9" Type="http://schemas.openxmlformats.org/officeDocument/2006/relationships/tags" Target="../tags/tag1284.xml"/><Relationship Id="rId13" Type="http://schemas.openxmlformats.org/officeDocument/2006/relationships/tags" Target="../tags/tag1288.xml"/><Relationship Id="rId18" Type="http://schemas.openxmlformats.org/officeDocument/2006/relationships/tags" Target="../tags/tag1293.xml"/><Relationship Id="rId39" Type="http://schemas.openxmlformats.org/officeDocument/2006/relationships/tags" Target="../tags/tag1314.xml"/><Relationship Id="rId109" Type="http://schemas.openxmlformats.org/officeDocument/2006/relationships/tags" Target="../tags/tag1384.xml"/><Relationship Id="rId34" Type="http://schemas.openxmlformats.org/officeDocument/2006/relationships/tags" Target="../tags/tag1309.xml"/><Relationship Id="rId50" Type="http://schemas.openxmlformats.org/officeDocument/2006/relationships/tags" Target="../tags/tag1325.xml"/><Relationship Id="rId55" Type="http://schemas.openxmlformats.org/officeDocument/2006/relationships/tags" Target="../tags/tag1330.xml"/><Relationship Id="rId76" Type="http://schemas.openxmlformats.org/officeDocument/2006/relationships/tags" Target="../tags/tag1351.xml"/><Relationship Id="rId97" Type="http://schemas.openxmlformats.org/officeDocument/2006/relationships/tags" Target="../tags/tag1372.xml"/><Relationship Id="rId104" Type="http://schemas.openxmlformats.org/officeDocument/2006/relationships/tags" Target="../tags/tag1379.xml"/><Relationship Id="rId120" Type="http://schemas.openxmlformats.org/officeDocument/2006/relationships/tags" Target="../tags/tag1395.xml"/><Relationship Id="rId125" Type="http://schemas.openxmlformats.org/officeDocument/2006/relationships/tags" Target="../tags/tag1400.xml"/><Relationship Id="rId141" Type="http://schemas.openxmlformats.org/officeDocument/2006/relationships/tags" Target="../tags/tag1416.xml"/><Relationship Id="rId146" Type="http://schemas.openxmlformats.org/officeDocument/2006/relationships/tags" Target="../tags/tag1421.xml"/><Relationship Id="rId167" Type="http://schemas.openxmlformats.org/officeDocument/2006/relationships/slideLayout" Target="../slideLayouts/slideLayout1.xml"/><Relationship Id="rId7" Type="http://schemas.openxmlformats.org/officeDocument/2006/relationships/tags" Target="../tags/tag1282.xml"/><Relationship Id="rId71" Type="http://schemas.openxmlformats.org/officeDocument/2006/relationships/tags" Target="../tags/tag1346.xml"/><Relationship Id="rId92" Type="http://schemas.openxmlformats.org/officeDocument/2006/relationships/tags" Target="../tags/tag1367.xml"/><Relationship Id="rId162" Type="http://schemas.openxmlformats.org/officeDocument/2006/relationships/tags" Target="../tags/tag1437.xml"/><Relationship Id="rId2" Type="http://schemas.openxmlformats.org/officeDocument/2006/relationships/tags" Target="../tags/tag1277.xml"/><Relationship Id="rId29" Type="http://schemas.openxmlformats.org/officeDocument/2006/relationships/tags" Target="../tags/tag1304.xml"/><Relationship Id="rId24" Type="http://schemas.openxmlformats.org/officeDocument/2006/relationships/tags" Target="../tags/tag1299.xml"/><Relationship Id="rId40" Type="http://schemas.openxmlformats.org/officeDocument/2006/relationships/tags" Target="../tags/tag1315.xml"/><Relationship Id="rId45" Type="http://schemas.openxmlformats.org/officeDocument/2006/relationships/tags" Target="../tags/tag1320.xml"/><Relationship Id="rId66" Type="http://schemas.openxmlformats.org/officeDocument/2006/relationships/tags" Target="../tags/tag1341.xml"/><Relationship Id="rId87" Type="http://schemas.openxmlformats.org/officeDocument/2006/relationships/tags" Target="../tags/tag1362.xml"/><Relationship Id="rId110" Type="http://schemas.openxmlformats.org/officeDocument/2006/relationships/tags" Target="../tags/tag1385.xml"/><Relationship Id="rId115" Type="http://schemas.openxmlformats.org/officeDocument/2006/relationships/tags" Target="../tags/tag1390.xml"/><Relationship Id="rId131" Type="http://schemas.openxmlformats.org/officeDocument/2006/relationships/tags" Target="../tags/tag1406.xml"/><Relationship Id="rId136" Type="http://schemas.openxmlformats.org/officeDocument/2006/relationships/tags" Target="../tags/tag1411.xml"/><Relationship Id="rId157" Type="http://schemas.openxmlformats.org/officeDocument/2006/relationships/tags" Target="../tags/tag1432.xml"/><Relationship Id="rId61" Type="http://schemas.openxmlformats.org/officeDocument/2006/relationships/tags" Target="../tags/tag1336.xml"/><Relationship Id="rId82" Type="http://schemas.openxmlformats.org/officeDocument/2006/relationships/tags" Target="../tags/tag1357.xml"/><Relationship Id="rId152" Type="http://schemas.openxmlformats.org/officeDocument/2006/relationships/tags" Target="../tags/tag1427.xml"/><Relationship Id="rId19" Type="http://schemas.openxmlformats.org/officeDocument/2006/relationships/tags" Target="../tags/tag1294.xml"/><Relationship Id="rId14" Type="http://schemas.openxmlformats.org/officeDocument/2006/relationships/tags" Target="../tags/tag1289.xml"/><Relationship Id="rId30" Type="http://schemas.openxmlformats.org/officeDocument/2006/relationships/tags" Target="../tags/tag1305.xml"/><Relationship Id="rId35" Type="http://schemas.openxmlformats.org/officeDocument/2006/relationships/tags" Target="../tags/tag1310.xml"/><Relationship Id="rId56" Type="http://schemas.openxmlformats.org/officeDocument/2006/relationships/tags" Target="../tags/tag1331.xml"/><Relationship Id="rId77" Type="http://schemas.openxmlformats.org/officeDocument/2006/relationships/tags" Target="../tags/tag1352.xml"/><Relationship Id="rId100" Type="http://schemas.openxmlformats.org/officeDocument/2006/relationships/tags" Target="../tags/tag1375.xml"/><Relationship Id="rId105" Type="http://schemas.openxmlformats.org/officeDocument/2006/relationships/tags" Target="../tags/tag1380.xml"/><Relationship Id="rId126" Type="http://schemas.openxmlformats.org/officeDocument/2006/relationships/tags" Target="../tags/tag1401.xml"/><Relationship Id="rId147" Type="http://schemas.openxmlformats.org/officeDocument/2006/relationships/tags" Target="../tags/tag1422.xml"/><Relationship Id="rId8" Type="http://schemas.openxmlformats.org/officeDocument/2006/relationships/tags" Target="../tags/tag1283.xml"/><Relationship Id="rId51" Type="http://schemas.openxmlformats.org/officeDocument/2006/relationships/tags" Target="../tags/tag1326.xml"/><Relationship Id="rId72" Type="http://schemas.openxmlformats.org/officeDocument/2006/relationships/tags" Target="../tags/tag1347.xml"/><Relationship Id="rId93" Type="http://schemas.openxmlformats.org/officeDocument/2006/relationships/tags" Target="../tags/tag1368.xml"/><Relationship Id="rId98" Type="http://schemas.openxmlformats.org/officeDocument/2006/relationships/tags" Target="../tags/tag1373.xml"/><Relationship Id="rId121" Type="http://schemas.openxmlformats.org/officeDocument/2006/relationships/tags" Target="../tags/tag1396.xml"/><Relationship Id="rId142" Type="http://schemas.openxmlformats.org/officeDocument/2006/relationships/tags" Target="../tags/tag1417.xml"/><Relationship Id="rId163" Type="http://schemas.openxmlformats.org/officeDocument/2006/relationships/tags" Target="../tags/tag1438.xml"/><Relationship Id="rId3" Type="http://schemas.openxmlformats.org/officeDocument/2006/relationships/tags" Target="../tags/tag1278.xml"/><Relationship Id="rId25" Type="http://schemas.openxmlformats.org/officeDocument/2006/relationships/tags" Target="../tags/tag1300.xml"/><Relationship Id="rId46" Type="http://schemas.openxmlformats.org/officeDocument/2006/relationships/tags" Target="../tags/tag1321.xml"/><Relationship Id="rId67" Type="http://schemas.openxmlformats.org/officeDocument/2006/relationships/tags" Target="../tags/tag1342.xml"/><Relationship Id="rId116" Type="http://schemas.openxmlformats.org/officeDocument/2006/relationships/tags" Target="../tags/tag1391.xml"/><Relationship Id="rId137" Type="http://schemas.openxmlformats.org/officeDocument/2006/relationships/tags" Target="../tags/tag1412.xml"/><Relationship Id="rId158" Type="http://schemas.openxmlformats.org/officeDocument/2006/relationships/tags" Target="../tags/tag1433.xml"/><Relationship Id="rId20" Type="http://schemas.openxmlformats.org/officeDocument/2006/relationships/tags" Target="../tags/tag1295.xml"/><Relationship Id="rId41" Type="http://schemas.openxmlformats.org/officeDocument/2006/relationships/tags" Target="../tags/tag1316.xml"/><Relationship Id="rId62" Type="http://schemas.openxmlformats.org/officeDocument/2006/relationships/tags" Target="../tags/tag1337.xml"/><Relationship Id="rId83" Type="http://schemas.openxmlformats.org/officeDocument/2006/relationships/tags" Target="../tags/tag1358.xml"/><Relationship Id="rId88" Type="http://schemas.openxmlformats.org/officeDocument/2006/relationships/tags" Target="../tags/tag1363.xml"/><Relationship Id="rId111" Type="http://schemas.openxmlformats.org/officeDocument/2006/relationships/tags" Target="../tags/tag1386.xml"/><Relationship Id="rId132" Type="http://schemas.openxmlformats.org/officeDocument/2006/relationships/tags" Target="../tags/tag1407.xml"/><Relationship Id="rId153" Type="http://schemas.openxmlformats.org/officeDocument/2006/relationships/tags" Target="../tags/tag14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18"/>
          <p:cNvGrpSpPr/>
          <p:nvPr/>
        </p:nvGrpSpPr>
        <p:grpSpPr>
          <a:xfrm>
            <a:off x="1215529" y="808591"/>
            <a:ext cx="1546722" cy="567799"/>
            <a:chOff x="1215529" y="808591"/>
            <a:chExt cx="1546722" cy="567799"/>
          </a:xfrm>
        </p:grpSpPr>
        <p:sp>
          <p:nvSpPr>
            <p:cNvPr id="2" name="SMARTInkShape-17"/>
            <p:cNvSpPr/>
            <p:nvPr>
              <p:custDataLst>
                <p:tags r:id="rId128"/>
              </p:custDataLst>
            </p:nvPr>
          </p:nvSpPr>
          <p:spPr>
            <a:xfrm>
              <a:off x="2717800" y="120650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44450" y="0"/>
                  </a:moveTo>
                  <a:lnTo>
                    <a:pt x="44450" y="0"/>
                  </a:lnTo>
                  <a:lnTo>
                    <a:pt x="33605" y="6481"/>
                  </a:lnTo>
                  <a:lnTo>
                    <a:pt x="18424" y="2167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8"/>
            <p:cNvSpPr/>
            <p:nvPr>
              <p:custDataLst>
                <p:tags r:id="rId129"/>
              </p:custDataLst>
            </p:nvPr>
          </p:nvSpPr>
          <p:spPr>
            <a:xfrm>
              <a:off x="2508773" y="1149689"/>
              <a:ext cx="126478" cy="122729"/>
            </a:xfrm>
            <a:custGeom>
              <a:avLst/>
              <a:gdLst/>
              <a:ahLst/>
              <a:cxnLst/>
              <a:rect l="0" t="0" r="0" b="0"/>
              <a:pathLst>
                <a:path w="126478" h="122729">
                  <a:moveTo>
                    <a:pt x="12177" y="37761"/>
                  </a:moveTo>
                  <a:lnTo>
                    <a:pt x="12177" y="37761"/>
                  </a:lnTo>
                  <a:lnTo>
                    <a:pt x="5435" y="34390"/>
                  </a:lnTo>
                  <a:lnTo>
                    <a:pt x="3449" y="32691"/>
                  </a:lnTo>
                  <a:lnTo>
                    <a:pt x="1242" y="28923"/>
                  </a:lnTo>
                  <a:lnTo>
                    <a:pt x="0" y="16092"/>
                  </a:lnTo>
                  <a:lnTo>
                    <a:pt x="531" y="12732"/>
                  </a:lnTo>
                  <a:lnTo>
                    <a:pt x="1591" y="10491"/>
                  </a:lnTo>
                  <a:lnTo>
                    <a:pt x="8361" y="3525"/>
                  </a:lnTo>
                  <a:lnTo>
                    <a:pt x="14244" y="1378"/>
                  </a:lnTo>
                  <a:lnTo>
                    <a:pt x="36261" y="0"/>
                  </a:lnTo>
                  <a:lnTo>
                    <a:pt x="56237" y="3132"/>
                  </a:lnTo>
                  <a:lnTo>
                    <a:pt x="72190" y="11900"/>
                  </a:lnTo>
                  <a:lnTo>
                    <a:pt x="74764" y="16993"/>
                  </a:lnTo>
                  <a:lnTo>
                    <a:pt x="75742" y="30177"/>
                  </a:lnTo>
                  <a:lnTo>
                    <a:pt x="56844" y="74932"/>
                  </a:lnTo>
                  <a:lnTo>
                    <a:pt x="39216" y="114026"/>
                  </a:lnTo>
                  <a:lnTo>
                    <a:pt x="40080" y="116826"/>
                  </a:lnTo>
                  <a:lnTo>
                    <a:pt x="44804" y="121820"/>
                  </a:lnTo>
                  <a:lnTo>
                    <a:pt x="48745" y="122728"/>
                  </a:lnTo>
                  <a:lnTo>
                    <a:pt x="58769" y="121855"/>
                  </a:lnTo>
                  <a:lnTo>
                    <a:pt x="100592" y="106699"/>
                  </a:lnTo>
                  <a:lnTo>
                    <a:pt x="126477" y="94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9"/>
            <p:cNvSpPr/>
            <p:nvPr>
              <p:custDataLst>
                <p:tags r:id="rId130"/>
              </p:custDataLst>
            </p:nvPr>
          </p:nvSpPr>
          <p:spPr>
            <a:xfrm>
              <a:off x="2286000" y="933450"/>
              <a:ext cx="114301" cy="311151"/>
            </a:xfrm>
            <a:custGeom>
              <a:avLst/>
              <a:gdLst/>
              <a:ahLst/>
              <a:cxnLst/>
              <a:rect l="0" t="0" r="0" b="0"/>
              <a:pathLst>
                <a:path w="114301" h="311151">
                  <a:moveTo>
                    <a:pt x="114300" y="0"/>
                  </a:moveTo>
                  <a:lnTo>
                    <a:pt x="114300" y="0"/>
                  </a:lnTo>
                  <a:lnTo>
                    <a:pt x="102091" y="0"/>
                  </a:lnTo>
                  <a:lnTo>
                    <a:pt x="98399" y="2822"/>
                  </a:lnTo>
                  <a:lnTo>
                    <a:pt x="85757" y="22395"/>
                  </a:lnTo>
                  <a:lnTo>
                    <a:pt x="68918" y="59944"/>
                  </a:lnTo>
                  <a:lnTo>
                    <a:pt x="56736" y="92964"/>
                  </a:lnTo>
                  <a:lnTo>
                    <a:pt x="42384" y="130688"/>
                  </a:lnTo>
                  <a:lnTo>
                    <a:pt x="28010" y="171678"/>
                  </a:lnTo>
                  <a:lnTo>
                    <a:pt x="16917" y="215766"/>
                  </a:lnTo>
                  <a:lnTo>
                    <a:pt x="9165" y="255587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0"/>
            <p:cNvSpPr/>
            <p:nvPr>
              <p:custDataLst>
                <p:tags r:id="rId131"/>
              </p:custDataLst>
            </p:nvPr>
          </p:nvSpPr>
          <p:spPr>
            <a:xfrm>
              <a:off x="2203450" y="952500"/>
              <a:ext cx="242179" cy="247651"/>
            </a:xfrm>
            <a:custGeom>
              <a:avLst/>
              <a:gdLst/>
              <a:ahLst/>
              <a:cxnLst/>
              <a:rect l="0" t="0" r="0" b="0"/>
              <a:pathLst>
                <a:path w="242179" h="247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9232" y="22604"/>
                  </a:lnTo>
                  <a:lnTo>
                    <a:pt x="82180" y="51147"/>
                  </a:lnTo>
                  <a:lnTo>
                    <a:pt x="116252" y="77765"/>
                  </a:lnTo>
                  <a:lnTo>
                    <a:pt x="150210" y="108411"/>
                  </a:lnTo>
                  <a:lnTo>
                    <a:pt x="180354" y="140845"/>
                  </a:lnTo>
                  <a:lnTo>
                    <a:pt x="215481" y="185195"/>
                  </a:lnTo>
                  <a:lnTo>
                    <a:pt x="239571" y="228414"/>
                  </a:lnTo>
                  <a:lnTo>
                    <a:pt x="242178" y="239101"/>
                  </a:lnTo>
                  <a:lnTo>
                    <a:pt x="2413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"/>
            <p:cNvSpPr/>
            <p:nvPr>
              <p:custDataLst>
                <p:tags r:id="rId132"/>
              </p:custDataLst>
            </p:nvPr>
          </p:nvSpPr>
          <p:spPr>
            <a:xfrm>
              <a:off x="2032000" y="1244600"/>
              <a:ext cx="63501" cy="69851"/>
            </a:xfrm>
            <a:custGeom>
              <a:avLst/>
              <a:gdLst/>
              <a:ahLst/>
              <a:cxnLst/>
              <a:rect l="0" t="0" r="0" b="0"/>
              <a:pathLst>
                <a:path w="63501" h="69851">
                  <a:moveTo>
                    <a:pt x="63500" y="0"/>
                  </a:moveTo>
                  <a:lnTo>
                    <a:pt x="63500" y="0"/>
                  </a:lnTo>
                  <a:lnTo>
                    <a:pt x="51950" y="7186"/>
                  </a:lnTo>
                  <a:lnTo>
                    <a:pt x="15970" y="4818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2"/>
            <p:cNvSpPr/>
            <p:nvPr>
              <p:custDataLst>
                <p:tags r:id="rId133"/>
              </p:custDataLst>
            </p:nvPr>
          </p:nvSpPr>
          <p:spPr>
            <a:xfrm>
              <a:off x="1854200" y="11747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"/>
            <p:cNvSpPr/>
            <p:nvPr>
              <p:custDataLst>
                <p:tags r:id="rId134"/>
              </p:custDataLst>
            </p:nvPr>
          </p:nvSpPr>
          <p:spPr>
            <a:xfrm>
              <a:off x="1511300" y="940683"/>
              <a:ext cx="184151" cy="380118"/>
            </a:xfrm>
            <a:custGeom>
              <a:avLst/>
              <a:gdLst/>
              <a:ahLst/>
              <a:cxnLst/>
              <a:rect l="0" t="0" r="0" b="0"/>
              <a:pathLst>
                <a:path w="184151" h="380118">
                  <a:moveTo>
                    <a:pt x="184150" y="5467"/>
                  </a:moveTo>
                  <a:lnTo>
                    <a:pt x="184150" y="5467"/>
                  </a:lnTo>
                  <a:lnTo>
                    <a:pt x="180779" y="2096"/>
                  </a:lnTo>
                  <a:lnTo>
                    <a:pt x="175361" y="441"/>
                  </a:lnTo>
                  <a:lnTo>
                    <a:pt x="171940" y="0"/>
                  </a:lnTo>
                  <a:lnTo>
                    <a:pt x="168249" y="1822"/>
                  </a:lnTo>
                  <a:lnTo>
                    <a:pt x="154901" y="16617"/>
                  </a:lnTo>
                  <a:lnTo>
                    <a:pt x="125822" y="64114"/>
                  </a:lnTo>
                  <a:lnTo>
                    <a:pt x="108837" y="100677"/>
                  </a:lnTo>
                  <a:lnTo>
                    <a:pt x="89530" y="147501"/>
                  </a:lnTo>
                  <a:lnTo>
                    <a:pt x="79442" y="172123"/>
                  </a:lnTo>
                  <a:lnTo>
                    <a:pt x="69189" y="197004"/>
                  </a:lnTo>
                  <a:lnTo>
                    <a:pt x="58826" y="222059"/>
                  </a:lnTo>
                  <a:lnTo>
                    <a:pt x="49095" y="246522"/>
                  </a:lnTo>
                  <a:lnTo>
                    <a:pt x="39786" y="270593"/>
                  </a:lnTo>
                  <a:lnTo>
                    <a:pt x="23327" y="313801"/>
                  </a:lnTo>
                  <a:lnTo>
                    <a:pt x="7539" y="355137"/>
                  </a:lnTo>
                  <a:lnTo>
                    <a:pt x="0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4"/>
            <p:cNvSpPr/>
            <p:nvPr>
              <p:custDataLst>
                <p:tags r:id="rId135"/>
              </p:custDataLst>
            </p:nvPr>
          </p:nvSpPr>
          <p:spPr>
            <a:xfrm>
              <a:off x="1473200" y="1003300"/>
              <a:ext cx="298451" cy="279401"/>
            </a:xfrm>
            <a:custGeom>
              <a:avLst/>
              <a:gdLst/>
              <a:ahLst/>
              <a:cxnLst/>
              <a:rect l="0" t="0" r="0" b="0"/>
              <a:pathLst>
                <a:path w="298451" h="279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6139" y="24485"/>
                  </a:lnTo>
                  <a:lnTo>
                    <a:pt x="93163" y="58055"/>
                  </a:lnTo>
                  <a:lnTo>
                    <a:pt x="128895" y="88597"/>
                  </a:lnTo>
                  <a:lnTo>
                    <a:pt x="165942" y="123337"/>
                  </a:lnTo>
                  <a:lnTo>
                    <a:pt x="199811" y="159944"/>
                  </a:lnTo>
                  <a:lnTo>
                    <a:pt x="230622" y="195970"/>
                  </a:lnTo>
                  <a:lnTo>
                    <a:pt x="268945" y="241901"/>
                  </a:lnTo>
                  <a:lnTo>
                    <a:pt x="292204" y="274371"/>
                  </a:lnTo>
                  <a:lnTo>
                    <a:pt x="2984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5"/>
            <p:cNvSpPr/>
            <p:nvPr>
              <p:custDataLst>
                <p:tags r:id="rId136"/>
              </p:custDataLst>
            </p:nvPr>
          </p:nvSpPr>
          <p:spPr>
            <a:xfrm>
              <a:off x="1215529" y="808591"/>
              <a:ext cx="232272" cy="567799"/>
            </a:xfrm>
            <a:custGeom>
              <a:avLst/>
              <a:gdLst/>
              <a:ahLst/>
              <a:cxnLst/>
              <a:rect l="0" t="0" r="0" b="0"/>
              <a:pathLst>
                <a:path w="232272" h="567799">
                  <a:moveTo>
                    <a:pt x="117971" y="42309"/>
                  </a:moveTo>
                  <a:lnTo>
                    <a:pt x="117971" y="42309"/>
                  </a:lnTo>
                  <a:lnTo>
                    <a:pt x="117971" y="28003"/>
                  </a:lnTo>
                  <a:lnTo>
                    <a:pt x="116089" y="23486"/>
                  </a:lnTo>
                  <a:lnTo>
                    <a:pt x="114600" y="21294"/>
                  </a:lnTo>
                  <a:lnTo>
                    <a:pt x="105762" y="14837"/>
                  </a:lnTo>
                  <a:lnTo>
                    <a:pt x="80700" y="2676"/>
                  </a:lnTo>
                  <a:lnTo>
                    <a:pt x="67539" y="0"/>
                  </a:lnTo>
                  <a:lnTo>
                    <a:pt x="37480" y="3351"/>
                  </a:lnTo>
                  <a:lnTo>
                    <a:pt x="23636" y="6885"/>
                  </a:lnTo>
                  <a:lnTo>
                    <a:pt x="12309" y="14571"/>
                  </a:lnTo>
                  <a:lnTo>
                    <a:pt x="7313" y="19583"/>
                  </a:lnTo>
                  <a:lnTo>
                    <a:pt x="1762" y="30798"/>
                  </a:lnTo>
                  <a:lnTo>
                    <a:pt x="0" y="42132"/>
                  </a:lnTo>
                  <a:lnTo>
                    <a:pt x="1569" y="51873"/>
                  </a:lnTo>
                  <a:lnTo>
                    <a:pt x="26630" y="95879"/>
                  </a:lnTo>
                  <a:lnTo>
                    <a:pt x="49599" y="128516"/>
                  </a:lnTo>
                  <a:lnTo>
                    <a:pt x="91345" y="173437"/>
                  </a:lnTo>
                  <a:lnTo>
                    <a:pt x="112043" y="207116"/>
                  </a:lnTo>
                  <a:lnTo>
                    <a:pt x="116215" y="229743"/>
                  </a:lnTo>
                  <a:lnTo>
                    <a:pt x="110832" y="272944"/>
                  </a:lnTo>
                  <a:lnTo>
                    <a:pt x="108978" y="282849"/>
                  </a:lnTo>
                  <a:lnTo>
                    <a:pt x="97511" y="301380"/>
                  </a:lnTo>
                  <a:lnTo>
                    <a:pt x="82772" y="316202"/>
                  </a:lnTo>
                  <a:lnTo>
                    <a:pt x="71518" y="322789"/>
                  </a:lnTo>
                  <a:lnTo>
                    <a:pt x="59931" y="323835"/>
                  </a:lnTo>
                  <a:lnTo>
                    <a:pt x="53878" y="323127"/>
                  </a:lnTo>
                  <a:lnTo>
                    <a:pt x="49136" y="321243"/>
                  </a:lnTo>
                  <a:lnTo>
                    <a:pt x="41987" y="315387"/>
                  </a:lnTo>
                  <a:lnTo>
                    <a:pt x="40504" y="312555"/>
                  </a:lnTo>
                  <a:lnTo>
                    <a:pt x="40221" y="309962"/>
                  </a:lnTo>
                  <a:lnTo>
                    <a:pt x="41788" y="305199"/>
                  </a:lnTo>
                  <a:lnTo>
                    <a:pt x="44836" y="300731"/>
                  </a:lnTo>
                  <a:lnTo>
                    <a:pt x="46636" y="299962"/>
                  </a:lnTo>
                  <a:lnTo>
                    <a:pt x="48542" y="300156"/>
                  </a:lnTo>
                  <a:lnTo>
                    <a:pt x="60042" y="305535"/>
                  </a:lnTo>
                  <a:lnTo>
                    <a:pt x="62418" y="308105"/>
                  </a:lnTo>
                  <a:lnTo>
                    <a:pt x="65059" y="314722"/>
                  </a:lnTo>
                  <a:lnTo>
                    <a:pt x="73800" y="359089"/>
                  </a:lnTo>
                  <a:lnTo>
                    <a:pt x="78072" y="399577"/>
                  </a:lnTo>
                  <a:lnTo>
                    <a:pt x="81219" y="444735"/>
                  </a:lnTo>
                  <a:lnTo>
                    <a:pt x="86621" y="488219"/>
                  </a:lnTo>
                  <a:lnTo>
                    <a:pt x="98138" y="531146"/>
                  </a:lnTo>
                  <a:lnTo>
                    <a:pt x="109899" y="554744"/>
                  </a:lnTo>
                  <a:lnTo>
                    <a:pt x="115412" y="559616"/>
                  </a:lnTo>
                  <a:lnTo>
                    <a:pt x="129063" y="565029"/>
                  </a:lnTo>
                  <a:lnTo>
                    <a:pt x="165892" y="567798"/>
                  </a:lnTo>
                  <a:lnTo>
                    <a:pt x="205257" y="560401"/>
                  </a:lnTo>
                  <a:lnTo>
                    <a:pt x="232271" y="550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9"/>
          <p:cNvGrpSpPr/>
          <p:nvPr/>
        </p:nvGrpSpPr>
        <p:grpSpPr>
          <a:xfrm>
            <a:off x="3041650" y="1168400"/>
            <a:ext cx="495301" cy="38101"/>
            <a:chOff x="3041650" y="1168400"/>
            <a:chExt cx="495301" cy="38101"/>
          </a:xfrm>
        </p:grpSpPr>
        <p:sp>
          <p:nvSpPr>
            <p:cNvPr id="12" name="SMARTInkShape-26"/>
            <p:cNvSpPr/>
            <p:nvPr>
              <p:custDataLst>
                <p:tags r:id="rId126"/>
              </p:custDataLst>
            </p:nvPr>
          </p:nvSpPr>
          <p:spPr>
            <a:xfrm>
              <a:off x="3403600" y="11684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39563" y="6350"/>
                  </a:lnTo>
                  <a:lnTo>
                    <a:pt x="85434" y="564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7"/>
            <p:cNvSpPr/>
            <p:nvPr>
              <p:custDataLst>
                <p:tags r:id="rId127"/>
              </p:custDataLst>
            </p:nvPr>
          </p:nvSpPr>
          <p:spPr>
            <a:xfrm>
              <a:off x="3041650" y="11874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46471" y="19050"/>
                  </a:lnTo>
                  <a:lnTo>
                    <a:pt x="85030" y="17168"/>
                  </a:lnTo>
                  <a:lnTo>
                    <a:pt x="127734" y="1026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20"/>
          <p:cNvGrpSpPr/>
          <p:nvPr/>
        </p:nvGrpSpPr>
        <p:grpSpPr>
          <a:xfrm>
            <a:off x="3848100" y="712083"/>
            <a:ext cx="917779" cy="621418"/>
            <a:chOff x="3848100" y="712083"/>
            <a:chExt cx="917779" cy="621418"/>
          </a:xfrm>
        </p:grpSpPr>
        <p:sp>
          <p:nvSpPr>
            <p:cNvPr id="15" name="SMARTInkShape-28"/>
            <p:cNvSpPr/>
            <p:nvPr>
              <p:custDataLst>
                <p:tags r:id="rId121"/>
              </p:custDataLst>
            </p:nvPr>
          </p:nvSpPr>
          <p:spPr>
            <a:xfrm>
              <a:off x="4441517" y="1145711"/>
              <a:ext cx="130484" cy="124290"/>
            </a:xfrm>
            <a:custGeom>
              <a:avLst/>
              <a:gdLst/>
              <a:ahLst/>
              <a:cxnLst/>
              <a:rect l="0" t="0" r="0" b="0"/>
              <a:pathLst>
                <a:path w="130484" h="124290">
                  <a:moveTo>
                    <a:pt x="16183" y="54439"/>
                  </a:moveTo>
                  <a:lnTo>
                    <a:pt x="16183" y="54439"/>
                  </a:lnTo>
                  <a:lnTo>
                    <a:pt x="16183" y="47697"/>
                  </a:lnTo>
                  <a:lnTo>
                    <a:pt x="14301" y="42505"/>
                  </a:lnTo>
                  <a:lnTo>
                    <a:pt x="10716" y="36795"/>
                  </a:lnTo>
                  <a:lnTo>
                    <a:pt x="10421" y="37032"/>
                  </a:lnTo>
                  <a:lnTo>
                    <a:pt x="5484" y="79152"/>
                  </a:lnTo>
                  <a:lnTo>
                    <a:pt x="1997" y="106227"/>
                  </a:lnTo>
                  <a:lnTo>
                    <a:pt x="375" y="110131"/>
                  </a:lnTo>
                  <a:lnTo>
                    <a:pt x="0" y="112734"/>
                  </a:lnTo>
                  <a:lnTo>
                    <a:pt x="456" y="114469"/>
                  </a:lnTo>
                  <a:lnTo>
                    <a:pt x="1465" y="115625"/>
                  </a:lnTo>
                  <a:lnTo>
                    <a:pt x="2137" y="114280"/>
                  </a:lnTo>
                  <a:lnTo>
                    <a:pt x="13504" y="75171"/>
                  </a:lnTo>
                  <a:lnTo>
                    <a:pt x="29190" y="34885"/>
                  </a:lnTo>
                  <a:lnTo>
                    <a:pt x="37486" y="16821"/>
                  </a:lnTo>
                  <a:lnTo>
                    <a:pt x="45877" y="6440"/>
                  </a:lnTo>
                  <a:lnTo>
                    <a:pt x="56191" y="1356"/>
                  </a:lnTo>
                  <a:lnTo>
                    <a:pt x="61905" y="0"/>
                  </a:lnTo>
                  <a:lnTo>
                    <a:pt x="67831" y="2624"/>
                  </a:lnTo>
                  <a:lnTo>
                    <a:pt x="80060" y="14947"/>
                  </a:lnTo>
                  <a:lnTo>
                    <a:pt x="103746" y="55967"/>
                  </a:lnTo>
                  <a:lnTo>
                    <a:pt x="118564" y="96891"/>
                  </a:lnTo>
                  <a:lnTo>
                    <a:pt x="130483" y="124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9"/>
            <p:cNvSpPr/>
            <p:nvPr>
              <p:custDataLst>
                <p:tags r:id="rId122"/>
              </p:custDataLst>
            </p:nvPr>
          </p:nvSpPr>
          <p:spPr>
            <a:xfrm>
              <a:off x="4036112" y="781050"/>
              <a:ext cx="307289" cy="400051"/>
            </a:xfrm>
            <a:custGeom>
              <a:avLst/>
              <a:gdLst/>
              <a:ahLst/>
              <a:cxnLst/>
              <a:rect l="0" t="0" r="0" b="0"/>
              <a:pathLst>
                <a:path w="307289" h="400051">
                  <a:moveTo>
                    <a:pt x="8838" y="0"/>
                  </a:moveTo>
                  <a:lnTo>
                    <a:pt x="8838" y="0"/>
                  </a:lnTo>
                  <a:lnTo>
                    <a:pt x="0" y="0"/>
                  </a:lnTo>
                  <a:lnTo>
                    <a:pt x="123" y="1411"/>
                  </a:lnTo>
                  <a:lnTo>
                    <a:pt x="35351" y="44763"/>
                  </a:lnTo>
                  <a:lnTo>
                    <a:pt x="62720" y="78691"/>
                  </a:lnTo>
                  <a:lnTo>
                    <a:pt x="97461" y="121051"/>
                  </a:lnTo>
                  <a:lnTo>
                    <a:pt x="135715" y="168101"/>
                  </a:lnTo>
                  <a:lnTo>
                    <a:pt x="154805" y="192500"/>
                  </a:lnTo>
                  <a:lnTo>
                    <a:pt x="173883" y="217234"/>
                  </a:lnTo>
                  <a:lnTo>
                    <a:pt x="208251" y="263530"/>
                  </a:lnTo>
                  <a:lnTo>
                    <a:pt x="239283" y="305508"/>
                  </a:lnTo>
                  <a:lnTo>
                    <a:pt x="267186" y="340627"/>
                  </a:lnTo>
                  <a:lnTo>
                    <a:pt x="297903" y="385385"/>
                  </a:lnTo>
                  <a:lnTo>
                    <a:pt x="307288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0"/>
            <p:cNvSpPr/>
            <p:nvPr>
              <p:custDataLst>
                <p:tags r:id="rId123"/>
              </p:custDataLst>
            </p:nvPr>
          </p:nvSpPr>
          <p:spPr>
            <a:xfrm>
              <a:off x="4622800" y="712083"/>
              <a:ext cx="143079" cy="621418"/>
            </a:xfrm>
            <a:custGeom>
              <a:avLst/>
              <a:gdLst/>
              <a:ahLst/>
              <a:cxnLst/>
              <a:rect l="0" t="0" r="0" b="0"/>
              <a:pathLst>
                <a:path w="143079" h="6214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18951" y="2750"/>
                  </a:lnTo>
                  <a:lnTo>
                    <a:pt x="48183" y="14775"/>
                  </a:lnTo>
                  <a:lnTo>
                    <a:pt x="76914" y="38485"/>
                  </a:lnTo>
                  <a:lnTo>
                    <a:pt x="99930" y="74595"/>
                  </a:lnTo>
                  <a:lnTo>
                    <a:pt x="106032" y="107922"/>
                  </a:lnTo>
                  <a:lnTo>
                    <a:pt x="104981" y="144842"/>
                  </a:lnTo>
                  <a:lnTo>
                    <a:pt x="97458" y="180065"/>
                  </a:lnTo>
                  <a:lnTo>
                    <a:pt x="77951" y="224887"/>
                  </a:lnTo>
                  <a:lnTo>
                    <a:pt x="56921" y="266408"/>
                  </a:lnTo>
                  <a:lnTo>
                    <a:pt x="47123" y="289661"/>
                  </a:lnTo>
                  <a:lnTo>
                    <a:pt x="44978" y="307843"/>
                  </a:lnTo>
                  <a:lnTo>
                    <a:pt x="54719" y="327501"/>
                  </a:lnTo>
                  <a:lnTo>
                    <a:pt x="89974" y="367735"/>
                  </a:lnTo>
                  <a:lnTo>
                    <a:pt x="119608" y="404718"/>
                  </a:lnTo>
                  <a:lnTo>
                    <a:pt x="136020" y="438912"/>
                  </a:lnTo>
                  <a:lnTo>
                    <a:pt x="143078" y="475854"/>
                  </a:lnTo>
                  <a:lnTo>
                    <a:pt x="138427" y="516982"/>
                  </a:lnTo>
                  <a:lnTo>
                    <a:pt x="124741" y="557077"/>
                  </a:lnTo>
                  <a:lnTo>
                    <a:pt x="103910" y="589026"/>
                  </a:lnTo>
                  <a:lnTo>
                    <a:pt x="82400" y="603729"/>
                  </a:lnTo>
                  <a:lnTo>
                    <a:pt x="44450" y="621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1"/>
            <p:cNvSpPr/>
            <p:nvPr>
              <p:custDataLst>
                <p:tags r:id="rId124"/>
              </p:custDataLst>
            </p:nvPr>
          </p:nvSpPr>
          <p:spPr>
            <a:xfrm>
              <a:off x="3848100" y="118110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57150" y="0"/>
                  </a:moveTo>
                  <a:lnTo>
                    <a:pt x="57150" y="0"/>
                  </a:lnTo>
                  <a:lnTo>
                    <a:pt x="49964" y="11550"/>
                  </a:lnTo>
                  <a:lnTo>
                    <a:pt x="10472" y="5721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2"/>
            <p:cNvSpPr/>
            <p:nvPr>
              <p:custDataLst>
                <p:tags r:id="rId125"/>
              </p:custDataLst>
            </p:nvPr>
          </p:nvSpPr>
          <p:spPr>
            <a:xfrm>
              <a:off x="4114800" y="795515"/>
              <a:ext cx="203201" cy="417336"/>
            </a:xfrm>
            <a:custGeom>
              <a:avLst/>
              <a:gdLst/>
              <a:ahLst/>
              <a:cxnLst/>
              <a:rect l="0" t="0" r="0" b="0"/>
              <a:pathLst>
                <a:path w="203201" h="417336">
                  <a:moveTo>
                    <a:pt x="203200" y="10935"/>
                  </a:moveTo>
                  <a:lnTo>
                    <a:pt x="203200" y="10935"/>
                  </a:lnTo>
                  <a:lnTo>
                    <a:pt x="199829" y="4193"/>
                  </a:lnTo>
                  <a:lnTo>
                    <a:pt x="196719" y="2207"/>
                  </a:lnTo>
                  <a:lnTo>
                    <a:pt x="187620" y="0"/>
                  </a:lnTo>
                  <a:lnTo>
                    <a:pt x="182230" y="1529"/>
                  </a:lnTo>
                  <a:lnTo>
                    <a:pt x="170597" y="8871"/>
                  </a:lnTo>
                  <a:lnTo>
                    <a:pt x="135742" y="48863"/>
                  </a:lnTo>
                  <a:lnTo>
                    <a:pt x="115598" y="83060"/>
                  </a:lnTo>
                  <a:lnTo>
                    <a:pt x="96767" y="127422"/>
                  </a:lnTo>
                  <a:lnTo>
                    <a:pt x="87795" y="152093"/>
                  </a:lnTo>
                  <a:lnTo>
                    <a:pt x="78991" y="177713"/>
                  </a:lnTo>
                  <a:lnTo>
                    <a:pt x="70299" y="203964"/>
                  </a:lnTo>
                  <a:lnTo>
                    <a:pt x="61683" y="230638"/>
                  </a:lnTo>
                  <a:lnTo>
                    <a:pt x="53822" y="255476"/>
                  </a:lnTo>
                  <a:lnTo>
                    <a:pt x="39443" y="301888"/>
                  </a:lnTo>
                  <a:lnTo>
                    <a:pt x="25997" y="342272"/>
                  </a:lnTo>
                  <a:lnTo>
                    <a:pt x="10290" y="387333"/>
                  </a:lnTo>
                  <a:lnTo>
                    <a:pt x="0" y="417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21"/>
          <p:cNvGrpSpPr/>
          <p:nvPr/>
        </p:nvGrpSpPr>
        <p:grpSpPr>
          <a:xfrm>
            <a:off x="1493133" y="2083706"/>
            <a:ext cx="449968" cy="583295"/>
            <a:chOff x="1493133" y="2083706"/>
            <a:chExt cx="449968" cy="583295"/>
          </a:xfrm>
        </p:grpSpPr>
        <p:sp>
          <p:nvSpPr>
            <p:cNvPr id="21" name="SMARTInkShape-33"/>
            <p:cNvSpPr/>
            <p:nvPr>
              <p:custDataLst>
                <p:tags r:id="rId118"/>
              </p:custDataLst>
            </p:nvPr>
          </p:nvSpPr>
          <p:spPr>
            <a:xfrm>
              <a:off x="1663700" y="2197361"/>
              <a:ext cx="279401" cy="368040"/>
            </a:xfrm>
            <a:custGeom>
              <a:avLst/>
              <a:gdLst/>
              <a:ahLst/>
              <a:cxnLst/>
              <a:rect l="0" t="0" r="0" b="0"/>
              <a:pathLst>
                <a:path w="279401" h="36804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1" y="0"/>
                  </a:lnTo>
                  <a:lnTo>
                    <a:pt x="44258" y="41837"/>
                  </a:lnTo>
                  <a:lnTo>
                    <a:pt x="72587" y="77010"/>
                  </a:lnTo>
                  <a:lnTo>
                    <a:pt x="108696" y="123217"/>
                  </a:lnTo>
                  <a:lnTo>
                    <a:pt x="126086" y="147674"/>
                  </a:lnTo>
                  <a:lnTo>
                    <a:pt x="142618" y="172446"/>
                  </a:lnTo>
                  <a:lnTo>
                    <a:pt x="158579" y="197427"/>
                  </a:lnTo>
                  <a:lnTo>
                    <a:pt x="189483" y="242117"/>
                  </a:lnTo>
                  <a:lnTo>
                    <a:pt x="218270" y="281735"/>
                  </a:lnTo>
                  <a:lnTo>
                    <a:pt x="252194" y="328984"/>
                  </a:lnTo>
                  <a:lnTo>
                    <a:pt x="279400" y="368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4"/>
            <p:cNvSpPr/>
            <p:nvPr>
              <p:custDataLst>
                <p:tags r:id="rId119"/>
              </p:custDataLst>
            </p:nvPr>
          </p:nvSpPr>
          <p:spPr>
            <a:xfrm>
              <a:off x="1612900" y="2216150"/>
              <a:ext cx="304801" cy="450851"/>
            </a:xfrm>
            <a:custGeom>
              <a:avLst/>
              <a:gdLst/>
              <a:ahLst/>
              <a:cxnLst/>
              <a:rect l="0" t="0" r="0" b="0"/>
              <a:pathLst>
                <a:path w="304801" h="450851">
                  <a:moveTo>
                    <a:pt x="304800" y="0"/>
                  </a:moveTo>
                  <a:lnTo>
                    <a:pt x="304800" y="0"/>
                  </a:lnTo>
                  <a:lnTo>
                    <a:pt x="266532" y="45454"/>
                  </a:lnTo>
                  <a:lnTo>
                    <a:pt x="247810" y="75941"/>
                  </a:lnTo>
                  <a:lnTo>
                    <a:pt x="222086" y="114420"/>
                  </a:lnTo>
                  <a:lnTo>
                    <a:pt x="191133" y="159509"/>
                  </a:lnTo>
                  <a:lnTo>
                    <a:pt x="173988" y="185362"/>
                  </a:lnTo>
                  <a:lnTo>
                    <a:pt x="156209" y="212474"/>
                  </a:lnTo>
                  <a:lnTo>
                    <a:pt x="138006" y="239722"/>
                  </a:lnTo>
                  <a:lnTo>
                    <a:pt x="119520" y="267059"/>
                  </a:lnTo>
                  <a:lnTo>
                    <a:pt x="100847" y="294456"/>
                  </a:lnTo>
                  <a:lnTo>
                    <a:pt x="84165" y="319776"/>
                  </a:lnTo>
                  <a:lnTo>
                    <a:pt x="54340" y="366725"/>
                  </a:lnTo>
                  <a:lnTo>
                    <a:pt x="32618" y="401702"/>
                  </a:lnTo>
                  <a:lnTo>
                    <a:pt x="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5"/>
            <p:cNvSpPr/>
            <p:nvPr>
              <p:custDataLst>
                <p:tags r:id="rId120"/>
              </p:custDataLst>
            </p:nvPr>
          </p:nvSpPr>
          <p:spPr>
            <a:xfrm>
              <a:off x="1493133" y="2083706"/>
              <a:ext cx="411868" cy="11795"/>
            </a:xfrm>
            <a:custGeom>
              <a:avLst/>
              <a:gdLst/>
              <a:ahLst/>
              <a:cxnLst/>
              <a:rect l="0" t="0" r="0" b="0"/>
              <a:pathLst>
                <a:path w="411868" h="11795">
                  <a:moveTo>
                    <a:pt x="5467" y="11794"/>
                  </a:moveTo>
                  <a:lnTo>
                    <a:pt x="5467" y="11794"/>
                  </a:lnTo>
                  <a:lnTo>
                    <a:pt x="0" y="6327"/>
                  </a:lnTo>
                  <a:lnTo>
                    <a:pt x="43178" y="3679"/>
                  </a:lnTo>
                  <a:lnTo>
                    <a:pt x="80789" y="1132"/>
                  </a:lnTo>
                  <a:lnTo>
                    <a:pt x="128079" y="0"/>
                  </a:lnTo>
                  <a:lnTo>
                    <a:pt x="154941" y="403"/>
                  </a:lnTo>
                  <a:lnTo>
                    <a:pt x="183433" y="1378"/>
                  </a:lnTo>
                  <a:lnTo>
                    <a:pt x="213011" y="2733"/>
                  </a:lnTo>
                  <a:lnTo>
                    <a:pt x="241196" y="3637"/>
                  </a:lnTo>
                  <a:lnTo>
                    <a:pt x="268453" y="4239"/>
                  </a:lnTo>
                  <a:lnTo>
                    <a:pt x="295091" y="4641"/>
                  </a:lnTo>
                  <a:lnTo>
                    <a:pt x="335978" y="5087"/>
                  </a:lnTo>
                  <a:lnTo>
                    <a:pt x="379033" y="7220"/>
                  </a:lnTo>
                  <a:lnTo>
                    <a:pt x="411867" y="11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22"/>
          <p:cNvGrpSpPr/>
          <p:nvPr/>
        </p:nvGrpSpPr>
        <p:grpSpPr>
          <a:xfrm>
            <a:off x="2266950" y="2374900"/>
            <a:ext cx="292101" cy="145168"/>
            <a:chOff x="2266950" y="2374900"/>
            <a:chExt cx="292101" cy="145168"/>
          </a:xfrm>
        </p:grpSpPr>
        <p:sp>
          <p:nvSpPr>
            <p:cNvPr id="25" name="SMARTInkShape-36"/>
            <p:cNvSpPr/>
            <p:nvPr>
              <p:custDataLst>
                <p:tags r:id="rId116"/>
              </p:custDataLst>
            </p:nvPr>
          </p:nvSpPr>
          <p:spPr>
            <a:xfrm>
              <a:off x="2266950" y="2374900"/>
              <a:ext cx="203201" cy="12511"/>
            </a:xfrm>
            <a:custGeom>
              <a:avLst/>
              <a:gdLst/>
              <a:ahLst/>
              <a:cxnLst/>
              <a:rect l="0" t="0" r="0" b="0"/>
              <a:pathLst>
                <a:path w="203201" h="1251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7" y="4364"/>
                  </a:lnTo>
                  <a:lnTo>
                    <a:pt x="48408" y="10540"/>
                  </a:lnTo>
                  <a:lnTo>
                    <a:pt x="88583" y="12060"/>
                  </a:lnTo>
                  <a:lnTo>
                    <a:pt x="130355" y="12510"/>
                  </a:lnTo>
                  <a:lnTo>
                    <a:pt x="174909" y="10781"/>
                  </a:lnTo>
                  <a:lnTo>
                    <a:pt x="203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7"/>
            <p:cNvSpPr/>
            <p:nvPr>
              <p:custDataLst>
                <p:tags r:id="rId117"/>
              </p:custDataLst>
            </p:nvPr>
          </p:nvSpPr>
          <p:spPr>
            <a:xfrm>
              <a:off x="2292350" y="2489200"/>
              <a:ext cx="266701" cy="30868"/>
            </a:xfrm>
            <a:custGeom>
              <a:avLst/>
              <a:gdLst/>
              <a:ahLst/>
              <a:cxnLst/>
              <a:rect l="0" t="0" r="0" b="0"/>
              <a:pathLst>
                <a:path w="266701" h="30868">
                  <a:moveTo>
                    <a:pt x="0" y="25400"/>
                  </a:moveTo>
                  <a:lnTo>
                    <a:pt x="0" y="25400"/>
                  </a:lnTo>
                  <a:lnTo>
                    <a:pt x="3371" y="28771"/>
                  </a:lnTo>
                  <a:lnTo>
                    <a:pt x="22322" y="30867"/>
                  </a:lnTo>
                  <a:lnTo>
                    <a:pt x="67135" y="28117"/>
                  </a:lnTo>
                  <a:lnTo>
                    <a:pt x="108860" y="22845"/>
                  </a:lnTo>
                  <a:lnTo>
                    <a:pt x="152804" y="16503"/>
                  </a:lnTo>
                  <a:lnTo>
                    <a:pt x="191150" y="11333"/>
                  </a:lnTo>
                  <a:lnTo>
                    <a:pt x="237729" y="4455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23"/>
          <p:cNvGrpSpPr/>
          <p:nvPr/>
        </p:nvGrpSpPr>
        <p:grpSpPr>
          <a:xfrm>
            <a:off x="652865" y="2865479"/>
            <a:ext cx="890186" cy="834245"/>
            <a:chOff x="652865" y="2865479"/>
            <a:chExt cx="890186" cy="834245"/>
          </a:xfrm>
        </p:grpSpPr>
        <p:sp>
          <p:nvSpPr>
            <p:cNvPr id="28" name="SMARTInkShape-38"/>
            <p:cNvSpPr/>
            <p:nvPr>
              <p:custDataLst>
                <p:tags r:id="rId111"/>
              </p:custDataLst>
            </p:nvPr>
          </p:nvSpPr>
          <p:spPr>
            <a:xfrm>
              <a:off x="652865" y="2865479"/>
              <a:ext cx="153586" cy="366486"/>
            </a:xfrm>
            <a:custGeom>
              <a:avLst/>
              <a:gdLst/>
              <a:ahLst/>
              <a:cxnLst/>
              <a:rect l="0" t="0" r="0" b="0"/>
              <a:pathLst>
                <a:path w="153586" h="366486">
                  <a:moveTo>
                    <a:pt x="153585" y="49171"/>
                  </a:moveTo>
                  <a:lnTo>
                    <a:pt x="153585" y="49171"/>
                  </a:lnTo>
                  <a:lnTo>
                    <a:pt x="152879" y="34668"/>
                  </a:lnTo>
                  <a:lnTo>
                    <a:pt x="150214" y="26027"/>
                  </a:lnTo>
                  <a:lnTo>
                    <a:pt x="141033" y="17483"/>
                  </a:lnTo>
                  <a:lnTo>
                    <a:pt x="126840" y="9687"/>
                  </a:lnTo>
                  <a:lnTo>
                    <a:pt x="88983" y="815"/>
                  </a:lnTo>
                  <a:lnTo>
                    <a:pt x="78767" y="0"/>
                  </a:lnTo>
                  <a:lnTo>
                    <a:pt x="56127" y="6621"/>
                  </a:lnTo>
                  <a:lnTo>
                    <a:pt x="33365" y="19676"/>
                  </a:lnTo>
                  <a:lnTo>
                    <a:pt x="13841" y="37238"/>
                  </a:lnTo>
                  <a:lnTo>
                    <a:pt x="3282" y="58684"/>
                  </a:lnTo>
                  <a:lnTo>
                    <a:pt x="0" y="83032"/>
                  </a:lnTo>
                  <a:lnTo>
                    <a:pt x="6792" y="123096"/>
                  </a:lnTo>
                  <a:lnTo>
                    <a:pt x="24013" y="158642"/>
                  </a:lnTo>
                  <a:lnTo>
                    <a:pt x="55691" y="195672"/>
                  </a:lnTo>
                  <a:lnTo>
                    <a:pt x="93927" y="232749"/>
                  </a:lnTo>
                  <a:lnTo>
                    <a:pt x="121249" y="266391"/>
                  </a:lnTo>
                  <a:lnTo>
                    <a:pt x="128630" y="288000"/>
                  </a:lnTo>
                  <a:lnTo>
                    <a:pt x="129414" y="320000"/>
                  </a:lnTo>
                  <a:lnTo>
                    <a:pt x="121205" y="337461"/>
                  </a:lnTo>
                  <a:lnTo>
                    <a:pt x="107444" y="351572"/>
                  </a:lnTo>
                  <a:lnTo>
                    <a:pt x="89569" y="362548"/>
                  </a:lnTo>
                  <a:lnTo>
                    <a:pt x="71746" y="366485"/>
                  </a:lnTo>
                  <a:lnTo>
                    <a:pt x="54418" y="365177"/>
                  </a:lnTo>
                  <a:lnTo>
                    <a:pt x="37309" y="359892"/>
                  </a:lnTo>
                  <a:lnTo>
                    <a:pt x="31618" y="355802"/>
                  </a:lnTo>
                  <a:lnTo>
                    <a:pt x="20235" y="334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9"/>
            <p:cNvSpPr/>
            <p:nvPr>
              <p:custDataLst>
                <p:tags r:id="rId112"/>
              </p:custDataLst>
            </p:nvPr>
          </p:nvSpPr>
          <p:spPr>
            <a:xfrm>
              <a:off x="838616" y="3095155"/>
              <a:ext cx="272635" cy="128428"/>
            </a:xfrm>
            <a:custGeom>
              <a:avLst/>
              <a:gdLst/>
              <a:ahLst/>
              <a:cxnLst/>
              <a:rect l="0" t="0" r="0" b="0"/>
              <a:pathLst>
                <a:path w="272635" h="128428">
                  <a:moveTo>
                    <a:pt x="63084" y="41745"/>
                  </a:moveTo>
                  <a:lnTo>
                    <a:pt x="63084" y="41745"/>
                  </a:lnTo>
                  <a:lnTo>
                    <a:pt x="18253" y="3381"/>
                  </a:lnTo>
                  <a:lnTo>
                    <a:pt x="11879" y="0"/>
                  </a:lnTo>
                  <a:lnTo>
                    <a:pt x="9192" y="510"/>
                  </a:lnTo>
                  <a:lnTo>
                    <a:pt x="4325" y="4838"/>
                  </a:lnTo>
                  <a:lnTo>
                    <a:pt x="989" y="25322"/>
                  </a:lnTo>
                  <a:lnTo>
                    <a:pt x="0" y="63847"/>
                  </a:lnTo>
                  <a:lnTo>
                    <a:pt x="4736" y="105743"/>
                  </a:lnTo>
                  <a:lnTo>
                    <a:pt x="11151" y="127087"/>
                  </a:lnTo>
                  <a:lnTo>
                    <a:pt x="12234" y="126862"/>
                  </a:lnTo>
                  <a:lnTo>
                    <a:pt x="15319" y="122849"/>
                  </a:lnTo>
                  <a:lnTo>
                    <a:pt x="18197" y="90961"/>
                  </a:lnTo>
                  <a:lnTo>
                    <a:pt x="20386" y="70439"/>
                  </a:lnTo>
                  <a:lnTo>
                    <a:pt x="21919" y="65108"/>
                  </a:lnTo>
                  <a:lnTo>
                    <a:pt x="23646" y="62259"/>
                  </a:lnTo>
                  <a:lnTo>
                    <a:pt x="25503" y="61066"/>
                  </a:lnTo>
                  <a:lnTo>
                    <a:pt x="27447" y="60976"/>
                  </a:lnTo>
                  <a:lnTo>
                    <a:pt x="33369" y="66520"/>
                  </a:lnTo>
                  <a:lnTo>
                    <a:pt x="58794" y="92490"/>
                  </a:lnTo>
                  <a:lnTo>
                    <a:pt x="70350" y="99576"/>
                  </a:lnTo>
                  <a:lnTo>
                    <a:pt x="82541" y="102726"/>
                  </a:lnTo>
                  <a:lnTo>
                    <a:pt x="88050" y="102154"/>
                  </a:lnTo>
                  <a:lnTo>
                    <a:pt x="97934" y="97757"/>
                  </a:lnTo>
                  <a:lnTo>
                    <a:pt x="111431" y="83976"/>
                  </a:lnTo>
                  <a:lnTo>
                    <a:pt x="131561" y="44568"/>
                  </a:lnTo>
                  <a:lnTo>
                    <a:pt x="136184" y="84088"/>
                  </a:lnTo>
                  <a:lnTo>
                    <a:pt x="139203" y="128427"/>
                  </a:lnTo>
                  <a:lnTo>
                    <a:pt x="141155" y="109630"/>
                  </a:lnTo>
                  <a:lnTo>
                    <a:pt x="145750" y="70153"/>
                  </a:lnTo>
                  <a:lnTo>
                    <a:pt x="148743" y="52725"/>
                  </a:lnTo>
                  <a:lnTo>
                    <a:pt x="151234" y="46948"/>
                  </a:lnTo>
                  <a:lnTo>
                    <a:pt x="154306" y="43097"/>
                  </a:lnTo>
                  <a:lnTo>
                    <a:pt x="157766" y="40529"/>
                  </a:lnTo>
                  <a:lnTo>
                    <a:pt x="162188" y="39524"/>
                  </a:lnTo>
                  <a:lnTo>
                    <a:pt x="172747" y="40287"/>
                  </a:lnTo>
                  <a:lnTo>
                    <a:pt x="177821" y="43595"/>
                  </a:lnTo>
                  <a:lnTo>
                    <a:pt x="190997" y="61030"/>
                  </a:lnTo>
                  <a:lnTo>
                    <a:pt x="200247" y="82478"/>
                  </a:lnTo>
                  <a:lnTo>
                    <a:pt x="202450" y="94878"/>
                  </a:lnTo>
                  <a:lnTo>
                    <a:pt x="202561" y="94806"/>
                  </a:lnTo>
                  <a:lnTo>
                    <a:pt x="204660" y="49914"/>
                  </a:lnTo>
                  <a:lnTo>
                    <a:pt x="206151" y="42958"/>
                  </a:lnTo>
                  <a:lnTo>
                    <a:pt x="208556" y="38320"/>
                  </a:lnTo>
                  <a:lnTo>
                    <a:pt x="211571" y="35228"/>
                  </a:lnTo>
                  <a:lnTo>
                    <a:pt x="214992" y="33167"/>
                  </a:lnTo>
                  <a:lnTo>
                    <a:pt x="218684" y="32499"/>
                  </a:lnTo>
                  <a:lnTo>
                    <a:pt x="226549" y="33637"/>
                  </a:lnTo>
                  <a:lnTo>
                    <a:pt x="234748" y="42140"/>
                  </a:lnTo>
                  <a:lnTo>
                    <a:pt x="258071" y="84906"/>
                  </a:lnTo>
                  <a:lnTo>
                    <a:pt x="272634" y="117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0"/>
            <p:cNvSpPr/>
            <p:nvPr>
              <p:custDataLst>
                <p:tags r:id="rId113"/>
              </p:custDataLst>
            </p:nvPr>
          </p:nvSpPr>
          <p:spPr>
            <a:xfrm>
              <a:off x="1143000" y="3055529"/>
              <a:ext cx="89092" cy="360904"/>
            </a:xfrm>
            <a:custGeom>
              <a:avLst/>
              <a:gdLst/>
              <a:ahLst/>
              <a:cxnLst/>
              <a:rect l="0" t="0" r="0" b="0"/>
              <a:pathLst>
                <a:path w="89092" h="360904">
                  <a:moveTo>
                    <a:pt x="44450" y="75021"/>
                  </a:moveTo>
                  <a:lnTo>
                    <a:pt x="44450" y="75021"/>
                  </a:lnTo>
                  <a:lnTo>
                    <a:pt x="32241" y="111649"/>
                  </a:lnTo>
                  <a:lnTo>
                    <a:pt x="24056" y="149687"/>
                  </a:lnTo>
                  <a:lnTo>
                    <a:pt x="19393" y="181584"/>
                  </a:lnTo>
                  <a:lnTo>
                    <a:pt x="15675" y="216927"/>
                  </a:lnTo>
                  <a:lnTo>
                    <a:pt x="14022" y="253802"/>
                  </a:lnTo>
                  <a:lnTo>
                    <a:pt x="15169" y="287594"/>
                  </a:lnTo>
                  <a:lnTo>
                    <a:pt x="19782" y="330622"/>
                  </a:lnTo>
                  <a:lnTo>
                    <a:pt x="25617" y="356306"/>
                  </a:lnTo>
                  <a:lnTo>
                    <a:pt x="27661" y="359911"/>
                  </a:lnTo>
                  <a:lnTo>
                    <a:pt x="29024" y="360903"/>
                  </a:lnTo>
                  <a:lnTo>
                    <a:pt x="29933" y="360154"/>
                  </a:lnTo>
                  <a:lnTo>
                    <a:pt x="34762" y="342069"/>
                  </a:lnTo>
                  <a:lnTo>
                    <a:pt x="33740" y="305919"/>
                  </a:lnTo>
                  <a:lnTo>
                    <a:pt x="28871" y="262309"/>
                  </a:lnTo>
                  <a:lnTo>
                    <a:pt x="25598" y="235863"/>
                  </a:lnTo>
                  <a:lnTo>
                    <a:pt x="22710" y="207649"/>
                  </a:lnTo>
                  <a:lnTo>
                    <a:pt x="20079" y="178256"/>
                  </a:lnTo>
                  <a:lnTo>
                    <a:pt x="17619" y="148078"/>
                  </a:lnTo>
                  <a:lnTo>
                    <a:pt x="16685" y="122314"/>
                  </a:lnTo>
                  <a:lnTo>
                    <a:pt x="17528" y="78637"/>
                  </a:lnTo>
                  <a:lnTo>
                    <a:pt x="25341" y="32426"/>
                  </a:lnTo>
                  <a:lnTo>
                    <a:pt x="34546" y="13522"/>
                  </a:lnTo>
                  <a:lnTo>
                    <a:pt x="39964" y="6505"/>
                  </a:lnTo>
                  <a:lnTo>
                    <a:pt x="44987" y="2533"/>
                  </a:lnTo>
                  <a:lnTo>
                    <a:pt x="49747" y="590"/>
                  </a:lnTo>
                  <a:lnTo>
                    <a:pt x="54331" y="0"/>
                  </a:lnTo>
                  <a:lnTo>
                    <a:pt x="59504" y="2429"/>
                  </a:lnTo>
                  <a:lnTo>
                    <a:pt x="70896" y="12654"/>
                  </a:lnTo>
                  <a:lnTo>
                    <a:pt x="85839" y="44391"/>
                  </a:lnTo>
                  <a:lnTo>
                    <a:pt x="89091" y="78332"/>
                  </a:lnTo>
                  <a:lnTo>
                    <a:pt x="81459" y="100011"/>
                  </a:lnTo>
                  <a:lnTo>
                    <a:pt x="67954" y="119994"/>
                  </a:lnTo>
                  <a:lnTo>
                    <a:pt x="50192" y="135931"/>
                  </a:lnTo>
                  <a:lnTo>
                    <a:pt x="0" y="157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1"/>
            <p:cNvSpPr/>
            <p:nvPr>
              <p:custDataLst>
                <p:tags r:id="rId114"/>
              </p:custDataLst>
            </p:nvPr>
          </p:nvSpPr>
          <p:spPr>
            <a:xfrm>
              <a:off x="1275547" y="2914650"/>
              <a:ext cx="191304" cy="310312"/>
            </a:xfrm>
            <a:custGeom>
              <a:avLst/>
              <a:gdLst/>
              <a:ahLst/>
              <a:cxnLst/>
              <a:rect l="0" t="0" r="0" b="0"/>
              <a:pathLst>
                <a:path w="191304" h="310312">
                  <a:moveTo>
                    <a:pt x="32553" y="0"/>
                  </a:moveTo>
                  <a:lnTo>
                    <a:pt x="32553" y="0"/>
                  </a:lnTo>
                  <a:lnTo>
                    <a:pt x="18738" y="38919"/>
                  </a:lnTo>
                  <a:lnTo>
                    <a:pt x="10891" y="75153"/>
                  </a:lnTo>
                  <a:lnTo>
                    <a:pt x="2699" y="119479"/>
                  </a:lnTo>
                  <a:lnTo>
                    <a:pt x="0" y="165520"/>
                  </a:lnTo>
                  <a:lnTo>
                    <a:pt x="1151" y="209737"/>
                  </a:lnTo>
                  <a:lnTo>
                    <a:pt x="4015" y="248203"/>
                  </a:lnTo>
                  <a:lnTo>
                    <a:pt x="12965" y="291480"/>
                  </a:lnTo>
                  <a:lnTo>
                    <a:pt x="18789" y="300153"/>
                  </a:lnTo>
                  <a:lnTo>
                    <a:pt x="26199" y="305936"/>
                  </a:lnTo>
                  <a:lnTo>
                    <a:pt x="34667" y="309791"/>
                  </a:lnTo>
                  <a:lnTo>
                    <a:pt x="51602" y="310311"/>
                  </a:lnTo>
                  <a:lnTo>
                    <a:pt x="60069" y="308474"/>
                  </a:lnTo>
                  <a:lnTo>
                    <a:pt x="85469" y="292405"/>
                  </a:lnTo>
                  <a:lnTo>
                    <a:pt x="104128" y="263028"/>
                  </a:lnTo>
                  <a:lnTo>
                    <a:pt x="116593" y="227430"/>
                  </a:lnTo>
                  <a:lnTo>
                    <a:pt x="116236" y="217967"/>
                  </a:lnTo>
                  <a:lnTo>
                    <a:pt x="114447" y="214456"/>
                  </a:lnTo>
                  <a:lnTo>
                    <a:pt x="108697" y="208673"/>
                  </a:lnTo>
                  <a:lnTo>
                    <a:pt x="105188" y="207554"/>
                  </a:lnTo>
                  <a:lnTo>
                    <a:pt x="97526" y="208193"/>
                  </a:lnTo>
                  <a:lnTo>
                    <a:pt x="89417" y="214591"/>
                  </a:lnTo>
                  <a:lnTo>
                    <a:pt x="72713" y="239317"/>
                  </a:lnTo>
                  <a:lnTo>
                    <a:pt x="66795" y="266504"/>
                  </a:lnTo>
                  <a:lnTo>
                    <a:pt x="71055" y="282841"/>
                  </a:lnTo>
                  <a:lnTo>
                    <a:pt x="75154" y="290160"/>
                  </a:lnTo>
                  <a:lnTo>
                    <a:pt x="89117" y="300175"/>
                  </a:lnTo>
                  <a:lnTo>
                    <a:pt x="97779" y="303833"/>
                  </a:lnTo>
                  <a:lnTo>
                    <a:pt x="133567" y="305611"/>
                  </a:lnTo>
                  <a:lnTo>
                    <a:pt x="176240" y="296232"/>
                  </a:lnTo>
                  <a:lnTo>
                    <a:pt x="191303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2"/>
            <p:cNvSpPr/>
            <p:nvPr>
              <p:custDataLst>
                <p:tags r:id="rId115"/>
              </p:custDataLst>
            </p:nvPr>
          </p:nvSpPr>
          <p:spPr>
            <a:xfrm>
              <a:off x="933450" y="3521096"/>
              <a:ext cx="609601" cy="178628"/>
            </a:xfrm>
            <a:custGeom>
              <a:avLst/>
              <a:gdLst/>
              <a:ahLst/>
              <a:cxnLst/>
              <a:rect l="0" t="0" r="0" b="0"/>
              <a:pathLst>
                <a:path w="609601" h="178628">
                  <a:moveTo>
                    <a:pt x="0" y="66654"/>
                  </a:moveTo>
                  <a:lnTo>
                    <a:pt x="0" y="66654"/>
                  </a:lnTo>
                  <a:lnTo>
                    <a:pt x="0" y="41932"/>
                  </a:lnTo>
                  <a:lnTo>
                    <a:pt x="6907" y="79644"/>
                  </a:lnTo>
                  <a:lnTo>
                    <a:pt x="12865" y="117540"/>
                  </a:lnTo>
                  <a:lnTo>
                    <a:pt x="18236" y="164345"/>
                  </a:lnTo>
                  <a:lnTo>
                    <a:pt x="18943" y="178627"/>
                  </a:lnTo>
                  <a:lnTo>
                    <a:pt x="34944" y="137480"/>
                  </a:lnTo>
                  <a:lnTo>
                    <a:pt x="51013" y="96637"/>
                  </a:lnTo>
                  <a:lnTo>
                    <a:pt x="59361" y="82801"/>
                  </a:lnTo>
                  <a:lnTo>
                    <a:pt x="67775" y="74301"/>
                  </a:lnTo>
                  <a:lnTo>
                    <a:pt x="71995" y="72458"/>
                  </a:lnTo>
                  <a:lnTo>
                    <a:pt x="80446" y="72290"/>
                  </a:lnTo>
                  <a:lnTo>
                    <a:pt x="83969" y="74645"/>
                  </a:lnTo>
                  <a:lnTo>
                    <a:pt x="96996" y="96086"/>
                  </a:lnTo>
                  <a:lnTo>
                    <a:pt x="101396" y="107406"/>
                  </a:lnTo>
                  <a:lnTo>
                    <a:pt x="102875" y="108638"/>
                  </a:lnTo>
                  <a:lnTo>
                    <a:pt x="104567" y="109460"/>
                  </a:lnTo>
                  <a:lnTo>
                    <a:pt x="106400" y="108597"/>
                  </a:lnTo>
                  <a:lnTo>
                    <a:pt x="110319" y="103875"/>
                  </a:lnTo>
                  <a:lnTo>
                    <a:pt x="126309" y="61867"/>
                  </a:lnTo>
                  <a:lnTo>
                    <a:pt x="149774" y="32131"/>
                  </a:lnTo>
                  <a:lnTo>
                    <a:pt x="155588" y="30233"/>
                  </a:lnTo>
                  <a:lnTo>
                    <a:pt x="169574" y="31887"/>
                  </a:lnTo>
                  <a:lnTo>
                    <a:pt x="189944" y="44123"/>
                  </a:lnTo>
                  <a:lnTo>
                    <a:pt x="199190" y="58992"/>
                  </a:lnTo>
                  <a:lnTo>
                    <a:pt x="213255" y="101759"/>
                  </a:lnTo>
                  <a:lnTo>
                    <a:pt x="220682" y="122211"/>
                  </a:lnTo>
                  <a:lnTo>
                    <a:pt x="227668" y="132738"/>
                  </a:lnTo>
                  <a:lnTo>
                    <a:pt x="231507" y="135404"/>
                  </a:lnTo>
                  <a:lnTo>
                    <a:pt x="235477" y="136477"/>
                  </a:lnTo>
                  <a:lnTo>
                    <a:pt x="239534" y="136486"/>
                  </a:lnTo>
                  <a:lnTo>
                    <a:pt x="247806" y="132733"/>
                  </a:lnTo>
                  <a:lnTo>
                    <a:pt x="284997" y="101984"/>
                  </a:lnTo>
                  <a:lnTo>
                    <a:pt x="302695" y="76652"/>
                  </a:lnTo>
                  <a:lnTo>
                    <a:pt x="310920" y="56986"/>
                  </a:lnTo>
                  <a:lnTo>
                    <a:pt x="314845" y="28904"/>
                  </a:lnTo>
                  <a:lnTo>
                    <a:pt x="313263" y="18596"/>
                  </a:lnTo>
                  <a:lnTo>
                    <a:pt x="310442" y="16271"/>
                  </a:lnTo>
                  <a:lnTo>
                    <a:pt x="306444" y="15427"/>
                  </a:lnTo>
                  <a:lnTo>
                    <a:pt x="301663" y="15568"/>
                  </a:lnTo>
                  <a:lnTo>
                    <a:pt x="290706" y="21371"/>
                  </a:lnTo>
                  <a:lnTo>
                    <a:pt x="278780" y="33123"/>
                  </a:lnTo>
                  <a:lnTo>
                    <a:pt x="266425" y="52457"/>
                  </a:lnTo>
                  <a:lnTo>
                    <a:pt x="261404" y="71398"/>
                  </a:lnTo>
                  <a:lnTo>
                    <a:pt x="261052" y="80400"/>
                  </a:lnTo>
                  <a:lnTo>
                    <a:pt x="263640" y="88518"/>
                  </a:lnTo>
                  <a:lnTo>
                    <a:pt x="274042" y="103182"/>
                  </a:lnTo>
                  <a:lnTo>
                    <a:pt x="289954" y="112993"/>
                  </a:lnTo>
                  <a:lnTo>
                    <a:pt x="299136" y="116596"/>
                  </a:lnTo>
                  <a:lnTo>
                    <a:pt x="320627" y="114956"/>
                  </a:lnTo>
                  <a:lnTo>
                    <a:pt x="365547" y="96656"/>
                  </a:lnTo>
                  <a:lnTo>
                    <a:pt x="381423" y="83046"/>
                  </a:lnTo>
                  <a:lnTo>
                    <a:pt x="392477" y="67589"/>
                  </a:lnTo>
                  <a:lnTo>
                    <a:pt x="399741" y="51312"/>
                  </a:lnTo>
                  <a:lnTo>
                    <a:pt x="401559" y="36552"/>
                  </a:lnTo>
                  <a:lnTo>
                    <a:pt x="401056" y="29653"/>
                  </a:lnTo>
                  <a:lnTo>
                    <a:pt x="399309" y="25053"/>
                  </a:lnTo>
                  <a:lnTo>
                    <a:pt x="396734" y="21987"/>
                  </a:lnTo>
                  <a:lnTo>
                    <a:pt x="393606" y="19943"/>
                  </a:lnTo>
                  <a:lnTo>
                    <a:pt x="389404" y="19991"/>
                  </a:lnTo>
                  <a:lnTo>
                    <a:pt x="379091" y="23807"/>
                  </a:lnTo>
                  <a:lnTo>
                    <a:pt x="361384" y="40631"/>
                  </a:lnTo>
                  <a:lnTo>
                    <a:pt x="354643" y="53677"/>
                  </a:lnTo>
                  <a:lnTo>
                    <a:pt x="350315" y="72558"/>
                  </a:lnTo>
                  <a:lnTo>
                    <a:pt x="351371" y="74117"/>
                  </a:lnTo>
                  <a:lnTo>
                    <a:pt x="353486" y="74452"/>
                  </a:lnTo>
                  <a:lnTo>
                    <a:pt x="356308" y="73969"/>
                  </a:lnTo>
                  <a:lnTo>
                    <a:pt x="392702" y="52103"/>
                  </a:lnTo>
                  <a:lnTo>
                    <a:pt x="399842" y="46546"/>
                  </a:lnTo>
                  <a:lnTo>
                    <a:pt x="402733" y="45487"/>
                  </a:lnTo>
                  <a:lnTo>
                    <a:pt x="405367" y="45487"/>
                  </a:lnTo>
                  <a:lnTo>
                    <a:pt x="407828" y="46193"/>
                  </a:lnTo>
                  <a:lnTo>
                    <a:pt x="409468" y="47369"/>
                  </a:lnTo>
                  <a:lnTo>
                    <a:pt x="410562" y="48858"/>
                  </a:lnTo>
                  <a:lnTo>
                    <a:pt x="411778" y="52395"/>
                  </a:lnTo>
                  <a:lnTo>
                    <a:pt x="412622" y="59123"/>
                  </a:lnTo>
                  <a:lnTo>
                    <a:pt x="412712" y="56583"/>
                  </a:lnTo>
                  <a:lnTo>
                    <a:pt x="414615" y="53241"/>
                  </a:lnTo>
                  <a:lnTo>
                    <a:pt x="419223" y="48698"/>
                  </a:lnTo>
                  <a:lnTo>
                    <a:pt x="438610" y="33628"/>
                  </a:lnTo>
                  <a:lnTo>
                    <a:pt x="441985" y="32642"/>
                  </a:lnTo>
                  <a:lnTo>
                    <a:pt x="449497" y="33428"/>
                  </a:lnTo>
                  <a:lnTo>
                    <a:pt x="461659" y="37838"/>
                  </a:lnTo>
                  <a:lnTo>
                    <a:pt x="474200" y="46984"/>
                  </a:lnTo>
                  <a:lnTo>
                    <a:pt x="483482" y="58631"/>
                  </a:lnTo>
                  <a:lnTo>
                    <a:pt x="486520" y="66851"/>
                  </a:lnTo>
                  <a:lnTo>
                    <a:pt x="488808" y="84090"/>
                  </a:lnTo>
                  <a:lnTo>
                    <a:pt x="488855" y="83922"/>
                  </a:lnTo>
                  <a:lnTo>
                    <a:pt x="494017" y="41937"/>
                  </a:lnTo>
                  <a:lnTo>
                    <a:pt x="503877" y="7591"/>
                  </a:lnTo>
                  <a:lnTo>
                    <a:pt x="506662" y="3995"/>
                  </a:lnTo>
                  <a:lnTo>
                    <a:pt x="513520" y="0"/>
                  </a:lnTo>
                  <a:lnTo>
                    <a:pt x="532057" y="1122"/>
                  </a:lnTo>
                  <a:lnTo>
                    <a:pt x="547385" y="9777"/>
                  </a:lnTo>
                  <a:lnTo>
                    <a:pt x="562899" y="24442"/>
                  </a:lnTo>
                  <a:lnTo>
                    <a:pt x="586342" y="64587"/>
                  </a:lnTo>
                  <a:lnTo>
                    <a:pt x="597535" y="87678"/>
                  </a:lnTo>
                  <a:lnTo>
                    <a:pt x="609600" y="104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24"/>
          <p:cNvGrpSpPr/>
          <p:nvPr/>
        </p:nvGrpSpPr>
        <p:grpSpPr>
          <a:xfrm>
            <a:off x="3298452" y="2217033"/>
            <a:ext cx="1032249" cy="1021468"/>
            <a:chOff x="3298452" y="2217033"/>
            <a:chExt cx="1032249" cy="1021468"/>
          </a:xfrm>
        </p:grpSpPr>
        <p:sp>
          <p:nvSpPr>
            <p:cNvPr id="34" name="SMARTInkShape-43"/>
            <p:cNvSpPr/>
            <p:nvPr>
              <p:custDataLst>
                <p:tags r:id="rId103"/>
              </p:custDataLst>
            </p:nvPr>
          </p:nvSpPr>
          <p:spPr>
            <a:xfrm>
              <a:off x="3298452" y="2222500"/>
              <a:ext cx="390899" cy="407538"/>
            </a:xfrm>
            <a:custGeom>
              <a:avLst/>
              <a:gdLst/>
              <a:ahLst/>
              <a:cxnLst/>
              <a:rect l="0" t="0" r="0" b="0"/>
              <a:pathLst>
                <a:path w="390899" h="407538">
                  <a:moveTo>
                    <a:pt x="276598" y="0"/>
                  </a:moveTo>
                  <a:lnTo>
                    <a:pt x="276598" y="0"/>
                  </a:lnTo>
                  <a:lnTo>
                    <a:pt x="273227" y="6742"/>
                  </a:lnTo>
                  <a:lnTo>
                    <a:pt x="234222" y="31375"/>
                  </a:lnTo>
                  <a:lnTo>
                    <a:pt x="195368" y="62683"/>
                  </a:lnTo>
                  <a:lnTo>
                    <a:pt x="149989" y="105121"/>
                  </a:lnTo>
                  <a:lnTo>
                    <a:pt x="110908" y="149680"/>
                  </a:lnTo>
                  <a:lnTo>
                    <a:pt x="82532" y="195921"/>
                  </a:lnTo>
                  <a:lnTo>
                    <a:pt x="82309" y="204697"/>
                  </a:lnTo>
                  <a:lnTo>
                    <a:pt x="84983" y="212665"/>
                  </a:lnTo>
                  <a:lnTo>
                    <a:pt x="89588" y="220093"/>
                  </a:lnTo>
                  <a:lnTo>
                    <a:pt x="109757" y="230228"/>
                  </a:lnTo>
                  <a:lnTo>
                    <a:pt x="152845" y="238020"/>
                  </a:lnTo>
                  <a:lnTo>
                    <a:pt x="193834" y="242209"/>
                  </a:lnTo>
                  <a:lnTo>
                    <a:pt x="211592" y="246643"/>
                  </a:lnTo>
                  <a:lnTo>
                    <a:pt x="216327" y="249801"/>
                  </a:lnTo>
                  <a:lnTo>
                    <a:pt x="219484" y="253317"/>
                  </a:lnTo>
                  <a:lnTo>
                    <a:pt x="217355" y="257778"/>
                  </a:lnTo>
                  <a:lnTo>
                    <a:pt x="191311" y="275581"/>
                  </a:lnTo>
                  <a:lnTo>
                    <a:pt x="158730" y="292989"/>
                  </a:lnTo>
                  <a:lnTo>
                    <a:pt x="120730" y="314367"/>
                  </a:lnTo>
                  <a:lnTo>
                    <a:pt x="81735" y="337274"/>
                  </a:lnTo>
                  <a:lnTo>
                    <a:pt x="45588" y="359215"/>
                  </a:lnTo>
                  <a:lnTo>
                    <a:pt x="4562" y="390494"/>
                  </a:lnTo>
                  <a:lnTo>
                    <a:pt x="1401" y="395090"/>
                  </a:lnTo>
                  <a:lnTo>
                    <a:pt x="0" y="398860"/>
                  </a:lnTo>
                  <a:lnTo>
                    <a:pt x="3299" y="402079"/>
                  </a:lnTo>
                  <a:lnTo>
                    <a:pt x="18254" y="407537"/>
                  </a:lnTo>
                  <a:lnTo>
                    <a:pt x="50301" y="406670"/>
                  </a:lnTo>
                  <a:lnTo>
                    <a:pt x="94882" y="400875"/>
                  </a:lnTo>
                  <a:lnTo>
                    <a:pt x="121587" y="396367"/>
                  </a:lnTo>
                  <a:lnTo>
                    <a:pt x="149974" y="391245"/>
                  </a:lnTo>
                  <a:lnTo>
                    <a:pt x="179482" y="385713"/>
                  </a:lnTo>
                  <a:lnTo>
                    <a:pt x="209737" y="379909"/>
                  </a:lnTo>
                  <a:lnTo>
                    <a:pt x="240491" y="373922"/>
                  </a:lnTo>
                  <a:lnTo>
                    <a:pt x="270871" y="365698"/>
                  </a:lnTo>
                  <a:lnTo>
                    <a:pt x="301002" y="355982"/>
                  </a:lnTo>
                  <a:lnTo>
                    <a:pt x="330967" y="345271"/>
                  </a:lnTo>
                  <a:lnTo>
                    <a:pt x="390898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4"/>
            <p:cNvSpPr/>
            <p:nvPr>
              <p:custDataLst>
                <p:tags r:id="rId104"/>
              </p:custDataLst>
            </p:nvPr>
          </p:nvSpPr>
          <p:spPr>
            <a:xfrm>
              <a:off x="3797300" y="2260600"/>
              <a:ext cx="266701" cy="292101"/>
            </a:xfrm>
            <a:custGeom>
              <a:avLst/>
              <a:gdLst/>
              <a:ahLst/>
              <a:cxnLst/>
              <a:rect l="0" t="0" r="0" b="0"/>
              <a:pathLst>
                <a:path w="266701" h="292101">
                  <a:moveTo>
                    <a:pt x="0" y="0"/>
                  </a:moveTo>
                  <a:lnTo>
                    <a:pt x="0" y="0"/>
                  </a:lnTo>
                  <a:lnTo>
                    <a:pt x="33918" y="45455"/>
                  </a:lnTo>
                  <a:lnTo>
                    <a:pt x="57643" y="75941"/>
                  </a:lnTo>
                  <a:lnTo>
                    <a:pt x="92177" y="112538"/>
                  </a:lnTo>
                  <a:lnTo>
                    <a:pt x="131278" y="151617"/>
                  </a:lnTo>
                  <a:lnTo>
                    <a:pt x="167472" y="190152"/>
                  </a:lnTo>
                  <a:lnTo>
                    <a:pt x="209469" y="237434"/>
                  </a:lnTo>
                  <a:lnTo>
                    <a:pt x="255857" y="283904"/>
                  </a:lnTo>
                  <a:lnTo>
                    <a:pt x="2667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5"/>
            <p:cNvSpPr/>
            <p:nvPr>
              <p:custDataLst>
                <p:tags r:id="rId105"/>
              </p:custDataLst>
            </p:nvPr>
          </p:nvSpPr>
          <p:spPr>
            <a:xfrm>
              <a:off x="3822700" y="2217033"/>
              <a:ext cx="260351" cy="424568"/>
            </a:xfrm>
            <a:custGeom>
              <a:avLst/>
              <a:gdLst/>
              <a:ahLst/>
              <a:cxnLst/>
              <a:rect l="0" t="0" r="0" b="0"/>
              <a:pathLst>
                <a:path w="260351" h="424568">
                  <a:moveTo>
                    <a:pt x="260350" y="5467"/>
                  </a:moveTo>
                  <a:lnTo>
                    <a:pt x="260350" y="5467"/>
                  </a:lnTo>
                  <a:lnTo>
                    <a:pt x="256979" y="2096"/>
                  </a:lnTo>
                  <a:lnTo>
                    <a:pt x="253443" y="441"/>
                  </a:lnTo>
                  <a:lnTo>
                    <a:pt x="251512" y="0"/>
                  </a:lnTo>
                  <a:lnTo>
                    <a:pt x="238681" y="9492"/>
                  </a:lnTo>
                  <a:lnTo>
                    <a:pt x="208197" y="51809"/>
                  </a:lnTo>
                  <a:lnTo>
                    <a:pt x="184019" y="94032"/>
                  </a:lnTo>
                  <a:lnTo>
                    <a:pt x="169952" y="119544"/>
                  </a:lnTo>
                  <a:lnTo>
                    <a:pt x="154929" y="147135"/>
                  </a:lnTo>
                  <a:lnTo>
                    <a:pt x="139269" y="176112"/>
                  </a:lnTo>
                  <a:lnTo>
                    <a:pt x="123185" y="205308"/>
                  </a:lnTo>
                  <a:lnTo>
                    <a:pt x="106818" y="234650"/>
                  </a:lnTo>
                  <a:lnTo>
                    <a:pt x="90262" y="264089"/>
                  </a:lnTo>
                  <a:lnTo>
                    <a:pt x="75697" y="290771"/>
                  </a:lnTo>
                  <a:lnTo>
                    <a:pt x="62459" y="315614"/>
                  </a:lnTo>
                  <a:lnTo>
                    <a:pt x="39754" y="358504"/>
                  </a:lnTo>
                  <a:lnTo>
                    <a:pt x="16483" y="399662"/>
                  </a:lnTo>
                  <a:lnTo>
                    <a:pt x="0" y="42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6"/>
            <p:cNvSpPr/>
            <p:nvPr>
              <p:custDataLst>
                <p:tags r:id="rId106"/>
              </p:custDataLst>
            </p:nvPr>
          </p:nvSpPr>
          <p:spPr>
            <a:xfrm>
              <a:off x="4165600" y="25019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706"/>
                  </a:lnTo>
                  <a:lnTo>
                    <a:pt x="7674" y="1881"/>
                  </a:lnTo>
                  <a:lnTo>
                    <a:pt x="6742" y="8789"/>
                  </a:lnTo>
                  <a:lnTo>
                    <a:pt x="1358" y="5080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7"/>
            <p:cNvSpPr/>
            <p:nvPr>
              <p:custDataLst>
                <p:tags r:id="rId107"/>
              </p:custDataLst>
            </p:nvPr>
          </p:nvSpPr>
          <p:spPr>
            <a:xfrm>
              <a:off x="4123438" y="2327100"/>
              <a:ext cx="64729" cy="55460"/>
            </a:xfrm>
            <a:custGeom>
              <a:avLst/>
              <a:gdLst/>
              <a:ahLst/>
              <a:cxnLst/>
              <a:rect l="0" t="0" r="0" b="0"/>
              <a:pathLst>
                <a:path w="64729" h="55460">
                  <a:moveTo>
                    <a:pt x="23112" y="9700"/>
                  </a:moveTo>
                  <a:lnTo>
                    <a:pt x="23112" y="9700"/>
                  </a:lnTo>
                  <a:lnTo>
                    <a:pt x="12973" y="10406"/>
                  </a:lnTo>
                  <a:lnTo>
                    <a:pt x="5435" y="13071"/>
                  </a:lnTo>
                  <a:lnTo>
                    <a:pt x="2861" y="15475"/>
                  </a:lnTo>
                  <a:lnTo>
                    <a:pt x="0" y="21909"/>
                  </a:lnTo>
                  <a:lnTo>
                    <a:pt x="610" y="29473"/>
                  </a:lnTo>
                  <a:lnTo>
                    <a:pt x="3939" y="37538"/>
                  </a:lnTo>
                  <a:lnTo>
                    <a:pt x="10122" y="45826"/>
                  </a:lnTo>
                  <a:lnTo>
                    <a:pt x="24908" y="55055"/>
                  </a:lnTo>
                  <a:lnTo>
                    <a:pt x="30659" y="55459"/>
                  </a:lnTo>
                  <a:lnTo>
                    <a:pt x="42694" y="52145"/>
                  </a:lnTo>
                  <a:lnTo>
                    <a:pt x="57998" y="42345"/>
                  </a:lnTo>
                  <a:lnTo>
                    <a:pt x="63311" y="30794"/>
                  </a:lnTo>
                  <a:lnTo>
                    <a:pt x="64728" y="23763"/>
                  </a:lnTo>
                  <a:lnTo>
                    <a:pt x="64262" y="17664"/>
                  </a:lnTo>
                  <a:lnTo>
                    <a:pt x="59981" y="7125"/>
                  </a:lnTo>
                  <a:lnTo>
                    <a:pt x="56158" y="3750"/>
                  </a:lnTo>
                  <a:lnTo>
                    <a:pt x="46266" y="0"/>
                  </a:lnTo>
                  <a:lnTo>
                    <a:pt x="34814" y="215"/>
                  </a:lnTo>
                  <a:lnTo>
                    <a:pt x="16762" y="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8"/>
            <p:cNvSpPr/>
            <p:nvPr>
              <p:custDataLst>
                <p:tags r:id="rId108"/>
              </p:custDataLst>
            </p:nvPr>
          </p:nvSpPr>
          <p:spPr>
            <a:xfrm>
              <a:off x="3422650" y="2762250"/>
              <a:ext cx="908051" cy="107951"/>
            </a:xfrm>
            <a:custGeom>
              <a:avLst/>
              <a:gdLst/>
              <a:ahLst/>
              <a:cxnLst/>
              <a:rect l="0" t="0" r="0" b="0"/>
              <a:pathLst>
                <a:path w="908051" h="107951">
                  <a:moveTo>
                    <a:pt x="0" y="107950"/>
                  </a:moveTo>
                  <a:lnTo>
                    <a:pt x="0" y="107950"/>
                  </a:lnTo>
                  <a:lnTo>
                    <a:pt x="22578" y="104422"/>
                  </a:lnTo>
                  <a:lnTo>
                    <a:pt x="60207" y="98542"/>
                  </a:lnTo>
                  <a:lnTo>
                    <a:pt x="107871" y="91095"/>
                  </a:lnTo>
                  <a:lnTo>
                    <a:pt x="165753" y="82602"/>
                  </a:lnTo>
                  <a:lnTo>
                    <a:pt x="230447" y="73413"/>
                  </a:lnTo>
                  <a:lnTo>
                    <a:pt x="299681" y="63758"/>
                  </a:lnTo>
                  <a:lnTo>
                    <a:pt x="369826" y="55206"/>
                  </a:lnTo>
                  <a:lnTo>
                    <a:pt x="440579" y="47387"/>
                  </a:lnTo>
                  <a:lnTo>
                    <a:pt x="511735" y="40058"/>
                  </a:lnTo>
                  <a:lnTo>
                    <a:pt x="578224" y="33056"/>
                  </a:lnTo>
                  <a:lnTo>
                    <a:pt x="641599" y="26270"/>
                  </a:lnTo>
                  <a:lnTo>
                    <a:pt x="702899" y="19630"/>
                  </a:lnTo>
                  <a:lnTo>
                    <a:pt x="752938" y="14498"/>
                  </a:lnTo>
                  <a:lnTo>
                    <a:pt x="795470" y="10370"/>
                  </a:lnTo>
                  <a:lnTo>
                    <a:pt x="832996" y="6914"/>
                  </a:lnTo>
                  <a:lnTo>
                    <a:pt x="908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9"/>
            <p:cNvSpPr/>
            <p:nvPr>
              <p:custDataLst>
                <p:tags r:id="rId109"/>
              </p:custDataLst>
            </p:nvPr>
          </p:nvSpPr>
          <p:spPr>
            <a:xfrm>
              <a:off x="3810000" y="3054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0"/>
            <p:cNvSpPr/>
            <p:nvPr>
              <p:custDataLst>
                <p:tags r:id="rId110"/>
              </p:custDataLst>
            </p:nvPr>
          </p:nvSpPr>
          <p:spPr>
            <a:xfrm>
              <a:off x="3803911" y="3004747"/>
              <a:ext cx="260090" cy="233754"/>
            </a:xfrm>
            <a:custGeom>
              <a:avLst/>
              <a:gdLst/>
              <a:ahLst/>
              <a:cxnLst/>
              <a:rect l="0" t="0" r="0" b="0"/>
              <a:pathLst>
                <a:path w="260090" h="233754">
                  <a:moveTo>
                    <a:pt x="6089" y="49603"/>
                  </a:moveTo>
                  <a:lnTo>
                    <a:pt x="6089" y="49603"/>
                  </a:lnTo>
                  <a:lnTo>
                    <a:pt x="6089" y="84759"/>
                  </a:lnTo>
                  <a:lnTo>
                    <a:pt x="6089" y="126812"/>
                  </a:lnTo>
                  <a:lnTo>
                    <a:pt x="4207" y="166789"/>
                  </a:lnTo>
                  <a:lnTo>
                    <a:pt x="0" y="210876"/>
                  </a:lnTo>
                  <a:lnTo>
                    <a:pt x="619" y="210741"/>
                  </a:lnTo>
                  <a:lnTo>
                    <a:pt x="3187" y="206828"/>
                  </a:lnTo>
                  <a:lnTo>
                    <a:pt x="15655" y="170422"/>
                  </a:lnTo>
                  <a:lnTo>
                    <a:pt x="23511" y="139284"/>
                  </a:lnTo>
                  <a:lnTo>
                    <a:pt x="35469" y="100515"/>
                  </a:lnTo>
                  <a:lnTo>
                    <a:pt x="51603" y="61647"/>
                  </a:lnTo>
                  <a:lnTo>
                    <a:pt x="83074" y="22049"/>
                  </a:lnTo>
                  <a:lnTo>
                    <a:pt x="101923" y="6547"/>
                  </a:lnTo>
                  <a:lnTo>
                    <a:pt x="119708" y="599"/>
                  </a:lnTo>
                  <a:lnTo>
                    <a:pt x="128401" y="0"/>
                  </a:lnTo>
                  <a:lnTo>
                    <a:pt x="149350" y="10624"/>
                  </a:lnTo>
                  <a:lnTo>
                    <a:pt x="172066" y="31574"/>
                  </a:lnTo>
                  <a:lnTo>
                    <a:pt x="203277" y="79068"/>
                  </a:lnTo>
                  <a:lnTo>
                    <a:pt x="219317" y="114910"/>
                  </a:lnTo>
                  <a:lnTo>
                    <a:pt x="231620" y="148243"/>
                  </a:lnTo>
                  <a:lnTo>
                    <a:pt x="244598" y="191013"/>
                  </a:lnTo>
                  <a:lnTo>
                    <a:pt x="260089" y="233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51"/>
          <p:cNvSpPr/>
          <p:nvPr>
            <p:custDataLst>
              <p:tags r:id="rId1"/>
            </p:custDataLst>
          </p:nvPr>
        </p:nvSpPr>
        <p:spPr>
          <a:xfrm>
            <a:off x="3162300" y="29210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26"/>
          <p:cNvGrpSpPr/>
          <p:nvPr/>
        </p:nvGrpSpPr>
        <p:grpSpPr>
          <a:xfrm>
            <a:off x="6337300" y="2148128"/>
            <a:ext cx="552451" cy="582810"/>
            <a:chOff x="6337300" y="2148128"/>
            <a:chExt cx="552451" cy="582810"/>
          </a:xfrm>
        </p:grpSpPr>
        <p:sp>
          <p:nvSpPr>
            <p:cNvPr id="44" name="SMARTInkShape-52"/>
            <p:cNvSpPr/>
            <p:nvPr>
              <p:custDataLst>
                <p:tags r:id="rId100"/>
              </p:custDataLst>
            </p:nvPr>
          </p:nvSpPr>
          <p:spPr>
            <a:xfrm>
              <a:off x="6407944" y="2351988"/>
              <a:ext cx="221217" cy="378950"/>
            </a:xfrm>
            <a:custGeom>
              <a:avLst/>
              <a:gdLst/>
              <a:ahLst/>
              <a:cxnLst/>
              <a:rect l="0" t="0" r="0" b="0"/>
              <a:pathLst>
                <a:path w="221217" h="378950">
                  <a:moveTo>
                    <a:pt x="208756" y="54662"/>
                  </a:moveTo>
                  <a:lnTo>
                    <a:pt x="208756" y="54662"/>
                  </a:lnTo>
                  <a:lnTo>
                    <a:pt x="208756" y="51291"/>
                  </a:lnTo>
                  <a:lnTo>
                    <a:pt x="206874" y="47754"/>
                  </a:lnTo>
                  <a:lnTo>
                    <a:pt x="192149" y="32586"/>
                  </a:lnTo>
                  <a:lnTo>
                    <a:pt x="163792" y="12209"/>
                  </a:lnTo>
                  <a:lnTo>
                    <a:pt x="125007" y="1147"/>
                  </a:lnTo>
                  <a:lnTo>
                    <a:pt x="96061" y="0"/>
                  </a:lnTo>
                  <a:lnTo>
                    <a:pt x="62006" y="9381"/>
                  </a:lnTo>
                  <a:lnTo>
                    <a:pt x="30670" y="30113"/>
                  </a:lnTo>
                  <a:lnTo>
                    <a:pt x="8764" y="57580"/>
                  </a:lnTo>
                  <a:lnTo>
                    <a:pt x="397" y="75244"/>
                  </a:lnTo>
                  <a:lnTo>
                    <a:pt x="0" y="84611"/>
                  </a:lnTo>
                  <a:lnTo>
                    <a:pt x="5203" y="104426"/>
                  </a:lnTo>
                  <a:lnTo>
                    <a:pt x="26775" y="132045"/>
                  </a:lnTo>
                  <a:lnTo>
                    <a:pt x="71445" y="161591"/>
                  </a:lnTo>
                  <a:lnTo>
                    <a:pt x="112018" y="181360"/>
                  </a:lnTo>
                  <a:lnTo>
                    <a:pt x="150460" y="200622"/>
                  </a:lnTo>
                  <a:lnTo>
                    <a:pt x="191649" y="227976"/>
                  </a:lnTo>
                  <a:lnTo>
                    <a:pt x="217214" y="260347"/>
                  </a:lnTo>
                  <a:lnTo>
                    <a:pt x="221216" y="277076"/>
                  </a:lnTo>
                  <a:lnTo>
                    <a:pt x="218038" y="314182"/>
                  </a:lnTo>
                  <a:lnTo>
                    <a:pt x="208883" y="330871"/>
                  </a:lnTo>
                  <a:lnTo>
                    <a:pt x="180010" y="362202"/>
                  </a:lnTo>
                  <a:lnTo>
                    <a:pt x="159997" y="373145"/>
                  </a:lnTo>
                  <a:lnTo>
                    <a:pt x="138401" y="378949"/>
                  </a:lnTo>
                  <a:lnTo>
                    <a:pt x="101542" y="376926"/>
                  </a:lnTo>
                  <a:lnTo>
                    <a:pt x="86317" y="372868"/>
                  </a:lnTo>
                  <a:lnTo>
                    <a:pt x="69056" y="359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3"/>
            <p:cNvSpPr/>
            <p:nvPr>
              <p:custDataLst>
                <p:tags r:id="rId101"/>
              </p:custDataLst>
            </p:nvPr>
          </p:nvSpPr>
          <p:spPr>
            <a:xfrm>
              <a:off x="6680222" y="2280285"/>
              <a:ext cx="209529" cy="151766"/>
            </a:xfrm>
            <a:custGeom>
              <a:avLst/>
              <a:gdLst/>
              <a:ahLst/>
              <a:cxnLst/>
              <a:rect l="0" t="0" r="0" b="0"/>
              <a:pathLst>
                <a:path w="209529" h="151766">
                  <a:moveTo>
                    <a:pt x="6328" y="24765"/>
                  </a:moveTo>
                  <a:lnTo>
                    <a:pt x="6328" y="24765"/>
                  </a:lnTo>
                  <a:lnTo>
                    <a:pt x="55" y="24765"/>
                  </a:lnTo>
                  <a:lnTo>
                    <a:pt x="0" y="21394"/>
                  </a:lnTo>
                  <a:lnTo>
                    <a:pt x="698" y="20401"/>
                  </a:lnTo>
                  <a:lnTo>
                    <a:pt x="1869" y="19739"/>
                  </a:lnTo>
                  <a:lnTo>
                    <a:pt x="6463" y="17592"/>
                  </a:lnTo>
                  <a:lnTo>
                    <a:pt x="32582" y="4187"/>
                  </a:lnTo>
                  <a:lnTo>
                    <a:pt x="63590" y="0"/>
                  </a:lnTo>
                  <a:lnTo>
                    <a:pt x="74817" y="353"/>
                  </a:lnTo>
                  <a:lnTo>
                    <a:pt x="82158" y="2861"/>
                  </a:lnTo>
                  <a:lnTo>
                    <a:pt x="84398" y="5929"/>
                  </a:lnTo>
                  <a:lnTo>
                    <a:pt x="86886" y="14982"/>
                  </a:lnTo>
                  <a:lnTo>
                    <a:pt x="88288" y="35350"/>
                  </a:lnTo>
                  <a:lnTo>
                    <a:pt x="76866" y="75844"/>
                  </a:lnTo>
                  <a:lnTo>
                    <a:pt x="60615" y="117230"/>
                  </a:lnTo>
                  <a:lnTo>
                    <a:pt x="38552" y="151141"/>
                  </a:lnTo>
                  <a:lnTo>
                    <a:pt x="79523" y="151741"/>
                  </a:lnTo>
                  <a:lnTo>
                    <a:pt x="122543" y="151760"/>
                  </a:lnTo>
                  <a:lnTo>
                    <a:pt x="166031" y="151764"/>
                  </a:lnTo>
                  <a:lnTo>
                    <a:pt x="209528" y="151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4"/>
            <p:cNvSpPr/>
            <p:nvPr>
              <p:custDataLst>
                <p:tags r:id="rId102"/>
              </p:custDataLst>
            </p:nvPr>
          </p:nvSpPr>
          <p:spPr>
            <a:xfrm>
              <a:off x="6337300" y="2148128"/>
              <a:ext cx="450851" cy="48857"/>
            </a:xfrm>
            <a:custGeom>
              <a:avLst/>
              <a:gdLst/>
              <a:ahLst/>
              <a:cxnLst/>
              <a:rect l="0" t="0" r="0" b="0"/>
              <a:pathLst>
                <a:path w="450851" h="48857">
                  <a:moveTo>
                    <a:pt x="0" y="42622"/>
                  </a:moveTo>
                  <a:lnTo>
                    <a:pt x="0" y="42622"/>
                  </a:lnTo>
                  <a:lnTo>
                    <a:pt x="3371" y="45993"/>
                  </a:lnTo>
                  <a:lnTo>
                    <a:pt x="15580" y="48089"/>
                  </a:lnTo>
                  <a:lnTo>
                    <a:pt x="49458" y="48711"/>
                  </a:lnTo>
                  <a:lnTo>
                    <a:pt x="86892" y="48856"/>
                  </a:lnTo>
                  <a:lnTo>
                    <a:pt x="133869" y="47509"/>
                  </a:lnTo>
                  <a:lnTo>
                    <a:pt x="161213" y="45175"/>
                  </a:lnTo>
                  <a:lnTo>
                    <a:pt x="190025" y="42207"/>
                  </a:lnTo>
                  <a:lnTo>
                    <a:pt x="219111" y="38112"/>
                  </a:lnTo>
                  <a:lnTo>
                    <a:pt x="248379" y="33265"/>
                  </a:lnTo>
                  <a:lnTo>
                    <a:pt x="277770" y="27918"/>
                  </a:lnTo>
                  <a:lnTo>
                    <a:pt x="305124" y="22941"/>
                  </a:lnTo>
                  <a:lnTo>
                    <a:pt x="331122" y="18212"/>
                  </a:lnTo>
                  <a:lnTo>
                    <a:pt x="377176" y="9901"/>
                  </a:lnTo>
                  <a:lnTo>
                    <a:pt x="423376" y="1961"/>
                  </a:lnTo>
                  <a:lnTo>
                    <a:pt x="442395" y="0"/>
                  </a:lnTo>
                  <a:lnTo>
                    <a:pt x="445214" y="802"/>
                  </a:lnTo>
                  <a:lnTo>
                    <a:pt x="450850" y="4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27"/>
          <p:cNvGrpSpPr/>
          <p:nvPr/>
        </p:nvGrpSpPr>
        <p:grpSpPr>
          <a:xfrm>
            <a:off x="7112000" y="2654300"/>
            <a:ext cx="234951" cy="162122"/>
            <a:chOff x="7112000" y="2654300"/>
            <a:chExt cx="234951" cy="162122"/>
          </a:xfrm>
        </p:grpSpPr>
        <p:sp>
          <p:nvSpPr>
            <p:cNvPr id="48" name="SMARTInkShape-55"/>
            <p:cNvSpPr/>
            <p:nvPr>
              <p:custDataLst>
                <p:tags r:id="rId98"/>
              </p:custDataLst>
            </p:nvPr>
          </p:nvSpPr>
          <p:spPr>
            <a:xfrm>
              <a:off x="7112000" y="2654300"/>
              <a:ext cx="215901" cy="3372"/>
            </a:xfrm>
            <a:custGeom>
              <a:avLst/>
              <a:gdLst/>
              <a:ahLst/>
              <a:cxnLst/>
              <a:rect l="0" t="0" r="0" b="0"/>
              <a:pathLst>
                <a:path w="215901" h="3372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2551" y="3144"/>
                  </a:lnTo>
                  <a:lnTo>
                    <a:pt x="51554" y="621"/>
                  </a:lnTo>
                  <a:lnTo>
                    <a:pt x="95865" y="184"/>
                  </a:lnTo>
                  <a:lnTo>
                    <a:pt x="141371" y="54"/>
                  </a:lnTo>
                  <a:lnTo>
                    <a:pt x="188740" y="11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6"/>
            <p:cNvSpPr/>
            <p:nvPr>
              <p:custDataLst>
                <p:tags r:id="rId99"/>
              </p:custDataLst>
            </p:nvPr>
          </p:nvSpPr>
          <p:spPr>
            <a:xfrm>
              <a:off x="7143750" y="2794000"/>
              <a:ext cx="203201" cy="22422"/>
            </a:xfrm>
            <a:custGeom>
              <a:avLst/>
              <a:gdLst/>
              <a:ahLst/>
              <a:cxnLst/>
              <a:rect l="0" t="0" r="0" b="0"/>
              <a:pathLst>
                <a:path w="203201" h="22422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6907" y="20932"/>
                  </a:lnTo>
                  <a:lnTo>
                    <a:pt x="8839" y="22421"/>
                  </a:lnTo>
                  <a:lnTo>
                    <a:pt x="43765" y="20447"/>
                  </a:lnTo>
                  <a:lnTo>
                    <a:pt x="86894" y="18758"/>
                  </a:lnTo>
                  <a:lnTo>
                    <a:pt x="129855" y="14103"/>
                  </a:lnTo>
                  <a:lnTo>
                    <a:pt x="171047" y="8091"/>
                  </a:lnTo>
                  <a:lnTo>
                    <a:pt x="188499" y="498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28"/>
          <p:cNvGrpSpPr/>
          <p:nvPr/>
        </p:nvGrpSpPr>
        <p:grpSpPr>
          <a:xfrm>
            <a:off x="7785100" y="2451207"/>
            <a:ext cx="2233923" cy="791065"/>
            <a:chOff x="7785100" y="2451207"/>
            <a:chExt cx="2233923" cy="791065"/>
          </a:xfrm>
        </p:grpSpPr>
        <p:sp>
          <p:nvSpPr>
            <p:cNvPr id="51" name="SMARTInkShape-57"/>
            <p:cNvSpPr/>
            <p:nvPr>
              <p:custDataLst>
                <p:tags r:id="rId86"/>
              </p:custDataLst>
            </p:nvPr>
          </p:nvSpPr>
          <p:spPr>
            <a:xfrm>
              <a:off x="7981950" y="2451207"/>
              <a:ext cx="30506" cy="304694"/>
            </a:xfrm>
            <a:custGeom>
              <a:avLst/>
              <a:gdLst/>
              <a:ahLst/>
              <a:cxnLst/>
              <a:rect l="0" t="0" r="0" b="0"/>
              <a:pathLst>
                <a:path w="30506" h="304694">
                  <a:moveTo>
                    <a:pt x="0" y="18943"/>
                  </a:moveTo>
                  <a:lnTo>
                    <a:pt x="0" y="18943"/>
                  </a:lnTo>
                  <a:lnTo>
                    <a:pt x="0" y="10105"/>
                  </a:lnTo>
                  <a:lnTo>
                    <a:pt x="1881" y="6078"/>
                  </a:lnTo>
                  <a:lnTo>
                    <a:pt x="6272" y="0"/>
                  </a:lnTo>
                  <a:lnTo>
                    <a:pt x="15181" y="45369"/>
                  </a:lnTo>
                  <a:lnTo>
                    <a:pt x="21275" y="92860"/>
                  </a:lnTo>
                  <a:lnTo>
                    <a:pt x="25447" y="128700"/>
                  </a:lnTo>
                  <a:lnTo>
                    <a:pt x="28949" y="165091"/>
                  </a:lnTo>
                  <a:lnTo>
                    <a:pt x="30505" y="200079"/>
                  </a:lnTo>
                  <a:lnTo>
                    <a:pt x="28010" y="244769"/>
                  </a:lnTo>
                  <a:lnTo>
                    <a:pt x="25743" y="291218"/>
                  </a:lnTo>
                  <a:lnTo>
                    <a:pt x="25400" y="304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8"/>
            <p:cNvSpPr/>
            <p:nvPr>
              <p:custDataLst>
                <p:tags r:id="rId87"/>
              </p:custDataLst>
            </p:nvPr>
          </p:nvSpPr>
          <p:spPr>
            <a:xfrm>
              <a:off x="7785100" y="2870200"/>
              <a:ext cx="400051" cy="50801"/>
            </a:xfrm>
            <a:custGeom>
              <a:avLst/>
              <a:gdLst/>
              <a:ahLst/>
              <a:cxnLst/>
              <a:rect l="0" t="0" r="0" b="0"/>
              <a:pathLst>
                <a:path w="400051" h="50801">
                  <a:moveTo>
                    <a:pt x="0" y="50800"/>
                  </a:moveTo>
                  <a:lnTo>
                    <a:pt x="0" y="50800"/>
                  </a:lnTo>
                  <a:lnTo>
                    <a:pt x="37902" y="47429"/>
                  </a:lnTo>
                  <a:lnTo>
                    <a:pt x="80345" y="40130"/>
                  </a:lnTo>
                  <a:lnTo>
                    <a:pt x="106479" y="35220"/>
                  </a:lnTo>
                  <a:lnTo>
                    <a:pt x="135192" y="31241"/>
                  </a:lnTo>
                  <a:lnTo>
                    <a:pt x="165622" y="27883"/>
                  </a:lnTo>
                  <a:lnTo>
                    <a:pt x="197199" y="24938"/>
                  </a:lnTo>
                  <a:lnTo>
                    <a:pt x="226010" y="21564"/>
                  </a:lnTo>
                  <a:lnTo>
                    <a:pt x="252979" y="17904"/>
                  </a:lnTo>
                  <a:lnTo>
                    <a:pt x="278719" y="14053"/>
                  </a:lnTo>
                  <a:lnTo>
                    <a:pt x="322371" y="7892"/>
                  </a:lnTo>
                  <a:lnTo>
                    <a:pt x="357765" y="3507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9"/>
            <p:cNvSpPr/>
            <p:nvPr>
              <p:custDataLst>
                <p:tags r:id="rId88"/>
              </p:custDataLst>
            </p:nvPr>
          </p:nvSpPr>
          <p:spPr>
            <a:xfrm>
              <a:off x="7956889" y="3022003"/>
              <a:ext cx="209212" cy="220269"/>
            </a:xfrm>
            <a:custGeom>
              <a:avLst/>
              <a:gdLst/>
              <a:ahLst/>
              <a:cxnLst/>
              <a:rect l="0" t="0" r="0" b="0"/>
              <a:pathLst>
                <a:path w="209212" h="220269">
                  <a:moveTo>
                    <a:pt x="12361" y="70447"/>
                  </a:moveTo>
                  <a:lnTo>
                    <a:pt x="12361" y="70447"/>
                  </a:lnTo>
                  <a:lnTo>
                    <a:pt x="8990" y="63705"/>
                  </a:lnTo>
                  <a:lnTo>
                    <a:pt x="7292" y="61719"/>
                  </a:lnTo>
                  <a:lnTo>
                    <a:pt x="2234" y="58218"/>
                  </a:lnTo>
                  <a:lnTo>
                    <a:pt x="423" y="54437"/>
                  </a:lnTo>
                  <a:lnTo>
                    <a:pt x="169" y="54835"/>
                  </a:lnTo>
                  <a:lnTo>
                    <a:pt x="0" y="55806"/>
                  </a:lnTo>
                  <a:lnTo>
                    <a:pt x="8529" y="94204"/>
                  </a:lnTo>
                  <a:lnTo>
                    <a:pt x="11604" y="141226"/>
                  </a:lnTo>
                  <a:lnTo>
                    <a:pt x="10329" y="187518"/>
                  </a:lnTo>
                  <a:lnTo>
                    <a:pt x="8636" y="204323"/>
                  </a:lnTo>
                  <a:lnTo>
                    <a:pt x="11731" y="220268"/>
                  </a:lnTo>
                  <a:lnTo>
                    <a:pt x="11941" y="219716"/>
                  </a:lnTo>
                  <a:lnTo>
                    <a:pt x="13029" y="177934"/>
                  </a:lnTo>
                  <a:lnTo>
                    <a:pt x="15715" y="144089"/>
                  </a:lnTo>
                  <a:lnTo>
                    <a:pt x="21143" y="109292"/>
                  </a:lnTo>
                  <a:lnTo>
                    <a:pt x="34012" y="63612"/>
                  </a:lnTo>
                  <a:lnTo>
                    <a:pt x="46678" y="39893"/>
                  </a:lnTo>
                  <a:lnTo>
                    <a:pt x="72937" y="12789"/>
                  </a:lnTo>
                  <a:lnTo>
                    <a:pt x="90319" y="2958"/>
                  </a:lnTo>
                  <a:lnTo>
                    <a:pt x="105570" y="0"/>
                  </a:lnTo>
                  <a:lnTo>
                    <a:pt x="112601" y="199"/>
                  </a:lnTo>
                  <a:lnTo>
                    <a:pt x="127938" y="9827"/>
                  </a:lnTo>
                  <a:lnTo>
                    <a:pt x="160780" y="48125"/>
                  </a:lnTo>
                  <a:lnTo>
                    <a:pt x="179261" y="84059"/>
                  </a:lnTo>
                  <a:lnTo>
                    <a:pt x="193673" y="124888"/>
                  </a:lnTo>
                  <a:lnTo>
                    <a:pt x="209068" y="171381"/>
                  </a:lnTo>
                  <a:lnTo>
                    <a:pt x="209211" y="203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0"/>
            <p:cNvSpPr/>
            <p:nvPr>
              <p:custDataLst>
                <p:tags r:id="rId89"/>
              </p:custDataLst>
            </p:nvPr>
          </p:nvSpPr>
          <p:spPr>
            <a:xfrm>
              <a:off x="8386918" y="2530166"/>
              <a:ext cx="134783" cy="486085"/>
            </a:xfrm>
            <a:custGeom>
              <a:avLst/>
              <a:gdLst/>
              <a:ahLst/>
              <a:cxnLst/>
              <a:rect l="0" t="0" r="0" b="0"/>
              <a:pathLst>
                <a:path w="134783" h="486085">
                  <a:moveTo>
                    <a:pt x="128432" y="9834"/>
                  </a:moveTo>
                  <a:lnTo>
                    <a:pt x="128432" y="9834"/>
                  </a:lnTo>
                  <a:lnTo>
                    <a:pt x="133899" y="4367"/>
                  </a:lnTo>
                  <a:lnTo>
                    <a:pt x="134520" y="374"/>
                  </a:lnTo>
                  <a:lnTo>
                    <a:pt x="133901" y="0"/>
                  </a:lnTo>
                  <a:lnTo>
                    <a:pt x="131333" y="1465"/>
                  </a:lnTo>
                  <a:lnTo>
                    <a:pt x="99293" y="38572"/>
                  </a:lnTo>
                  <a:lnTo>
                    <a:pt x="69390" y="80595"/>
                  </a:lnTo>
                  <a:lnTo>
                    <a:pt x="51155" y="114661"/>
                  </a:lnTo>
                  <a:lnTo>
                    <a:pt x="33645" y="154731"/>
                  </a:lnTo>
                  <a:lnTo>
                    <a:pt x="17865" y="198410"/>
                  </a:lnTo>
                  <a:lnTo>
                    <a:pt x="6149" y="243694"/>
                  </a:lnTo>
                  <a:lnTo>
                    <a:pt x="0" y="287809"/>
                  </a:lnTo>
                  <a:lnTo>
                    <a:pt x="91" y="330934"/>
                  </a:lnTo>
                  <a:lnTo>
                    <a:pt x="9537" y="373619"/>
                  </a:lnTo>
                  <a:lnTo>
                    <a:pt x="25025" y="408583"/>
                  </a:lnTo>
                  <a:lnTo>
                    <a:pt x="53578" y="450185"/>
                  </a:lnTo>
                  <a:lnTo>
                    <a:pt x="73291" y="470835"/>
                  </a:lnTo>
                  <a:lnTo>
                    <a:pt x="91460" y="482364"/>
                  </a:lnTo>
                  <a:lnTo>
                    <a:pt x="108942" y="486077"/>
                  </a:lnTo>
                  <a:lnTo>
                    <a:pt x="134782" y="486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1"/>
            <p:cNvSpPr/>
            <p:nvPr>
              <p:custDataLst>
                <p:tags r:id="rId90"/>
              </p:custDataLst>
            </p:nvPr>
          </p:nvSpPr>
          <p:spPr>
            <a:xfrm>
              <a:off x="8589452" y="2591683"/>
              <a:ext cx="278807" cy="326558"/>
            </a:xfrm>
            <a:custGeom>
              <a:avLst/>
              <a:gdLst/>
              <a:ahLst/>
              <a:cxnLst/>
              <a:rect l="0" t="0" r="0" b="0"/>
              <a:pathLst>
                <a:path w="278807" h="326558">
                  <a:moveTo>
                    <a:pt x="275148" y="5467"/>
                  </a:moveTo>
                  <a:lnTo>
                    <a:pt x="275148" y="5467"/>
                  </a:lnTo>
                  <a:lnTo>
                    <a:pt x="278518" y="2096"/>
                  </a:lnTo>
                  <a:lnTo>
                    <a:pt x="278806" y="1103"/>
                  </a:lnTo>
                  <a:lnTo>
                    <a:pt x="278292" y="441"/>
                  </a:lnTo>
                  <a:lnTo>
                    <a:pt x="277244" y="0"/>
                  </a:lnTo>
                  <a:lnTo>
                    <a:pt x="275839" y="411"/>
                  </a:lnTo>
                  <a:lnTo>
                    <a:pt x="232486" y="17438"/>
                  </a:lnTo>
                  <a:lnTo>
                    <a:pt x="190854" y="32532"/>
                  </a:lnTo>
                  <a:lnTo>
                    <a:pt x="155369" y="46189"/>
                  </a:lnTo>
                  <a:lnTo>
                    <a:pt x="117491" y="60960"/>
                  </a:lnTo>
                  <a:lnTo>
                    <a:pt x="81841" y="74580"/>
                  </a:lnTo>
                  <a:lnTo>
                    <a:pt x="36780" y="97520"/>
                  </a:lnTo>
                  <a:lnTo>
                    <a:pt x="10101" y="115449"/>
                  </a:lnTo>
                  <a:lnTo>
                    <a:pt x="2127" y="125138"/>
                  </a:lnTo>
                  <a:lnTo>
                    <a:pt x="0" y="129698"/>
                  </a:lnTo>
                  <a:lnTo>
                    <a:pt x="1405" y="134148"/>
                  </a:lnTo>
                  <a:lnTo>
                    <a:pt x="10491" y="142857"/>
                  </a:lnTo>
                  <a:lnTo>
                    <a:pt x="38216" y="152322"/>
                  </a:lnTo>
                  <a:lnTo>
                    <a:pt x="76613" y="152853"/>
                  </a:lnTo>
                  <a:lnTo>
                    <a:pt x="119270" y="151913"/>
                  </a:lnTo>
                  <a:lnTo>
                    <a:pt x="160605" y="156665"/>
                  </a:lnTo>
                  <a:lnTo>
                    <a:pt x="170853" y="160390"/>
                  </a:lnTo>
                  <a:lnTo>
                    <a:pt x="172457" y="163077"/>
                  </a:lnTo>
                  <a:lnTo>
                    <a:pt x="172114" y="166279"/>
                  </a:lnTo>
                  <a:lnTo>
                    <a:pt x="170475" y="169825"/>
                  </a:lnTo>
                  <a:lnTo>
                    <a:pt x="131653" y="196500"/>
                  </a:lnTo>
                  <a:lnTo>
                    <a:pt x="87913" y="223485"/>
                  </a:lnTo>
                  <a:lnTo>
                    <a:pt x="42019" y="252281"/>
                  </a:lnTo>
                  <a:lnTo>
                    <a:pt x="30424" y="264740"/>
                  </a:lnTo>
                  <a:lnTo>
                    <a:pt x="25271" y="274981"/>
                  </a:lnTo>
                  <a:lnTo>
                    <a:pt x="24862" y="286118"/>
                  </a:lnTo>
                  <a:lnTo>
                    <a:pt x="25741" y="292050"/>
                  </a:lnTo>
                  <a:lnTo>
                    <a:pt x="34243" y="304288"/>
                  </a:lnTo>
                  <a:lnTo>
                    <a:pt x="48135" y="315371"/>
                  </a:lnTo>
                  <a:lnTo>
                    <a:pt x="76494" y="324871"/>
                  </a:lnTo>
                  <a:lnTo>
                    <a:pt x="123646" y="326557"/>
                  </a:lnTo>
                  <a:lnTo>
                    <a:pt x="166983" y="320305"/>
                  </a:lnTo>
                  <a:lnTo>
                    <a:pt x="183910" y="314339"/>
                  </a:lnTo>
                  <a:lnTo>
                    <a:pt x="190619" y="308314"/>
                  </a:lnTo>
                  <a:lnTo>
                    <a:pt x="198948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2"/>
            <p:cNvSpPr/>
            <p:nvPr>
              <p:custDataLst>
                <p:tags r:id="rId91"/>
              </p:custDataLst>
            </p:nvPr>
          </p:nvSpPr>
          <p:spPr>
            <a:xfrm>
              <a:off x="8948293" y="2620069"/>
              <a:ext cx="227458" cy="281882"/>
            </a:xfrm>
            <a:custGeom>
              <a:avLst/>
              <a:gdLst/>
              <a:ahLst/>
              <a:cxnLst/>
              <a:rect l="0" t="0" r="0" b="0"/>
              <a:pathLst>
                <a:path w="227458" h="281882">
                  <a:moveTo>
                    <a:pt x="11557" y="15181"/>
                  </a:moveTo>
                  <a:lnTo>
                    <a:pt x="11557" y="15181"/>
                  </a:lnTo>
                  <a:lnTo>
                    <a:pt x="2719" y="875"/>
                  </a:lnTo>
                  <a:lnTo>
                    <a:pt x="1430" y="0"/>
                  </a:lnTo>
                  <a:lnTo>
                    <a:pt x="572" y="121"/>
                  </a:lnTo>
                  <a:lnTo>
                    <a:pt x="0" y="908"/>
                  </a:lnTo>
                  <a:lnTo>
                    <a:pt x="5937" y="12128"/>
                  </a:lnTo>
                  <a:lnTo>
                    <a:pt x="41570" y="51502"/>
                  </a:lnTo>
                  <a:lnTo>
                    <a:pt x="81989" y="97517"/>
                  </a:lnTo>
                  <a:lnTo>
                    <a:pt x="113180" y="135266"/>
                  </a:lnTo>
                  <a:lnTo>
                    <a:pt x="143977" y="171798"/>
                  </a:lnTo>
                  <a:lnTo>
                    <a:pt x="172715" y="206144"/>
                  </a:lnTo>
                  <a:lnTo>
                    <a:pt x="205906" y="249719"/>
                  </a:lnTo>
                  <a:lnTo>
                    <a:pt x="227457" y="281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3"/>
            <p:cNvSpPr/>
            <p:nvPr>
              <p:custDataLst>
                <p:tags r:id="rId92"/>
              </p:custDataLst>
            </p:nvPr>
          </p:nvSpPr>
          <p:spPr>
            <a:xfrm>
              <a:off x="8966200" y="2591683"/>
              <a:ext cx="184151" cy="367418"/>
            </a:xfrm>
            <a:custGeom>
              <a:avLst/>
              <a:gdLst/>
              <a:ahLst/>
              <a:cxnLst/>
              <a:rect l="0" t="0" r="0" b="0"/>
              <a:pathLst>
                <a:path w="184151" h="367418">
                  <a:moveTo>
                    <a:pt x="184150" y="5467"/>
                  </a:moveTo>
                  <a:lnTo>
                    <a:pt x="184150" y="5467"/>
                  </a:lnTo>
                  <a:lnTo>
                    <a:pt x="184150" y="2096"/>
                  </a:lnTo>
                  <a:lnTo>
                    <a:pt x="183444" y="1103"/>
                  </a:lnTo>
                  <a:lnTo>
                    <a:pt x="182269" y="441"/>
                  </a:lnTo>
                  <a:lnTo>
                    <a:pt x="180779" y="0"/>
                  </a:lnTo>
                  <a:lnTo>
                    <a:pt x="175361" y="5154"/>
                  </a:lnTo>
                  <a:lnTo>
                    <a:pt x="153643" y="42564"/>
                  </a:lnTo>
                  <a:lnTo>
                    <a:pt x="134607" y="76047"/>
                  </a:lnTo>
                  <a:lnTo>
                    <a:pt x="112741" y="115153"/>
                  </a:lnTo>
                  <a:lnTo>
                    <a:pt x="91264" y="158403"/>
                  </a:lnTo>
                  <a:lnTo>
                    <a:pt x="68079" y="205378"/>
                  </a:lnTo>
                  <a:lnTo>
                    <a:pt x="45779" y="251655"/>
                  </a:lnTo>
                  <a:lnTo>
                    <a:pt x="28812" y="291038"/>
                  </a:lnTo>
                  <a:lnTo>
                    <a:pt x="10732" y="338201"/>
                  </a:lnTo>
                  <a:lnTo>
                    <a:pt x="0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4"/>
            <p:cNvSpPr/>
            <p:nvPr>
              <p:custDataLst>
                <p:tags r:id="rId93"/>
              </p:custDataLst>
            </p:nvPr>
          </p:nvSpPr>
          <p:spPr>
            <a:xfrm>
              <a:off x="9290050" y="28892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391" y="3170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5"/>
            <p:cNvSpPr/>
            <p:nvPr>
              <p:custDataLst>
                <p:tags r:id="rId94"/>
              </p:custDataLst>
            </p:nvPr>
          </p:nvSpPr>
          <p:spPr>
            <a:xfrm>
              <a:off x="9239589" y="2764941"/>
              <a:ext cx="46699" cy="46260"/>
            </a:xfrm>
            <a:custGeom>
              <a:avLst/>
              <a:gdLst/>
              <a:ahLst/>
              <a:cxnLst/>
              <a:rect l="0" t="0" r="0" b="0"/>
              <a:pathLst>
                <a:path w="46699" h="46260">
                  <a:moveTo>
                    <a:pt x="12361" y="3659"/>
                  </a:moveTo>
                  <a:lnTo>
                    <a:pt x="12361" y="3659"/>
                  </a:lnTo>
                  <a:lnTo>
                    <a:pt x="8990" y="288"/>
                  </a:lnTo>
                  <a:lnTo>
                    <a:pt x="7292" y="0"/>
                  </a:lnTo>
                  <a:lnTo>
                    <a:pt x="5454" y="515"/>
                  </a:lnTo>
                  <a:lnTo>
                    <a:pt x="3523" y="1563"/>
                  </a:lnTo>
                  <a:lnTo>
                    <a:pt x="2235" y="2967"/>
                  </a:lnTo>
                  <a:lnTo>
                    <a:pt x="804" y="6409"/>
                  </a:lnTo>
                  <a:lnTo>
                    <a:pt x="0" y="15684"/>
                  </a:lnTo>
                  <a:lnTo>
                    <a:pt x="6503" y="30741"/>
                  </a:lnTo>
                  <a:lnTo>
                    <a:pt x="13521" y="38743"/>
                  </a:lnTo>
                  <a:lnTo>
                    <a:pt x="21343" y="43946"/>
                  </a:lnTo>
                  <a:lnTo>
                    <a:pt x="29523" y="46259"/>
                  </a:lnTo>
                  <a:lnTo>
                    <a:pt x="32974" y="45464"/>
                  </a:lnTo>
                  <a:lnTo>
                    <a:pt x="45876" y="33641"/>
                  </a:lnTo>
                  <a:lnTo>
                    <a:pt x="46698" y="31408"/>
                  </a:lnTo>
                  <a:lnTo>
                    <a:pt x="46542" y="29214"/>
                  </a:lnTo>
                  <a:lnTo>
                    <a:pt x="45731" y="27046"/>
                  </a:lnTo>
                  <a:lnTo>
                    <a:pt x="41068" y="22755"/>
                  </a:lnTo>
                  <a:lnTo>
                    <a:pt x="18711" y="1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6"/>
            <p:cNvSpPr/>
            <p:nvPr>
              <p:custDataLst>
                <p:tags r:id="rId95"/>
              </p:custDataLst>
            </p:nvPr>
          </p:nvSpPr>
          <p:spPr>
            <a:xfrm>
              <a:off x="9175750" y="2490546"/>
              <a:ext cx="152401" cy="125655"/>
            </a:xfrm>
            <a:custGeom>
              <a:avLst/>
              <a:gdLst/>
              <a:ahLst/>
              <a:cxnLst/>
              <a:rect l="0" t="0" r="0" b="0"/>
              <a:pathLst>
                <a:path w="152401" h="125655">
                  <a:moveTo>
                    <a:pt x="0" y="11354"/>
                  </a:moveTo>
                  <a:lnTo>
                    <a:pt x="0" y="11354"/>
                  </a:lnTo>
                  <a:lnTo>
                    <a:pt x="3370" y="11354"/>
                  </a:lnTo>
                  <a:lnTo>
                    <a:pt x="49040" y="814"/>
                  </a:lnTo>
                  <a:lnTo>
                    <a:pt x="64468" y="0"/>
                  </a:lnTo>
                  <a:lnTo>
                    <a:pt x="73572" y="2309"/>
                  </a:lnTo>
                  <a:lnTo>
                    <a:pt x="82324" y="9451"/>
                  </a:lnTo>
                  <a:lnTo>
                    <a:pt x="86632" y="14319"/>
                  </a:lnTo>
                  <a:lnTo>
                    <a:pt x="91419" y="29135"/>
                  </a:lnTo>
                  <a:lnTo>
                    <a:pt x="92136" y="46773"/>
                  </a:lnTo>
                  <a:lnTo>
                    <a:pt x="84606" y="71159"/>
                  </a:lnTo>
                  <a:lnTo>
                    <a:pt x="65040" y="103869"/>
                  </a:lnTo>
                  <a:lnTo>
                    <a:pt x="65232" y="105486"/>
                  </a:lnTo>
                  <a:lnTo>
                    <a:pt x="67328" y="109165"/>
                  </a:lnTo>
                  <a:lnTo>
                    <a:pt x="79215" y="115202"/>
                  </a:lnTo>
                  <a:lnTo>
                    <a:pt x="121531" y="123428"/>
                  </a:lnTo>
                  <a:lnTo>
                    <a:pt x="152400" y="125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7"/>
            <p:cNvSpPr/>
            <p:nvPr>
              <p:custDataLst>
                <p:tags r:id="rId96"/>
              </p:custDataLst>
            </p:nvPr>
          </p:nvSpPr>
          <p:spPr>
            <a:xfrm>
              <a:off x="9417932" y="2482850"/>
              <a:ext cx="124438" cy="552451"/>
            </a:xfrm>
            <a:custGeom>
              <a:avLst/>
              <a:gdLst/>
              <a:ahLst/>
              <a:cxnLst/>
              <a:rect l="0" t="0" r="0" b="0"/>
              <a:pathLst>
                <a:path w="124438" h="55245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1411"/>
                  </a:lnTo>
                  <a:lnTo>
                    <a:pt x="0" y="6742"/>
                  </a:lnTo>
                  <a:lnTo>
                    <a:pt x="16617" y="40399"/>
                  </a:lnTo>
                  <a:lnTo>
                    <a:pt x="35824" y="73223"/>
                  </a:lnTo>
                  <a:lnTo>
                    <a:pt x="60351" y="118857"/>
                  </a:lnTo>
                  <a:lnTo>
                    <a:pt x="73807" y="144854"/>
                  </a:lnTo>
                  <a:lnTo>
                    <a:pt x="85600" y="172769"/>
                  </a:lnTo>
                  <a:lnTo>
                    <a:pt x="96284" y="201963"/>
                  </a:lnTo>
                  <a:lnTo>
                    <a:pt x="106229" y="232009"/>
                  </a:lnTo>
                  <a:lnTo>
                    <a:pt x="113564" y="262622"/>
                  </a:lnTo>
                  <a:lnTo>
                    <a:pt x="119160" y="293615"/>
                  </a:lnTo>
                  <a:lnTo>
                    <a:pt x="123596" y="324860"/>
                  </a:lnTo>
                  <a:lnTo>
                    <a:pt x="124437" y="354157"/>
                  </a:lnTo>
                  <a:lnTo>
                    <a:pt x="122881" y="382154"/>
                  </a:lnTo>
                  <a:lnTo>
                    <a:pt x="119726" y="409286"/>
                  </a:lnTo>
                  <a:lnTo>
                    <a:pt x="106815" y="456366"/>
                  </a:lnTo>
                  <a:lnTo>
                    <a:pt x="88611" y="495634"/>
                  </a:lnTo>
                  <a:lnTo>
                    <a:pt x="43568" y="552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8"/>
            <p:cNvSpPr/>
            <p:nvPr>
              <p:custDataLst>
                <p:tags r:id="rId97"/>
              </p:custDataLst>
            </p:nvPr>
          </p:nvSpPr>
          <p:spPr>
            <a:xfrm>
              <a:off x="9747259" y="2806700"/>
              <a:ext cx="271764" cy="11825"/>
            </a:xfrm>
            <a:custGeom>
              <a:avLst/>
              <a:gdLst/>
              <a:ahLst/>
              <a:cxnLst/>
              <a:rect l="0" t="0" r="0" b="0"/>
              <a:pathLst>
                <a:path w="271764" h="11825">
                  <a:moveTo>
                    <a:pt x="12691" y="6350"/>
                  </a:moveTo>
                  <a:lnTo>
                    <a:pt x="12691" y="6350"/>
                  </a:lnTo>
                  <a:lnTo>
                    <a:pt x="0" y="6350"/>
                  </a:lnTo>
                  <a:lnTo>
                    <a:pt x="3364" y="6350"/>
                  </a:lnTo>
                  <a:lnTo>
                    <a:pt x="25408" y="11376"/>
                  </a:lnTo>
                  <a:lnTo>
                    <a:pt x="60203" y="10426"/>
                  </a:lnTo>
                  <a:lnTo>
                    <a:pt x="93075" y="8162"/>
                  </a:lnTo>
                  <a:lnTo>
                    <a:pt x="128851" y="7155"/>
                  </a:lnTo>
                  <a:lnTo>
                    <a:pt x="165917" y="6708"/>
                  </a:lnTo>
                  <a:lnTo>
                    <a:pt x="201441" y="6509"/>
                  </a:lnTo>
                  <a:lnTo>
                    <a:pt x="242420" y="7103"/>
                  </a:lnTo>
                  <a:lnTo>
                    <a:pt x="268730" y="11824"/>
                  </a:lnTo>
                  <a:lnTo>
                    <a:pt x="270167" y="11410"/>
                  </a:lnTo>
                  <a:lnTo>
                    <a:pt x="271125" y="10429"/>
                  </a:lnTo>
                  <a:lnTo>
                    <a:pt x="271763" y="9069"/>
                  </a:lnTo>
                  <a:lnTo>
                    <a:pt x="270778" y="7457"/>
                  </a:lnTo>
                  <a:lnTo>
                    <a:pt x="265921" y="3785"/>
                  </a:lnTo>
                  <a:lnTo>
                    <a:pt x="2539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29"/>
          <p:cNvGrpSpPr/>
          <p:nvPr/>
        </p:nvGrpSpPr>
        <p:grpSpPr>
          <a:xfrm>
            <a:off x="10240645" y="2419712"/>
            <a:ext cx="973456" cy="637962"/>
            <a:chOff x="10240645" y="2419712"/>
            <a:chExt cx="973456" cy="637962"/>
          </a:xfrm>
        </p:grpSpPr>
        <p:sp>
          <p:nvSpPr>
            <p:cNvPr id="64" name="SMARTInkShape-69"/>
            <p:cNvSpPr/>
            <p:nvPr>
              <p:custDataLst>
                <p:tags r:id="rId80"/>
              </p:custDataLst>
            </p:nvPr>
          </p:nvSpPr>
          <p:spPr>
            <a:xfrm>
              <a:off x="10240645" y="2566621"/>
              <a:ext cx="160656" cy="436930"/>
            </a:xfrm>
            <a:custGeom>
              <a:avLst/>
              <a:gdLst/>
              <a:ahLst/>
              <a:cxnLst/>
              <a:rect l="0" t="0" r="0" b="0"/>
              <a:pathLst>
                <a:path w="160656" h="436930">
                  <a:moveTo>
                    <a:pt x="160655" y="17829"/>
                  </a:moveTo>
                  <a:lnTo>
                    <a:pt x="160655" y="17829"/>
                  </a:lnTo>
                  <a:lnTo>
                    <a:pt x="145908" y="4964"/>
                  </a:lnTo>
                  <a:lnTo>
                    <a:pt x="138578" y="1528"/>
                  </a:lnTo>
                  <a:lnTo>
                    <a:pt x="130617" y="0"/>
                  </a:lnTo>
                  <a:lnTo>
                    <a:pt x="111459" y="5883"/>
                  </a:lnTo>
                  <a:lnTo>
                    <a:pt x="91280" y="23305"/>
                  </a:lnTo>
                  <a:lnTo>
                    <a:pt x="55360" y="68143"/>
                  </a:lnTo>
                  <a:lnTo>
                    <a:pt x="35070" y="105572"/>
                  </a:lnTo>
                  <a:lnTo>
                    <a:pt x="18055" y="149959"/>
                  </a:lnTo>
                  <a:lnTo>
                    <a:pt x="10556" y="173649"/>
                  </a:lnTo>
                  <a:lnTo>
                    <a:pt x="5556" y="197909"/>
                  </a:lnTo>
                  <a:lnTo>
                    <a:pt x="2223" y="222549"/>
                  </a:lnTo>
                  <a:lnTo>
                    <a:pt x="0" y="247442"/>
                  </a:lnTo>
                  <a:lnTo>
                    <a:pt x="3175" y="293917"/>
                  </a:lnTo>
                  <a:lnTo>
                    <a:pt x="13758" y="336679"/>
                  </a:lnTo>
                  <a:lnTo>
                    <a:pt x="32573" y="374499"/>
                  </a:lnTo>
                  <a:lnTo>
                    <a:pt x="58810" y="402597"/>
                  </a:lnTo>
                  <a:lnTo>
                    <a:pt x="103505" y="436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0"/>
            <p:cNvSpPr/>
            <p:nvPr>
              <p:custDataLst>
                <p:tags r:id="rId81"/>
              </p:custDataLst>
            </p:nvPr>
          </p:nvSpPr>
          <p:spPr>
            <a:xfrm>
              <a:off x="10459332" y="2673350"/>
              <a:ext cx="322969" cy="336551"/>
            </a:xfrm>
            <a:custGeom>
              <a:avLst/>
              <a:gdLst/>
              <a:ahLst/>
              <a:cxnLst/>
              <a:rect l="0" t="0" r="0" b="0"/>
              <a:pathLst>
                <a:path w="322969" h="3365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12253" y="28170"/>
                  </a:lnTo>
                  <a:lnTo>
                    <a:pt x="30356" y="57675"/>
                  </a:lnTo>
                  <a:lnTo>
                    <a:pt x="60038" y="97600"/>
                  </a:lnTo>
                  <a:lnTo>
                    <a:pt x="98865" y="142861"/>
                  </a:lnTo>
                  <a:lnTo>
                    <a:pt x="122062" y="165796"/>
                  </a:lnTo>
                  <a:lnTo>
                    <a:pt x="169471" y="209859"/>
                  </a:lnTo>
                  <a:lnTo>
                    <a:pt x="211708" y="248258"/>
                  </a:lnTo>
                  <a:lnTo>
                    <a:pt x="246001" y="282257"/>
                  </a:lnTo>
                  <a:lnTo>
                    <a:pt x="292400" y="327471"/>
                  </a:lnTo>
                  <a:lnTo>
                    <a:pt x="306090" y="334162"/>
                  </a:lnTo>
                  <a:lnTo>
                    <a:pt x="322968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1"/>
            <p:cNvSpPr/>
            <p:nvPr>
              <p:custDataLst>
                <p:tags r:id="rId82"/>
              </p:custDataLst>
            </p:nvPr>
          </p:nvSpPr>
          <p:spPr>
            <a:xfrm>
              <a:off x="10566400" y="2708079"/>
              <a:ext cx="203201" cy="349595"/>
            </a:xfrm>
            <a:custGeom>
              <a:avLst/>
              <a:gdLst/>
              <a:ahLst/>
              <a:cxnLst/>
              <a:rect l="0" t="0" r="0" b="0"/>
              <a:pathLst>
                <a:path w="203201" h="349595">
                  <a:moveTo>
                    <a:pt x="203200" y="3371"/>
                  </a:moveTo>
                  <a:lnTo>
                    <a:pt x="203200" y="3371"/>
                  </a:lnTo>
                  <a:lnTo>
                    <a:pt x="196458" y="0"/>
                  </a:lnTo>
                  <a:lnTo>
                    <a:pt x="185623" y="2108"/>
                  </a:lnTo>
                  <a:lnTo>
                    <a:pt x="171398" y="9160"/>
                  </a:lnTo>
                  <a:lnTo>
                    <a:pt x="155670" y="21701"/>
                  </a:lnTo>
                  <a:lnTo>
                    <a:pt x="124206" y="64855"/>
                  </a:lnTo>
                  <a:lnTo>
                    <a:pt x="100358" y="109955"/>
                  </a:lnTo>
                  <a:lnTo>
                    <a:pt x="88071" y="135810"/>
                  </a:lnTo>
                  <a:lnTo>
                    <a:pt x="76353" y="162219"/>
                  </a:lnTo>
                  <a:lnTo>
                    <a:pt x="65014" y="188998"/>
                  </a:lnTo>
                  <a:lnTo>
                    <a:pt x="53926" y="216022"/>
                  </a:lnTo>
                  <a:lnTo>
                    <a:pt x="35962" y="261101"/>
                  </a:lnTo>
                  <a:lnTo>
                    <a:pt x="21628" y="297834"/>
                  </a:lnTo>
                  <a:lnTo>
                    <a:pt x="4690" y="342635"/>
                  </a:lnTo>
                  <a:lnTo>
                    <a:pt x="3127" y="348080"/>
                  </a:lnTo>
                  <a:lnTo>
                    <a:pt x="2084" y="349594"/>
                  </a:lnTo>
                  <a:lnTo>
                    <a:pt x="1388" y="348486"/>
                  </a:lnTo>
                  <a:lnTo>
                    <a:pt x="0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2"/>
            <p:cNvSpPr/>
            <p:nvPr>
              <p:custDataLst>
                <p:tags r:id="rId83"/>
              </p:custDataLst>
            </p:nvPr>
          </p:nvSpPr>
          <p:spPr>
            <a:xfrm>
              <a:off x="10464800" y="2609850"/>
              <a:ext cx="241301" cy="12701"/>
            </a:xfrm>
            <a:custGeom>
              <a:avLst/>
              <a:gdLst/>
              <a:ahLst/>
              <a:cxnLst/>
              <a:rect l="0" t="0" r="0" b="0"/>
              <a:pathLst>
                <a:path w="241301" h="12701">
                  <a:moveTo>
                    <a:pt x="0" y="12700"/>
                  </a:moveTo>
                  <a:lnTo>
                    <a:pt x="0" y="12700"/>
                  </a:lnTo>
                  <a:lnTo>
                    <a:pt x="37036" y="10819"/>
                  </a:lnTo>
                  <a:lnTo>
                    <a:pt x="70083" y="7630"/>
                  </a:lnTo>
                  <a:lnTo>
                    <a:pt x="110641" y="3862"/>
                  </a:lnTo>
                  <a:lnTo>
                    <a:pt x="150773" y="1716"/>
                  </a:lnTo>
                  <a:lnTo>
                    <a:pt x="186954" y="763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3"/>
            <p:cNvSpPr/>
            <p:nvPr>
              <p:custDataLst>
                <p:tags r:id="rId84"/>
              </p:custDataLst>
            </p:nvPr>
          </p:nvSpPr>
          <p:spPr>
            <a:xfrm>
              <a:off x="10852150" y="2603500"/>
              <a:ext cx="110636" cy="419101"/>
            </a:xfrm>
            <a:custGeom>
              <a:avLst/>
              <a:gdLst/>
              <a:ahLst/>
              <a:cxnLst/>
              <a:rect l="0" t="0" r="0" b="0"/>
              <a:pathLst>
                <a:path w="110636" h="419101">
                  <a:moveTo>
                    <a:pt x="57150" y="0"/>
                  </a:moveTo>
                  <a:lnTo>
                    <a:pt x="57150" y="0"/>
                  </a:lnTo>
                  <a:lnTo>
                    <a:pt x="57150" y="3371"/>
                  </a:lnTo>
                  <a:lnTo>
                    <a:pt x="77872" y="49902"/>
                  </a:lnTo>
                  <a:lnTo>
                    <a:pt x="89643" y="89207"/>
                  </a:lnTo>
                  <a:lnTo>
                    <a:pt x="95745" y="114505"/>
                  </a:lnTo>
                  <a:lnTo>
                    <a:pt x="101930" y="141953"/>
                  </a:lnTo>
                  <a:lnTo>
                    <a:pt x="106054" y="169424"/>
                  </a:lnTo>
                  <a:lnTo>
                    <a:pt x="108803" y="196911"/>
                  </a:lnTo>
                  <a:lnTo>
                    <a:pt x="110635" y="224407"/>
                  </a:lnTo>
                  <a:lnTo>
                    <a:pt x="110444" y="251205"/>
                  </a:lnTo>
                  <a:lnTo>
                    <a:pt x="108907" y="277537"/>
                  </a:lnTo>
                  <a:lnTo>
                    <a:pt x="106472" y="303558"/>
                  </a:lnTo>
                  <a:lnTo>
                    <a:pt x="94359" y="347522"/>
                  </a:lnTo>
                  <a:lnTo>
                    <a:pt x="76509" y="383054"/>
                  </a:lnTo>
                  <a:lnTo>
                    <a:pt x="54464" y="408253"/>
                  </a:lnTo>
                  <a:lnTo>
                    <a:pt x="43366" y="414691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4"/>
            <p:cNvSpPr/>
            <p:nvPr>
              <p:custDataLst>
                <p:tags r:id="rId85"/>
              </p:custDataLst>
            </p:nvPr>
          </p:nvSpPr>
          <p:spPr>
            <a:xfrm>
              <a:off x="11017249" y="2419712"/>
              <a:ext cx="196852" cy="148792"/>
            </a:xfrm>
            <a:custGeom>
              <a:avLst/>
              <a:gdLst/>
              <a:ahLst/>
              <a:cxnLst/>
              <a:rect l="0" t="0" r="0" b="0"/>
              <a:pathLst>
                <a:path w="196852" h="148792">
                  <a:moveTo>
                    <a:pt x="1" y="18688"/>
                  </a:moveTo>
                  <a:lnTo>
                    <a:pt x="1" y="18688"/>
                  </a:lnTo>
                  <a:lnTo>
                    <a:pt x="0" y="15317"/>
                  </a:lnTo>
                  <a:lnTo>
                    <a:pt x="1882" y="11780"/>
                  </a:lnTo>
                  <a:lnTo>
                    <a:pt x="3371" y="9850"/>
                  </a:lnTo>
                  <a:lnTo>
                    <a:pt x="15581" y="3761"/>
                  </a:lnTo>
                  <a:lnTo>
                    <a:pt x="56522" y="0"/>
                  </a:lnTo>
                  <a:lnTo>
                    <a:pt x="67689" y="3562"/>
                  </a:lnTo>
                  <a:lnTo>
                    <a:pt x="72644" y="6487"/>
                  </a:lnTo>
                  <a:lnTo>
                    <a:pt x="75946" y="11260"/>
                  </a:lnTo>
                  <a:lnTo>
                    <a:pt x="79616" y="24088"/>
                  </a:lnTo>
                  <a:lnTo>
                    <a:pt x="74939" y="50548"/>
                  </a:lnTo>
                  <a:lnTo>
                    <a:pt x="56706" y="92742"/>
                  </a:lnTo>
                  <a:lnTo>
                    <a:pt x="39700" y="121536"/>
                  </a:lnTo>
                  <a:lnTo>
                    <a:pt x="40578" y="124647"/>
                  </a:lnTo>
                  <a:lnTo>
                    <a:pt x="45316" y="131868"/>
                  </a:lnTo>
                  <a:lnTo>
                    <a:pt x="52127" y="136018"/>
                  </a:lnTo>
                  <a:lnTo>
                    <a:pt x="93894" y="144072"/>
                  </a:lnTo>
                  <a:lnTo>
                    <a:pt x="140687" y="145369"/>
                  </a:lnTo>
                  <a:lnTo>
                    <a:pt x="180726" y="148791"/>
                  </a:lnTo>
                  <a:lnTo>
                    <a:pt x="196851" y="145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30"/>
          <p:cNvGrpSpPr/>
          <p:nvPr/>
        </p:nvGrpSpPr>
        <p:grpSpPr>
          <a:xfrm>
            <a:off x="6997700" y="3616501"/>
            <a:ext cx="622301" cy="660534"/>
            <a:chOff x="6997700" y="3616501"/>
            <a:chExt cx="622301" cy="660534"/>
          </a:xfrm>
        </p:grpSpPr>
        <p:sp>
          <p:nvSpPr>
            <p:cNvPr id="71" name="SMARTInkShape-75"/>
            <p:cNvSpPr/>
            <p:nvPr>
              <p:custDataLst>
                <p:tags r:id="rId74"/>
              </p:custDataLst>
            </p:nvPr>
          </p:nvSpPr>
          <p:spPr>
            <a:xfrm>
              <a:off x="7283450" y="4083050"/>
              <a:ext cx="222251" cy="19051"/>
            </a:xfrm>
            <a:custGeom>
              <a:avLst/>
              <a:gdLst/>
              <a:ahLst/>
              <a:cxnLst/>
              <a:rect l="0" t="0" r="0" b="0"/>
              <a:pathLst>
                <a:path w="222251" h="19051">
                  <a:moveTo>
                    <a:pt x="0" y="19050"/>
                  </a:moveTo>
                  <a:lnTo>
                    <a:pt x="0" y="19050"/>
                  </a:lnTo>
                  <a:lnTo>
                    <a:pt x="42645" y="14686"/>
                  </a:lnTo>
                  <a:lnTo>
                    <a:pt x="83113" y="12583"/>
                  </a:lnTo>
                  <a:lnTo>
                    <a:pt x="129832" y="7805"/>
                  </a:lnTo>
                  <a:lnTo>
                    <a:pt x="173857" y="2626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6"/>
            <p:cNvSpPr/>
            <p:nvPr>
              <p:custDataLst>
                <p:tags r:id="rId75"/>
              </p:custDataLst>
            </p:nvPr>
          </p:nvSpPr>
          <p:spPr>
            <a:xfrm>
              <a:off x="7334250" y="4241800"/>
              <a:ext cx="285751" cy="35235"/>
            </a:xfrm>
            <a:custGeom>
              <a:avLst/>
              <a:gdLst/>
              <a:ahLst/>
              <a:cxnLst/>
              <a:rect l="0" t="0" r="0" b="0"/>
              <a:pathLst>
                <a:path w="285751" h="35235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2116" y="29764"/>
                  </a:lnTo>
                  <a:lnTo>
                    <a:pt x="49113" y="35234"/>
                  </a:lnTo>
                  <a:lnTo>
                    <a:pt x="93652" y="32390"/>
                  </a:lnTo>
                  <a:lnTo>
                    <a:pt x="126054" y="28977"/>
                  </a:lnTo>
                  <a:lnTo>
                    <a:pt x="163033" y="25108"/>
                  </a:lnTo>
                  <a:lnTo>
                    <a:pt x="200165" y="21037"/>
                  </a:lnTo>
                  <a:lnTo>
                    <a:pt x="243457" y="14072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7"/>
            <p:cNvSpPr/>
            <p:nvPr>
              <p:custDataLst>
                <p:tags r:id="rId76"/>
              </p:custDataLst>
            </p:nvPr>
          </p:nvSpPr>
          <p:spPr>
            <a:xfrm>
              <a:off x="6997700" y="3616501"/>
              <a:ext cx="196851" cy="333200"/>
            </a:xfrm>
            <a:custGeom>
              <a:avLst/>
              <a:gdLst/>
              <a:ahLst/>
              <a:cxnLst/>
              <a:rect l="0" t="0" r="0" b="0"/>
              <a:pathLst>
                <a:path w="196851" h="333200">
                  <a:moveTo>
                    <a:pt x="0" y="333199"/>
                  </a:moveTo>
                  <a:lnTo>
                    <a:pt x="0" y="333199"/>
                  </a:lnTo>
                  <a:lnTo>
                    <a:pt x="0" y="320989"/>
                  </a:lnTo>
                  <a:lnTo>
                    <a:pt x="18841" y="274868"/>
                  </a:lnTo>
                  <a:lnTo>
                    <a:pt x="28835" y="242363"/>
                  </a:lnTo>
                  <a:lnTo>
                    <a:pt x="42684" y="199694"/>
                  </a:lnTo>
                  <a:lnTo>
                    <a:pt x="56365" y="154390"/>
                  </a:lnTo>
                  <a:lnTo>
                    <a:pt x="70206" y="111206"/>
                  </a:lnTo>
                  <a:lnTo>
                    <a:pt x="85766" y="75550"/>
                  </a:lnTo>
                  <a:lnTo>
                    <a:pt x="107021" y="34452"/>
                  </a:lnTo>
                  <a:lnTo>
                    <a:pt x="124920" y="618"/>
                  </a:lnTo>
                  <a:lnTo>
                    <a:pt x="127025" y="0"/>
                  </a:lnTo>
                  <a:lnTo>
                    <a:pt x="133125" y="1196"/>
                  </a:lnTo>
                  <a:lnTo>
                    <a:pt x="138659" y="11605"/>
                  </a:lnTo>
                  <a:lnTo>
                    <a:pt x="147962" y="50403"/>
                  </a:lnTo>
                  <a:lnTo>
                    <a:pt x="154456" y="89795"/>
                  </a:lnTo>
                  <a:lnTo>
                    <a:pt x="164219" y="136118"/>
                  </a:lnTo>
                  <a:lnTo>
                    <a:pt x="172000" y="168937"/>
                  </a:lnTo>
                  <a:lnTo>
                    <a:pt x="179455" y="201632"/>
                  </a:lnTo>
                  <a:lnTo>
                    <a:pt x="187620" y="245690"/>
                  </a:lnTo>
                  <a:lnTo>
                    <a:pt x="195495" y="289263"/>
                  </a:lnTo>
                  <a:lnTo>
                    <a:pt x="196850" y="307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8"/>
            <p:cNvSpPr/>
            <p:nvPr>
              <p:custDataLst>
                <p:tags r:id="rId77"/>
              </p:custDataLst>
            </p:nvPr>
          </p:nvSpPr>
          <p:spPr>
            <a:xfrm>
              <a:off x="7194550" y="39052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9"/>
            <p:cNvSpPr/>
            <p:nvPr>
              <p:custDataLst>
                <p:tags r:id="rId78"/>
              </p:custDataLst>
            </p:nvPr>
          </p:nvSpPr>
          <p:spPr>
            <a:xfrm>
              <a:off x="7029450" y="379730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42318" y="19050"/>
                  </a:lnTo>
                  <a:lnTo>
                    <a:pt x="81694" y="19050"/>
                  </a:lnTo>
                  <a:lnTo>
                    <a:pt x="121317" y="17168"/>
                  </a:lnTo>
                  <a:lnTo>
                    <a:pt x="139996" y="1327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80"/>
            <p:cNvSpPr/>
            <p:nvPr>
              <p:custDataLst>
                <p:tags r:id="rId79"/>
              </p:custDataLst>
            </p:nvPr>
          </p:nvSpPr>
          <p:spPr>
            <a:xfrm>
              <a:off x="7315539" y="3620728"/>
              <a:ext cx="136017" cy="229754"/>
            </a:xfrm>
            <a:custGeom>
              <a:avLst/>
              <a:gdLst/>
              <a:ahLst/>
              <a:cxnLst/>
              <a:rect l="0" t="0" r="0" b="0"/>
              <a:pathLst>
                <a:path w="136017" h="229754">
                  <a:moveTo>
                    <a:pt x="12361" y="24172"/>
                  </a:moveTo>
                  <a:lnTo>
                    <a:pt x="12361" y="24172"/>
                  </a:lnTo>
                  <a:lnTo>
                    <a:pt x="3522" y="24172"/>
                  </a:lnTo>
                  <a:lnTo>
                    <a:pt x="2235" y="23466"/>
                  </a:lnTo>
                  <a:lnTo>
                    <a:pt x="1377" y="22290"/>
                  </a:lnTo>
                  <a:lnTo>
                    <a:pt x="0" y="18705"/>
                  </a:lnTo>
                  <a:lnTo>
                    <a:pt x="6502" y="14712"/>
                  </a:lnTo>
                  <a:lnTo>
                    <a:pt x="50571" y="2918"/>
                  </a:lnTo>
                  <a:lnTo>
                    <a:pt x="80754" y="0"/>
                  </a:lnTo>
                  <a:lnTo>
                    <a:pt x="108669" y="5878"/>
                  </a:lnTo>
                  <a:lnTo>
                    <a:pt x="128072" y="16556"/>
                  </a:lnTo>
                  <a:lnTo>
                    <a:pt x="131834" y="21211"/>
                  </a:lnTo>
                  <a:lnTo>
                    <a:pt x="136016" y="32028"/>
                  </a:lnTo>
                  <a:lnTo>
                    <a:pt x="132230" y="47654"/>
                  </a:lnTo>
                  <a:lnTo>
                    <a:pt x="122080" y="65653"/>
                  </a:lnTo>
                  <a:lnTo>
                    <a:pt x="80188" y="105355"/>
                  </a:lnTo>
                  <a:lnTo>
                    <a:pt x="53469" y="127621"/>
                  </a:lnTo>
                  <a:lnTo>
                    <a:pt x="48976" y="130122"/>
                  </a:lnTo>
                  <a:lnTo>
                    <a:pt x="48765" y="130788"/>
                  </a:lnTo>
                  <a:lnTo>
                    <a:pt x="49331" y="131233"/>
                  </a:lnTo>
                  <a:lnTo>
                    <a:pt x="92495" y="135470"/>
                  </a:lnTo>
                  <a:lnTo>
                    <a:pt x="109873" y="144324"/>
                  </a:lnTo>
                  <a:lnTo>
                    <a:pt x="123960" y="159256"/>
                  </a:lnTo>
                  <a:lnTo>
                    <a:pt x="128988" y="170993"/>
                  </a:lnTo>
                  <a:lnTo>
                    <a:pt x="130329" y="177086"/>
                  </a:lnTo>
                  <a:lnTo>
                    <a:pt x="129812" y="182559"/>
                  </a:lnTo>
                  <a:lnTo>
                    <a:pt x="125474" y="192403"/>
                  </a:lnTo>
                  <a:lnTo>
                    <a:pt x="111728" y="209249"/>
                  </a:lnTo>
                  <a:lnTo>
                    <a:pt x="94624" y="217671"/>
                  </a:lnTo>
                  <a:lnTo>
                    <a:pt x="47731" y="229753"/>
                  </a:lnTo>
                  <a:lnTo>
                    <a:pt x="33020" y="228901"/>
                  </a:lnTo>
                  <a:lnTo>
                    <a:pt x="27545" y="226274"/>
                  </a:lnTo>
                  <a:lnTo>
                    <a:pt x="12361" y="208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31"/>
          <p:cNvGrpSpPr/>
          <p:nvPr/>
        </p:nvGrpSpPr>
        <p:grpSpPr>
          <a:xfrm>
            <a:off x="8001000" y="3957949"/>
            <a:ext cx="374651" cy="607702"/>
            <a:chOff x="8001000" y="3957949"/>
            <a:chExt cx="374651" cy="607702"/>
          </a:xfrm>
        </p:grpSpPr>
        <p:sp>
          <p:nvSpPr>
            <p:cNvPr id="78" name="SMARTInkShape-81"/>
            <p:cNvSpPr/>
            <p:nvPr>
              <p:custDataLst>
                <p:tags r:id="rId68"/>
              </p:custDataLst>
            </p:nvPr>
          </p:nvSpPr>
          <p:spPr>
            <a:xfrm>
              <a:off x="8083550" y="3957949"/>
              <a:ext cx="69851" cy="207652"/>
            </a:xfrm>
            <a:custGeom>
              <a:avLst/>
              <a:gdLst/>
              <a:ahLst/>
              <a:cxnLst/>
              <a:rect l="0" t="0" r="0" b="0"/>
              <a:pathLst>
                <a:path w="69851" h="207652">
                  <a:moveTo>
                    <a:pt x="0" y="42551"/>
                  </a:moveTo>
                  <a:lnTo>
                    <a:pt x="0" y="42551"/>
                  </a:lnTo>
                  <a:lnTo>
                    <a:pt x="12865" y="7718"/>
                  </a:lnTo>
                  <a:lnTo>
                    <a:pt x="17828" y="0"/>
                  </a:lnTo>
                  <a:lnTo>
                    <a:pt x="18941" y="778"/>
                  </a:lnTo>
                  <a:lnTo>
                    <a:pt x="22060" y="5406"/>
                  </a:lnTo>
                  <a:lnTo>
                    <a:pt x="34878" y="45222"/>
                  </a:lnTo>
                  <a:lnTo>
                    <a:pt x="46161" y="87008"/>
                  </a:lnTo>
                  <a:lnTo>
                    <a:pt x="54990" y="133413"/>
                  </a:lnTo>
                  <a:lnTo>
                    <a:pt x="64820" y="172484"/>
                  </a:lnTo>
                  <a:lnTo>
                    <a:pt x="69850" y="207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82"/>
            <p:cNvSpPr/>
            <p:nvPr>
              <p:custDataLst>
                <p:tags r:id="rId69"/>
              </p:custDataLst>
            </p:nvPr>
          </p:nvSpPr>
          <p:spPr>
            <a:xfrm>
              <a:off x="8001000" y="4311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83"/>
            <p:cNvSpPr/>
            <p:nvPr>
              <p:custDataLst>
                <p:tags r:id="rId70"/>
              </p:custDataLst>
            </p:nvPr>
          </p:nvSpPr>
          <p:spPr>
            <a:xfrm>
              <a:off x="8147050" y="4260850"/>
              <a:ext cx="228601" cy="25401"/>
            </a:xfrm>
            <a:custGeom>
              <a:avLst/>
              <a:gdLst/>
              <a:ahLst/>
              <a:cxnLst/>
              <a:rect l="0" t="0" r="0" b="0"/>
              <a:pathLst>
                <a:path w="228601" h="25401">
                  <a:moveTo>
                    <a:pt x="0" y="25400"/>
                  </a:moveTo>
                  <a:lnTo>
                    <a:pt x="0" y="25400"/>
                  </a:lnTo>
                  <a:lnTo>
                    <a:pt x="30104" y="21637"/>
                  </a:lnTo>
                  <a:lnTo>
                    <a:pt x="53935" y="18658"/>
                  </a:lnTo>
                  <a:lnTo>
                    <a:pt x="78291" y="15261"/>
                  </a:lnTo>
                  <a:lnTo>
                    <a:pt x="102993" y="11585"/>
                  </a:lnTo>
                  <a:lnTo>
                    <a:pt x="150197" y="5149"/>
                  </a:lnTo>
                  <a:lnTo>
                    <a:pt x="189992" y="2288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84"/>
            <p:cNvSpPr/>
            <p:nvPr>
              <p:custDataLst>
                <p:tags r:id="rId71"/>
              </p:custDataLst>
            </p:nvPr>
          </p:nvSpPr>
          <p:spPr>
            <a:xfrm>
              <a:off x="8191500" y="4419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5"/>
            <p:cNvSpPr/>
            <p:nvPr>
              <p:custDataLst>
                <p:tags r:id="rId72"/>
              </p:custDataLst>
            </p:nvPr>
          </p:nvSpPr>
          <p:spPr>
            <a:xfrm>
              <a:off x="8197850" y="44450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86"/>
            <p:cNvSpPr/>
            <p:nvPr>
              <p:custDataLst>
                <p:tags r:id="rId73"/>
              </p:custDataLst>
            </p:nvPr>
          </p:nvSpPr>
          <p:spPr>
            <a:xfrm>
              <a:off x="8172450" y="4386963"/>
              <a:ext cx="181698" cy="178688"/>
            </a:xfrm>
            <a:custGeom>
              <a:avLst/>
              <a:gdLst/>
              <a:ahLst/>
              <a:cxnLst/>
              <a:rect l="0" t="0" r="0" b="0"/>
              <a:pathLst>
                <a:path w="181698" h="178688">
                  <a:moveTo>
                    <a:pt x="0" y="178687"/>
                  </a:moveTo>
                  <a:lnTo>
                    <a:pt x="0" y="178687"/>
                  </a:lnTo>
                  <a:lnTo>
                    <a:pt x="21048" y="136592"/>
                  </a:lnTo>
                  <a:lnTo>
                    <a:pt x="42063" y="91190"/>
                  </a:lnTo>
                  <a:lnTo>
                    <a:pt x="62793" y="47634"/>
                  </a:lnTo>
                  <a:lnTo>
                    <a:pt x="85711" y="18031"/>
                  </a:lnTo>
                  <a:lnTo>
                    <a:pt x="107004" y="2595"/>
                  </a:lnTo>
                  <a:lnTo>
                    <a:pt x="120230" y="0"/>
                  </a:lnTo>
                  <a:lnTo>
                    <a:pt x="126720" y="296"/>
                  </a:lnTo>
                  <a:lnTo>
                    <a:pt x="139575" y="6268"/>
                  </a:lnTo>
                  <a:lnTo>
                    <a:pt x="151640" y="16684"/>
                  </a:lnTo>
                  <a:lnTo>
                    <a:pt x="170881" y="48248"/>
                  </a:lnTo>
                  <a:lnTo>
                    <a:pt x="180218" y="74187"/>
                  </a:lnTo>
                  <a:lnTo>
                    <a:pt x="181697" y="88498"/>
                  </a:lnTo>
                  <a:lnTo>
                    <a:pt x="177800" y="121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32"/>
          <p:cNvGrpSpPr/>
          <p:nvPr/>
        </p:nvGrpSpPr>
        <p:grpSpPr>
          <a:xfrm>
            <a:off x="8705755" y="3741517"/>
            <a:ext cx="2336896" cy="627284"/>
            <a:chOff x="8705755" y="3741517"/>
            <a:chExt cx="2336896" cy="627284"/>
          </a:xfrm>
        </p:grpSpPr>
        <p:sp>
          <p:nvSpPr>
            <p:cNvPr id="85" name="SMARTInkShape-87"/>
            <p:cNvSpPr/>
            <p:nvPr>
              <p:custDataLst>
                <p:tags r:id="rId56"/>
              </p:custDataLst>
            </p:nvPr>
          </p:nvSpPr>
          <p:spPr>
            <a:xfrm>
              <a:off x="8705755" y="4013330"/>
              <a:ext cx="368396" cy="320660"/>
            </a:xfrm>
            <a:custGeom>
              <a:avLst/>
              <a:gdLst/>
              <a:ahLst/>
              <a:cxnLst/>
              <a:rect l="0" t="0" r="0" b="0"/>
              <a:pathLst>
                <a:path w="368396" h="320660">
                  <a:moveTo>
                    <a:pt x="215995" y="25270"/>
                  </a:moveTo>
                  <a:lnTo>
                    <a:pt x="215995" y="25270"/>
                  </a:lnTo>
                  <a:lnTo>
                    <a:pt x="222737" y="21899"/>
                  </a:lnTo>
                  <a:lnTo>
                    <a:pt x="227928" y="16481"/>
                  </a:lnTo>
                  <a:lnTo>
                    <a:pt x="233292" y="10074"/>
                  </a:lnTo>
                  <a:lnTo>
                    <a:pt x="247552" y="0"/>
                  </a:lnTo>
                  <a:lnTo>
                    <a:pt x="247688" y="3279"/>
                  </a:lnTo>
                  <a:lnTo>
                    <a:pt x="209437" y="18384"/>
                  </a:lnTo>
                  <a:lnTo>
                    <a:pt x="169602" y="37811"/>
                  </a:lnTo>
                  <a:lnTo>
                    <a:pt x="126519" y="58854"/>
                  </a:lnTo>
                  <a:lnTo>
                    <a:pt x="86237" y="81082"/>
                  </a:lnTo>
                  <a:lnTo>
                    <a:pt x="47763" y="107556"/>
                  </a:lnTo>
                  <a:lnTo>
                    <a:pt x="36562" y="120049"/>
                  </a:lnTo>
                  <a:lnTo>
                    <a:pt x="37106" y="123734"/>
                  </a:lnTo>
                  <a:lnTo>
                    <a:pt x="43355" y="131591"/>
                  </a:lnTo>
                  <a:lnTo>
                    <a:pt x="75628" y="143948"/>
                  </a:lnTo>
                  <a:lnTo>
                    <a:pt x="120939" y="153175"/>
                  </a:lnTo>
                  <a:lnTo>
                    <a:pt x="166741" y="160378"/>
                  </a:lnTo>
                  <a:lnTo>
                    <a:pt x="198108" y="166980"/>
                  </a:lnTo>
                  <a:lnTo>
                    <a:pt x="204776" y="170544"/>
                  </a:lnTo>
                  <a:lnTo>
                    <a:pt x="214066" y="180147"/>
                  </a:lnTo>
                  <a:lnTo>
                    <a:pt x="214003" y="186377"/>
                  </a:lnTo>
                  <a:lnTo>
                    <a:pt x="206408" y="200825"/>
                  </a:lnTo>
                  <a:lnTo>
                    <a:pt x="172781" y="224826"/>
                  </a:lnTo>
                  <a:lnTo>
                    <a:pt x="139168" y="243313"/>
                  </a:lnTo>
                  <a:lnTo>
                    <a:pt x="101417" y="262583"/>
                  </a:lnTo>
                  <a:lnTo>
                    <a:pt x="63470" y="280556"/>
                  </a:lnTo>
                  <a:lnTo>
                    <a:pt x="23263" y="299799"/>
                  </a:lnTo>
                  <a:lnTo>
                    <a:pt x="1013" y="313168"/>
                  </a:lnTo>
                  <a:lnTo>
                    <a:pt x="0" y="314568"/>
                  </a:lnTo>
                  <a:lnTo>
                    <a:pt x="32" y="315502"/>
                  </a:lnTo>
                  <a:lnTo>
                    <a:pt x="23673" y="320187"/>
                  </a:lnTo>
                  <a:lnTo>
                    <a:pt x="44741" y="320659"/>
                  </a:lnTo>
                  <a:lnTo>
                    <a:pt x="72898" y="320268"/>
                  </a:lnTo>
                  <a:lnTo>
                    <a:pt x="105780" y="319302"/>
                  </a:lnTo>
                  <a:lnTo>
                    <a:pt x="134051" y="318658"/>
                  </a:lnTo>
                  <a:lnTo>
                    <a:pt x="159249" y="318228"/>
                  </a:lnTo>
                  <a:lnTo>
                    <a:pt x="204180" y="317752"/>
                  </a:lnTo>
                  <a:lnTo>
                    <a:pt x="245316" y="317539"/>
                  </a:lnTo>
                  <a:lnTo>
                    <a:pt x="290691" y="314049"/>
                  </a:lnTo>
                  <a:lnTo>
                    <a:pt x="323108" y="311917"/>
                  </a:lnTo>
                  <a:lnTo>
                    <a:pt x="341681" y="303893"/>
                  </a:lnTo>
                  <a:lnTo>
                    <a:pt x="368395" y="285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88"/>
            <p:cNvSpPr/>
            <p:nvPr>
              <p:custDataLst>
                <p:tags r:id="rId57"/>
              </p:custDataLst>
            </p:nvPr>
          </p:nvSpPr>
          <p:spPr>
            <a:xfrm>
              <a:off x="9249203" y="3982051"/>
              <a:ext cx="160615" cy="374050"/>
            </a:xfrm>
            <a:custGeom>
              <a:avLst/>
              <a:gdLst/>
              <a:ahLst/>
              <a:cxnLst/>
              <a:rect l="0" t="0" r="0" b="0"/>
              <a:pathLst>
                <a:path w="160615" h="374050">
                  <a:moveTo>
                    <a:pt x="155147" y="18449"/>
                  </a:moveTo>
                  <a:lnTo>
                    <a:pt x="155147" y="18449"/>
                  </a:lnTo>
                  <a:lnTo>
                    <a:pt x="155146" y="15078"/>
                  </a:lnTo>
                  <a:lnTo>
                    <a:pt x="160614" y="1426"/>
                  </a:lnTo>
                  <a:lnTo>
                    <a:pt x="159497" y="750"/>
                  </a:lnTo>
                  <a:lnTo>
                    <a:pt x="154494" y="0"/>
                  </a:lnTo>
                  <a:lnTo>
                    <a:pt x="140371" y="2948"/>
                  </a:lnTo>
                  <a:lnTo>
                    <a:pt x="119411" y="15032"/>
                  </a:lnTo>
                  <a:lnTo>
                    <a:pt x="91408" y="49628"/>
                  </a:lnTo>
                  <a:lnTo>
                    <a:pt x="67666" y="89933"/>
                  </a:lnTo>
                  <a:lnTo>
                    <a:pt x="51120" y="123597"/>
                  </a:lnTo>
                  <a:lnTo>
                    <a:pt x="34359" y="159726"/>
                  </a:lnTo>
                  <a:lnTo>
                    <a:pt x="18208" y="197656"/>
                  </a:lnTo>
                  <a:lnTo>
                    <a:pt x="3974" y="238031"/>
                  </a:lnTo>
                  <a:lnTo>
                    <a:pt x="0" y="273850"/>
                  </a:lnTo>
                  <a:lnTo>
                    <a:pt x="5053" y="304822"/>
                  </a:lnTo>
                  <a:lnTo>
                    <a:pt x="19059" y="330346"/>
                  </a:lnTo>
                  <a:lnTo>
                    <a:pt x="50148" y="357807"/>
                  </a:lnTo>
                  <a:lnTo>
                    <a:pt x="82800" y="372608"/>
                  </a:lnTo>
                  <a:lnTo>
                    <a:pt x="136097" y="374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89"/>
            <p:cNvSpPr/>
            <p:nvPr>
              <p:custDataLst>
                <p:tags r:id="rId58"/>
              </p:custDataLst>
            </p:nvPr>
          </p:nvSpPr>
          <p:spPr>
            <a:xfrm>
              <a:off x="9563360" y="4038600"/>
              <a:ext cx="196591" cy="232664"/>
            </a:xfrm>
            <a:custGeom>
              <a:avLst/>
              <a:gdLst/>
              <a:ahLst/>
              <a:cxnLst/>
              <a:rect l="0" t="0" r="0" b="0"/>
              <a:pathLst>
                <a:path w="196591" h="232664">
                  <a:moveTo>
                    <a:pt x="6090" y="0"/>
                  </a:moveTo>
                  <a:lnTo>
                    <a:pt x="6090" y="0"/>
                  </a:lnTo>
                  <a:lnTo>
                    <a:pt x="622" y="0"/>
                  </a:lnTo>
                  <a:lnTo>
                    <a:pt x="328" y="705"/>
                  </a:lnTo>
                  <a:lnTo>
                    <a:pt x="0" y="3371"/>
                  </a:lnTo>
                  <a:lnTo>
                    <a:pt x="12046" y="32520"/>
                  </a:lnTo>
                  <a:lnTo>
                    <a:pt x="38036" y="71176"/>
                  </a:lnTo>
                  <a:lnTo>
                    <a:pt x="77096" y="117358"/>
                  </a:lnTo>
                  <a:lnTo>
                    <a:pt x="122692" y="161224"/>
                  </a:lnTo>
                  <a:lnTo>
                    <a:pt x="161523" y="195780"/>
                  </a:lnTo>
                  <a:lnTo>
                    <a:pt x="189035" y="223371"/>
                  </a:lnTo>
                  <a:lnTo>
                    <a:pt x="195098" y="232663"/>
                  </a:lnTo>
                  <a:lnTo>
                    <a:pt x="195595" y="232014"/>
                  </a:lnTo>
                  <a:lnTo>
                    <a:pt x="19659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90"/>
            <p:cNvSpPr/>
            <p:nvPr>
              <p:custDataLst>
                <p:tags r:id="rId59"/>
              </p:custDataLst>
            </p:nvPr>
          </p:nvSpPr>
          <p:spPr>
            <a:xfrm>
              <a:off x="9615305" y="4008255"/>
              <a:ext cx="131946" cy="328796"/>
            </a:xfrm>
            <a:custGeom>
              <a:avLst/>
              <a:gdLst/>
              <a:ahLst/>
              <a:cxnLst/>
              <a:rect l="0" t="0" r="0" b="0"/>
              <a:pathLst>
                <a:path w="131946" h="328796">
                  <a:moveTo>
                    <a:pt x="131945" y="17645"/>
                  </a:moveTo>
                  <a:lnTo>
                    <a:pt x="131945" y="17645"/>
                  </a:lnTo>
                  <a:lnTo>
                    <a:pt x="131944" y="3340"/>
                  </a:lnTo>
                  <a:lnTo>
                    <a:pt x="131240" y="1758"/>
                  </a:lnTo>
                  <a:lnTo>
                    <a:pt x="130064" y="704"/>
                  </a:lnTo>
                  <a:lnTo>
                    <a:pt x="128574" y="0"/>
                  </a:lnTo>
                  <a:lnTo>
                    <a:pt x="126876" y="943"/>
                  </a:lnTo>
                  <a:lnTo>
                    <a:pt x="123107" y="5753"/>
                  </a:lnTo>
                  <a:lnTo>
                    <a:pt x="105938" y="50747"/>
                  </a:lnTo>
                  <a:lnTo>
                    <a:pt x="89902" y="96127"/>
                  </a:lnTo>
                  <a:lnTo>
                    <a:pt x="75159" y="128726"/>
                  </a:lnTo>
                  <a:lnTo>
                    <a:pt x="59199" y="162029"/>
                  </a:lnTo>
                  <a:lnTo>
                    <a:pt x="44580" y="197527"/>
                  </a:lnTo>
                  <a:lnTo>
                    <a:pt x="31732" y="232354"/>
                  </a:lnTo>
                  <a:lnTo>
                    <a:pt x="17272" y="274349"/>
                  </a:lnTo>
                  <a:lnTo>
                    <a:pt x="1756" y="320786"/>
                  </a:lnTo>
                  <a:lnTo>
                    <a:pt x="0" y="325235"/>
                  </a:lnTo>
                  <a:lnTo>
                    <a:pt x="238" y="326422"/>
                  </a:lnTo>
                  <a:lnTo>
                    <a:pt x="1101" y="327213"/>
                  </a:lnTo>
                  <a:lnTo>
                    <a:pt x="4945" y="328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91"/>
            <p:cNvSpPr/>
            <p:nvPr>
              <p:custDataLst>
                <p:tags r:id="rId60"/>
              </p:custDataLst>
            </p:nvPr>
          </p:nvSpPr>
          <p:spPr>
            <a:xfrm>
              <a:off x="9881483" y="4279900"/>
              <a:ext cx="24518" cy="88901"/>
            </a:xfrm>
            <a:custGeom>
              <a:avLst/>
              <a:gdLst/>
              <a:ahLst/>
              <a:cxnLst/>
              <a:rect l="0" t="0" r="0" b="0"/>
              <a:pathLst>
                <a:path w="24518" h="889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0" y="1882"/>
                  </a:lnTo>
                  <a:lnTo>
                    <a:pt x="0" y="3371"/>
                  </a:lnTo>
                  <a:lnTo>
                    <a:pt x="13500" y="49006"/>
                  </a:lnTo>
                  <a:lnTo>
                    <a:pt x="2451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92"/>
            <p:cNvSpPr/>
            <p:nvPr>
              <p:custDataLst>
                <p:tags r:id="rId61"/>
              </p:custDataLst>
            </p:nvPr>
          </p:nvSpPr>
          <p:spPr>
            <a:xfrm>
              <a:off x="9837463" y="4146550"/>
              <a:ext cx="65451" cy="49615"/>
            </a:xfrm>
            <a:custGeom>
              <a:avLst/>
              <a:gdLst/>
              <a:ahLst/>
              <a:cxnLst/>
              <a:rect l="0" t="0" r="0" b="0"/>
              <a:pathLst>
                <a:path w="65451" h="49615">
                  <a:moveTo>
                    <a:pt x="43137" y="25400"/>
                  </a:moveTo>
                  <a:lnTo>
                    <a:pt x="43137" y="25400"/>
                  </a:lnTo>
                  <a:lnTo>
                    <a:pt x="21152" y="18492"/>
                  </a:lnTo>
                  <a:lnTo>
                    <a:pt x="12399" y="14416"/>
                  </a:lnTo>
                  <a:lnTo>
                    <a:pt x="9945" y="13845"/>
                  </a:lnTo>
                  <a:lnTo>
                    <a:pt x="7604" y="14874"/>
                  </a:lnTo>
                  <a:lnTo>
                    <a:pt x="3120" y="19781"/>
                  </a:lnTo>
                  <a:lnTo>
                    <a:pt x="657" y="26665"/>
                  </a:lnTo>
                  <a:lnTo>
                    <a:pt x="0" y="30477"/>
                  </a:lnTo>
                  <a:lnTo>
                    <a:pt x="974" y="34429"/>
                  </a:lnTo>
                  <a:lnTo>
                    <a:pt x="5818" y="42583"/>
                  </a:lnTo>
                  <a:lnTo>
                    <a:pt x="9792" y="45322"/>
                  </a:lnTo>
                  <a:lnTo>
                    <a:pt x="19850" y="48366"/>
                  </a:lnTo>
                  <a:lnTo>
                    <a:pt x="47213" y="49614"/>
                  </a:lnTo>
                  <a:lnTo>
                    <a:pt x="58117" y="47215"/>
                  </a:lnTo>
                  <a:lnTo>
                    <a:pt x="63907" y="43797"/>
                  </a:lnTo>
                  <a:lnTo>
                    <a:pt x="65450" y="41898"/>
                  </a:lnTo>
                  <a:lnTo>
                    <a:pt x="65284" y="34143"/>
                  </a:lnTo>
                  <a:lnTo>
                    <a:pt x="64251" y="29113"/>
                  </a:lnTo>
                  <a:lnTo>
                    <a:pt x="61447" y="25052"/>
                  </a:lnTo>
                  <a:lnTo>
                    <a:pt x="52685" y="18660"/>
                  </a:lnTo>
                  <a:lnTo>
                    <a:pt x="177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93"/>
            <p:cNvSpPr/>
            <p:nvPr>
              <p:custDataLst>
                <p:tags r:id="rId62"/>
              </p:custDataLst>
            </p:nvPr>
          </p:nvSpPr>
          <p:spPr>
            <a:xfrm>
              <a:off x="10121899" y="4165600"/>
              <a:ext cx="264266" cy="18743"/>
            </a:xfrm>
            <a:custGeom>
              <a:avLst/>
              <a:gdLst/>
              <a:ahLst/>
              <a:cxnLst/>
              <a:rect l="0" t="0" r="0" b="0"/>
              <a:pathLst>
                <a:path w="264266" h="18743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2118" y="1986"/>
                  </a:lnTo>
                  <a:lnTo>
                    <a:pt x="43370" y="261"/>
                  </a:lnTo>
                  <a:lnTo>
                    <a:pt x="75016" y="116"/>
                  </a:lnTo>
                  <a:lnTo>
                    <a:pt x="110952" y="1462"/>
                  </a:lnTo>
                  <a:lnTo>
                    <a:pt x="150442" y="6765"/>
                  </a:lnTo>
                  <a:lnTo>
                    <a:pt x="187748" y="10062"/>
                  </a:lnTo>
                  <a:lnTo>
                    <a:pt x="231077" y="13800"/>
                  </a:lnTo>
                  <a:lnTo>
                    <a:pt x="264104" y="18742"/>
                  </a:lnTo>
                  <a:lnTo>
                    <a:pt x="264265" y="18140"/>
                  </a:lnTo>
                  <a:lnTo>
                    <a:pt x="262560" y="15588"/>
                  </a:lnTo>
                  <a:lnTo>
                    <a:pt x="2413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94"/>
            <p:cNvSpPr/>
            <p:nvPr>
              <p:custDataLst>
                <p:tags r:id="rId63"/>
              </p:custDataLst>
            </p:nvPr>
          </p:nvSpPr>
          <p:spPr>
            <a:xfrm>
              <a:off x="10505940" y="4020073"/>
              <a:ext cx="139849" cy="242902"/>
            </a:xfrm>
            <a:custGeom>
              <a:avLst/>
              <a:gdLst/>
              <a:ahLst/>
              <a:cxnLst/>
              <a:rect l="0" t="0" r="0" b="0"/>
              <a:pathLst>
                <a:path w="139849" h="242902">
                  <a:moveTo>
                    <a:pt x="16010" y="12177"/>
                  </a:moveTo>
                  <a:lnTo>
                    <a:pt x="16010" y="12177"/>
                  </a:lnTo>
                  <a:lnTo>
                    <a:pt x="5075" y="1242"/>
                  </a:lnTo>
                  <a:lnTo>
                    <a:pt x="2212" y="261"/>
                  </a:lnTo>
                  <a:lnTo>
                    <a:pt x="461" y="0"/>
                  </a:lnTo>
                  <a:lnTo>
                    <a:pt x="0" y="531"/>
                  </a:lnTo>
                  <a:lnTo>
                    <a:pt x="398" y="1591"/>
                  </a:lnTo>
                  <a:lnTo>
                    <a:pt x="20632" y="45637"/>
                  </a:lnTo>
                  <a:lnTo>
                    <a:pt x="44660" y="92647"/>
                  </a:lnTo>
                  <a:lnTo>
                    <a:pt x="64726" y="127669"/>
                  </a:lnTo>
                  <a:lnTo>
                    <a:pt x="87756" y="162049"/>
                  </a:lnTo>
                  <a:lnTo>
                    <a:pt x="114408" y="206397"/>
                  </a:lnTo>
                  <a:lnTo>
                    <a:pt x="139848" y="242901"/>
                  </a:lnTo>
                  <a:lnTo>
                    <a:pt x="130310" y="228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5"/>
            <p:cNvSpPr/>
            <p:nvPr>
              <p:custDataLst>
                <p:tags r:id="rId64"/>
              </p:custDataLst>
            </p:nvPr>
          </p:nvSpPr>
          <p:spPr>
            <a:xfrm>
              <a:off x="10452100" y="4030409"/>
              <a:ext cx="196851" cy="230442"/>
            </a:xfrm>
            <a:custGeom>
              <a:avLst/>
              <a:gdLst/>
              <a:ahLst/>
              <a:cxnLst/>
              <a:rect l="0" t="0" r="0" b="0"/>
              <a:pathLst>
                <a:path w="196851" h="230442">
                  <a:moveTo>
                    <a:pt x="196850" y="27241"/>
                  </a:moveTo>
                  <a:lnTo>
                    <a:pt x="196850" y="27241"/>
                  </a:lnTo>
                  <a:lnTo>
                    <a:pt x="193479" y="17128"/>
                  </a:lnTo>
                  <a:lnTo>
                    <a:pt x="188061" y="10282"/>
                  </a:lnTo>
                  <a:lnTo>
                    <a:pt x="173085" y="137"/>
                  </a:lnTo>
                  <a:lnTo>
                    <a:pt x="169012" y="0"/>
                  </a:lnTo>
                  <a:lnTo>
                    <a:pt x="160724" y="3609"/>
                  </a:lnTo>
                  <a:lnTo>
                    <a:pt x="141382" y="20318"/>
                  </a:lnTo>
                  <a:lnTo>
                    <a:pt x="109563" y="66456"/>
                  </a:lnTo>
                  <a:lnTo>
                    <a:pt x="84517" y="108631"/>
                  </a:lnTo>
                  <a:lnTo>
                    <a:pt x="59222" y="151702"/>
                  </a:lnTo>
                  <a:lnTo>
                    <a:pt x="29154" y="198895"/>
                  </a:lnTo>
                  <a:lnTo>
                    <a:pt x="13812" y="218507"/>
                  </a:lnTo>
                  <a:lnTo>
                    <a:pt x="0" y="230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96"/>
            <p:cNvSpPr/>
            <p:nvPr>
              <p:custDataLst>
                <p:tags r:id="rId65"/>
              </p:custDataLst>
            </p:nvPr>
          </p:nvSpPr>
          <p:spPr>
            <a:xfrm>
              <a:off x="10350500" y="3907993"/>
              <a:ext cx="254001" cy="9958"/>
            </a:xfrm>
            <a:custGeom>
              <a:avLst/>
              <a:gdLst/>
              <a:ahLst/>
              <a:cxnLst/>
              <a:rect l="0" t="0" r="0" b="0"/>
              <a:pathLst>
                <a:path w="254001" h="9958">
                  <a:moveTo>
                    <a:pt x="0" y="9957"/>
                  </a:moveTo>
                  <a:lnTo>
                    <a:pt x="0" y="9957"/>
                  </a:lnTo>
                  <a:lnTo>
                    <a:pt x="6742" y="6586"/>
                  </a:lnTo>
                  <a:lnTo>
                    <a:pt x="50216" y="3999"/>
                  </a:lnTo>
                  <a:lnTo>
                    <a:pt x="92490" y="1842"/>
                  </a:lnTo>
                  <a:lnTo>
                    <a:pt x="124363" y="0"/>
                  </a:lnTo>
                  <a:lnTo>
                    <a:pt x="157342" y="1533"/>
                  </a:lnTo>
                  <a:lnTo>
                    <a:pt x="200901" y="2993"/>
                  </a:lnTo>
                  <a:lnTo>
                    <a:pt x="254000" y="3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97"/>
            <p:cNvSpPr/>
            <p:nvPr>
              <p:custDataLst>
                <p:tags r:id="rId66"/>
              </p:custDataLst>
            </p:nvPr>
          </p:nvSpPr>
          <p:spPr>
            <a:xfrm>
              <a:off x="10674350" y="3972792"/>
              <a:ext cx="114476" cy="347476"/>
            </a:xfrm>
            <a:custGeom>
              <a:avLst/>
              <a:gdLst/>
              <a:ahLst/>
              <a:cxnLst/>
              <a:rect l="0" t="0" r="0" b="0"/>
              <a:pathLst>
                <a:path w="114476" h="347476">
                  <a:moveTo>
                    <a:pt x="69850" y="21358"/>
                  </a:moveTo>
                  <a:lnTo>
                    <a:pt x="69850" y="21358"/>
                  </a:lnTo>
                  <a:lnTo>
                    <a:pt x="69850" y="17987"/>
                  </a:lnTo>
                  <a:lnTo>
                    <a:pt x="64383" y="964"/>
                  </a:lnTo>
                  <a:lnTo>
                    <a:pt x="64793" y="0"/>
                  </a:lnTo>
                  <a:lnTo>
                    <a:pt x="65774" y="64"/>
                  </a:lnTo>
                  <a:lnTo>
                    <a:pt x="67132" y="812"/>
                  </a:lnTo>
                  <a:lnTo>
                    <a:pt x="79157" y="15348"/>
                  </a:lnTo>
                  <a:lnTo>
                    <a:pt x="96126" y="51014"/>
                  </a:lnTo>
                  <a:lnTo>
                    <a:pt x="106457" y="85103"/>
                  </a:lnTo>
                  <a:lnTo>
                    <a:pt x="113636" y="123067"/>
                  </a:lnTo>
                  <a:lnTo>
                    <a:pt x="114475" y="161106"/>
                  </a:lnTo>
                  <a:lnTo>
                    <a:pt x="108734" y="201061"/>
                  </a:lnTo>
                  <a:lnTo>
                    <a:pt x="98421" y="240926"/>
                  </a:lnTo>
                  <a:lnTo>
                    <a:pt x="84429" y="277458"/>
                  </a:lnTo>
                  <a:lnTo>
                    <a:pt x="60686" y="319646"/>
                  </a:lnTo>
                  <a:lnTo>
                    <a:pt x="39148" y="344376"/>
                  </a:lnTo>
                  <a:lnTo>
                    <a:pt x="31743" y="347475"/>
                  </a:lnTo>
                  <a:lnTo>
                    <a:pt x="0" y="345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98"/>
            <p:cNvSpPr/>
            <p:nvPr>
              <p:custDataLst>
                <p:tags r:id="rId67"/>
              </p:custDataLst>
            </p:nvPr>
          </p:nvSpPr>
          <p:spPr>
            <a:xfrm>
              <a:off x="10826750" y="3741517"/>
              <a:ext cx="215901" cy="214534"/>
            </a:xfrm>
            <a:custGeom>
              <a:avLst/>
              <a:gdLst/>
              <a:ahLst/>
              <a:cxnLst/>
              <a:rect l="0" t="0" r="0" b="0"/>
              <a:pathLst>
                <a:path w="215901" h="214534">
                  <a:moveTo>
                    <a:pt x="0" y="30383"/>
                  </a:moveTo>
                  <a:lnTo>
                    <a:pt x="0" y="30383"/>
                  </a:lnTo>
                  <a:lnTo>
                    <a:pt x="3370" y="30383"/>
                  </a:lnTo>
                  <a:lnTo>
                    <a:pt x="4363" y="29677"/>
                  </a:lnTo>
                  <a:lnTo>
                    <a:pt x="5026" y="28501"/>
                  </a:lnTo>
                  <a:lnTo>
                    <a:pt x="6089" y="21545"/>
                  </a:lnTo>
                  <a:lnTo>
                    <a:pt x="6272" y="15456"/>
                  </a:lnTo>
                  <a:lnTo>
                    <a:pt x="8196" y="11284"/>
                  </a:lnTo>
                  <a:lnTo>
                    <a:pt x="9698" y="9184"/>
                  </a:lnTo>
                  <a:lnTo>
                    <a:pt x="17011" y="6850"/>
                  </a:lnTo>
                  <a:lnTo>
                    <a:pt x="63667" y="0"/>
                  </a:lnTo>
                  <a:lnTo>
                    <a:pt x="76275" y="2298"/>
                  </a:lnTo>
                  <a:lnTo>
                    <a:pt x="87052" y="9434"/>
                  </a:lnTo>
                  <a:lnTo>
                    <a:pt x="91901" y="14300"/>
                  </a:lnTo>
                  <a:lnTo>
                    <a:pt x="94428" y="20367"/>
                  </a:lnTo>
                  <a:lnTo>
                    <a:pt x="95355" y="34633"/>
                  </a:lnTo>
                  <a:lnTo>
                    <a:pt x="88538" y="65274"/>
                  </a:lnTo>
                  <a:lnTo>
                    <a:pt x="62616" y="112231"/>
                  </a:lnTo>
                  <a:lnTo>
                    <a:pt x="32230" y="153001"/>
                  </a:lnTo>
                  <a:lnTo>
                    <a:pt x="18282" y="164984"/>
                  </a:lnTo>
                  <a:lnTo>
                    <a:pt x="17128" y="167389"/>
                  </a:lnTo>
                  <a:lnTo>
                    <a:pt x="17063" y="169698"/>
                  </a:lnTo>
                  <a:lnTo>
                    <a:pt x="17725" y="171943"/>
                  </a:lnTo>
                  <a:lnTo>
                    <a:pt x="22225" y="176319"/>
                  </a:lnTo>
                  <a:lnTo>
                    <a:pt x="46724" y="188248"/>
                  </a:lnTo>
                  <a:lnTo>
                    <a:pt x="82126" y="196710"/>
                  </a:lnTo>
                  <a:lnTo>
                    <a:pt x="113405" y="201438"/>
                  </a:lnTo>
                  <a:lnTo>
                    <a:pt x="146358" y="205891"/>
                  </a:lnTo>
                  <a:lnTo>
                    <a:pt x="185888" y="211659"/>
                  </a:lnTo>
                  <a:lnTo>
                    <a:pt x="215900" y="214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33"/>
          <p:cNvGrpSpPr/>
          <p:nvPr/>
        </p:nvGrpSpPr>
        <p:grpSpPr>
          <a:xfrm>
            <a:off x="5952131" y="1502468"/>
            <a:ext cx="2042520" cy="598937"/>
            <a:chOff x="5952131" y="1502468"/>
            <a:chExt cx="2042520" cy="598937"/>
          </a:xfrm>
        </p:grpSpPr>
        <p:sp>
          <p:nvSpPr>
            <p:cNvPr id="98" name="SMARTInkShape-99"/>
            <p:cNvSpPr/>
            <p:nvPr>
              <p:custDataLst>
                <p:tags r:id="rId46"/>
              </p:custDataLst>
            </p:nvPr>
          </p:nvSpPr>
          <p:spPr>
            <a:xfrm>
              <a:off x="5952131" y="1820324"/>
              <a:ext cx="187577" cy="238922"/>
            </a:xfrm>
            <a:custGeom>
              <a:avLst/>
              <a:gdLst/>
              <a:ahLst/>
              <a:cxnLst/>
              <a:rect l="0" t="0" r="0" b="0"/>
              <a:pathLst>
                <a:path w="187577" h="238922">
                  <a:moveTo>
                    <a:pt x="143869" y="27526"/>
                  </a:moveTo>
                  <a:lnTo>
                    <a:pt x="143869" y="27526"/>
                  </a:lnTo>
                  <a:lnTo>
                    <a:pt x="143869" y="24155"/>
                  </a:lnTo>
                  <a:lnTo>
                    <a:pt x="141988" y="20618"/>
                  </a:lnTo>
                  <a:lnTo>
                    <a:pt x="138094" y="16695"/>
                  </a:lnTo>
                  <a:lnTo>
                    <a:pt x="122215" y="8427"/>
                  </a:lnTo>
                  <a:lnTo>
                    <a:pt x="95534" y="0"/>
                  </a:lnTo>
                  <a:lnTo>
                    <a:pt x="71378" y="398"/>
                  </a:lnTo>
                  <a:lnTo>
                    <a:pt x="42975" y="11727"/>
                  </a:lnTo>
                  <a:lnTo>
                    <a:pt x="18960" y="28489"/>
                  </a:lnTo>
                  <a:lnTo>
                    <a:pt x="8861" y="42536"/>
                  </a:lnTo>
                  <a:lnTo>
                    <a:pt x="1091" y="64429"/>
                  </a:lnTo>
                  <a:lnTo>
                    <a:pt x="0" y="71178"/>
                  </a:lnTo>
                  <a:lnTo>
                    <a:pt x="1389" y="77794"/>
                  </a:lnTo>
                  <a:lnTo>
                    <a:pt x="8579" y="90789"/>
                  </a:lnTo>
                  <a:lnTo>
                    <a:pt x="22591" y="101739"/>
                  </a:lnTo>
                  <a:lnTo>
                    <a:pt x="52196" y="113956"/>
                  </a:lnTo>
                  <a:lnTo>
                    <a:pt x="87778" y="122044"/>
                  </a:lnTo>
                  <a:lnTo>
                    <a:pt x="134357" y="134469"/>
                  </a:lnTo>
                  <a:lnTo>
                    <a:pt x="170343" y="150512"/>
                  </a:lnTo>
                  <a:lnTo>
                    <a:pt x="179859" y="158857"/>
                  </a:lnTo>
                  <a:lnTo>
                    <a:pt x="184559" y="167269"/>
                  </a:lnTo>
                  <a:lnTo>
                    <a:pt x="187205" y="183702"/>
                  </a:lnTo>
                  <a:lnTo>
                    <a:pt x="187576" y="190910"/>
                  </a:lnTo>
                  <a:lnTo>
                    <a:pt x="182345" y="204563"/>
                  </a:lnTo>
                  <a:lnTo>
                    <a:pt x="172259" y="216981"/>
                  </a:lnTo>
                  <a:lnTo>
                    <a:pt x="150713" y="231200"/>
                  </a:lnTo>
                  <a:lnTo>
                    <a:pt x="134682" y="237522"/>
                  </a:lnTo>
                  <a:lnTo>
                    <a:pt x="120030" y="238921"/>
                  </a:lnTo>
                  <a:lnTo>
                    <a:pt x="101762" y="235741"/>
                  </a:lnTo>
                  <a:lnTo>
                    <a:pt x="93405" y="232249"/>
                  </a:lnTo>
                  <a:lnTo>
                    <a:pt x="86719" y="2243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00"/>
            <p:cNvSpPr/>
            <p:nvPr>
              <p:custDataLst>
                <p:tags r:id="rId47"/>
              </p:custDataLst>
            </p:nvPr>
          </p:nvSpPr>
          <p:spPr>
            <a:xfrm>
              <a:off x="6173725" y="1842231"/>
              <a:ext cx="150876" cy="152738"/>
            </a:xfrm>
            <a:custGeom>
              <a:avLst/>
              <a:gdLst/>
              <a:ahLst/>
              <a:cxnLst/>
              <a:rect l="0" t="0" r="0" b="0"/>
              <a:pathLst>
                <a:path w="150876" h="152738">
                  <a:moveTo>
                    <a:pt x="81025" y="43719"/>
                  </a:moveTo>
                  <a:lnTo>
                    <a:pt x="81025" y="43719"/>
                  </a:lnTo>
                  <a:lnTo>
                    <a:pt x="67210" y="34930"/>
                  </a:lnTo>
                  <a:lnTo>
                    <a:pt x="32077" y="2969"/>
                  </a:lnTo>
                  <a:lnTo>
                    <a:pt x="24423" y="365"/>
                  </a:lnTo>
                  <a:lnTo>
                    <a:pt x="22124" y="0"/>
                  </a:lnTo>
                  <a:lnTo>
                    <a:pt x="15807" y="3357"/>
                  </a:lnTo>
                  <a:lnTo>
                    <a:pt x="12145" y="6227"/>
                  </a:lnTo>
                  <a:lnTo>
                    <a:pt x="3624" y="33865"/>
                  </a:lnTo>
                  <a:lnTo>
                    <a:pt x="0" y="73333"/>
                  </a:lnTo>
                  <a:lnTo>
                    <a:pt x="4551" y="119366"/>
                  </a:lnTo>
                  <a:lnTo>
                    <a:pt x="10817" y="135901"/>
                  </a:lnTo>
                  <a:lnTo>
                    <a:pt x="20188" y="146542"/>
                  </a:lnTo>
                  <a:lnTo>
                    <a:pt x="25650" y="150368"/>
                  </a:lnTo>
                  <a:lnTo>
                    <a:pt x="37364" y="152737"/>
                  </a:lnTo>
                  <a:lnTo>
                    <a:pt x="43451" y="152381"/>
                  </a:lnTo>
                  <a:lnTo>
                    <a:pt x="53977" y="146341"/>
                  </a:lnTo>
                  <a:lnTo>
                    <a:pt x="67837" y="129159"/>
                  </a:lnTo>
                  <a:lnTo>
                    <a:pt x="78999" y="104312"/>
                  </a:lnTo>
                  <a:lnTo>
                    <a:pt x="90636" y="61106"/>
                  </a:lnTo>
                  <a:lnTo>
                    <a:pt x="92810" y="49890"/>
                  </a:lnTo>
                  <a:lnTo>
                    <a:pt x="93115" y="49244"/>
                  </a:lnTo>
                  <a:lnTo>
                    <a:pt x="117480" y="94214"/>
                  </a:lnTo>
                  <a:lnTo>
                    <a:pt x="144546" y="120383"/>
                  </a:lnTo>
                  <a:lnTo>
                    <a:pt x="146656" y="121639"/>
                  </a:lnTo>
                  <a:lnTo>
                    <a:pt x="148062" y="121771"/>
                  </a:lnTo>
                  <a:lnTo>
                    <a:pt x="150875" y="1199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01"/>
            <p:cNvSpPr/>
            <p:nvPr>
              <p:custDataLst>
                <p:tags r:id="rId48"/>
              </p:custDataLst>
            </p:nvPr>
          </p:nvSpPr>
          <p:spPr>
            <a:xfrm>
              <a:off x="6369638" y="1775319"/>
              <a:ext cx="299032" cy="326086"/>
            </a:xfrm>
            <a:custGeom>
              <a:avLst/>
              <a:gdLst/>
              <a:ahLst/>
              <a:cxnLst/>
              <a:rect l="0" t="0" r="0" b="0"/>
              <a:pathLst>
                <a:path w="299032" h="326086">
                  <a:moveTo>
                    <a:pt x="5762" y="59831"/>
                  </a:moveTo>
                  <a:lnTo>
                    <a:pt x="5762" y="59831"/>
                  </a:lnTo>
                  <a:lnTo>
                    <a:pt x="2391" y="59831"/>
                  </a:lnTo>
                  <a:lnTo>
                    <a:pt x="1398" y="60536"/>
                  </a:lnTo>
                  <a:lnTo>
                    <a:pt x="736" y="61712"/>
                  </a:lnTo>
                  <a:lnTo>
                    <a:pt x="0" y="66312"/>
                  </a:lnTo>
                  <a:lnTo>
                    <a:pt x="998" y="82918"/>
                  </a:lnTo>
                  <a:lnTo>
                    <a:pt x="11379" y="125383"/>
                  </a:lnTo>
                  <a:lnTo>
                    <a:pt x="18244" y="163920"/>
                  </a:lnTo>
                  <a:lnTo>
                    <a:pt x="24748" y="202856"/>
                  </a:lnTo>
                  <a:lnTo>
                    <a:pt x="29895" y="237504"/>
                  </a:lnTo>
                  <a:lnTo>
                    <a:pt x="28717" y="246512"/>
                  </a:lnTo>
                  <a:lnTo>
                    <a:pt x="26547" y="251456"/>
                  </a:lnTo>
                  <a:lnTo>
                    <a:pt x="25970" y="251786"/>
                  </a:lnTo>
                  <a:lnTo>
                    <a:pt x="25584" y="251301"/>
                  </a:lnTo>
                  <a:lnTo>
                    <a:pt x="16042" y="208321"/>
                  </a:lnTo>
                  <a:lnTo>
                    <a:pt x="10096" y="177567"/>
                  </a:lnTo>
                  <a:lnTo>
                    <a:pt x="4160" y="142497"/>
                  </a:lnTo>
                  <a:lnTo>
                    <a:pt x="1525" y="97809"/>
                  </a:lnTo>
                  <a:lnTo>
                    <a:pt x="5604" y="70613"/>
                  </a:lnTo>
                  <a:lnTo>
                    <a:pt x="11806" y="58508"/>
                  </a:lnTo>
                  <a:lnTo>
                    <a:pt x="16141" y="54716"/>
                  </a:lnTo>
                  <a:lnTo>
                    <a:pt x="26603" y="50502"/>
                  </a:lnTo>
                  <a:lnTo>
                    <a:pt x="31650" y="50789"/>
                  </a:lnTo>
                  <a:lnTo>
                    <a:pt x="41022" y="54872"/>
                  </a:lnTo>
                  <a:lnTo>
                    <a:pt x="57602" y="68474"/>
                  </a:lnTo>
                  <a:lnTo>
                    <a:pt x="72549" y="89282"/>
                  </a:lnTo>
                  <a:lnTo>
                    <a:pt x="89974" y="134946"/>
                  </a:lnTo>
                  <a:lnTo>
                    <a:pt x="90697" y="144486"/>
                  </a:lnTo>
                  <a:lnTo>
                    <a:pt x="88783" y="152988"/>
                  </a:lnTo>
                  <a:lnTo>
                    <a:pt x="91823" y="147719"/>
                  </a:lnTo>
                  <a:lnTo>
                    <a:pt x="94288" y="109810"/>
                  </a:lnTo>
                  <a:lnTo>
                    <a:pt x="98314" y="76051"/>
                  </a:lnTo>
                  <a:lnTo>
                    <a:pt x="105575" y="49473"/>
                  </a:lnTo>
                  <a:lnTo>
                    <a:pt x="108287" y="47281"/>
                  </a:lnTo>
                  <a:lnTo>
                    <a:pt x="112212" y="46525"/>
                  </a:lnTo>
                  <a:lnTo>
                    <a:pt x="116945" y="46727"/>
                  </a:lnTo>
                  <a:lnTo>
                    <a:pt x="127849" y="54477"/>
                  </a:lnTo>
                  <a:lnTo>
                    <a:pt x="152096" y="85820"/>
                  </a:lnTo>
                  <a:lnTo>
                    <a:pt x="171493" y="129640"/>
                  </a:lnTo>
                  <a:lnTo>
                    <a:pt x="185204" y="175685"/>
                  </a:lnTo>
                  <a:lnTo>
                    <a:pt x="185939" y="185405"/>
                  </a:lnTo>
                  <a:lnTo>
                    <a:pt x="185146" y="187997"/>
                  </a:lnTo>
                  <a:lnTo>
                    <a:pt x="183913" y="188314"/>
                  </a:lnTo>
                  <a:lnTo>
                    <a:pt x="182385" y="187114"/>
                  </a:lnTo>
                  <a:lnTo>
                    <a:pt x="180660" y="184903"/>
                  </a:lnTo>
                  <a:lnTo>
                    <a:pt x="184574" y="142763"/>
                  </a:lnTo>
                  <a:lnTo>
                    <a:pt x="192094" y="104394"/>
                  </a:lnTo>
                  <a:lnTo>
                    <a:pt x="206296" y="58121"/>
                  </a:lnTo>
                  <a:lnTo>
                    <a:pt x="210835" y="52015"/>
                  </a:lnTo>
                  <a:lnTo>
                    <a:pt x="212327" y="51798"/>
                  </a:lnTo>
                  <a:lnTo>
                    <a:pt x="213321" y="53065"/>
                  </a:lnTo>
                  <a:lnTo>
                    <a:pt x="222045" y="90630"/>
                  </a:lnTo>
                  <a:lnTo>
                    <a:pt x="226243" y="128694"/>
                  </a:lnTo>
                  <a:lnTo>
                    <a:pt x="227931" y="160287"/>
                  </a:lnTo>
                  <a:lnTo>
                    <a:pt x="231034" y="195495"/>
                  </a:lnTo>
                  <a:lnTo>
                    <a:pt x="234764" y="232309"/>
                  </a:lnTo>
                  <a:lnTo>
                    <a:pt x="238773" y="267721"/>
                  </a:lnTo>
                  <a:lnTo>
                    <a:pt x="244292" y="307930"/>
                  </a:lnTo>
                  <a:lnTo>
                    <a:pt x="246515" y="325862"/>
                  </a:lnTo>
                  <a:lnTo>
                    <a:pt x="246698" y="326085"/>
                  </a:lnTo>
                  <a:lnTo>
                    <a:pt x="245133" y="291316"/>
                  </a:lnTo>
                  <a:lnTo>
                    <a:pt x="240560" y="260080"/>
                  </a:lnTo>
                  <a:lnTo>
                    <a:pt x="231472" y="217975"/>
                  </a:lnTo>
                  <a:lnTo>
                    <a:pt x="227497" y="193483"/>
                  </a:lnTo>
                  <a:lnTo>
                    <a:pt x="224140" y="167276"/>
                  </a:lnTo>
                  <a:lnTo>
                    <a:pt x="221197" y="139928"/>
                  </a:lnTo>
                  <a:lnTo>
                    <a:pt x="217927" y="92607"/>
                  </a:lnTo>
                  <a:lnTo>
                    <a:pt x="217885" y="54643"/>
                  </a:lnTo>
                  <a:lnTo>
                    <a:pt x="225795" y="22075"/>
                  </a:lnTo>
                  <a:lnTo>
                    <a:pt x="236370" y="4586"/>
                  </a:lnTo>
                  <a:lnTo>
                    <a:pt x="241840" y="0"/>
                  </a:lnTo>
                  <a:lnTo>
                    <a:pt x="245698" y="188"/>
                  </a:lnTo>
                  <a:lnTo>
                    <a:pt x="255627" y="4160"/>
                  </a:lnTo>
                  <a:lnTo>
                    <a:pt x="276490" y="24443"/>
                  </a:lnTo>
                  <a:lnTo>
                    <a:pt x="290431" y="56166"/>
                  </a:lnTo>
                  <a:lnTo>
                    <a:pt x="299031" y="92376"/>
                  </a:lnTo>
                  <a:lnTo>
                    <a:pt x="295934" y="126546"/>
                  </a:lnTo>
                  <a:lnTo>
                    <a:pt x="282709" y="152270"/>
                  </a:lnTo>
                  <a:lnTo>
                    <a:pt x="271371" y="162769"/>
                  </a:lnTo>
                  <a:lnTo>
                    <a:pt x="265385" y="166556"/>
                  </a:lnTo>
                  <a:lnTo>
                    <a:pt x="259983" y="167670"/>
                  </a:lnTo>
                  <a:lnTo>
                    <a:pt x="254969" y="167001"/>
                  </a:lnTo>
                  <a:lnTo>
                    <a:pt x="240712" y="161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02"/>
            <p:cNvSpPr/>
            <p:nvPr>
              <p:custDataLst>
                <p:tags r:id="rId49"/>
              </p:custDataLst>
            </p:nvPr>
          </p:nvSpPr>
          <p:spPr>
            <a:xfrm>
              <a:off x="6667500" y="1584087"/>
              <a:ext cx="260351" cy="269769"/>
            </a:xfrm>
            <a:custGeom>
              <a:avLst/>
              <a:gdLst/>
              <a:ahLst/>
              <a:cxnLst/>
              <a:rect l="0" t="0" r="0" b="0"/>
              <a:pathLst>
                <a:path w="260351" h="269769">
                  <a:moveTo>
                    <a:pt x="0" y="60563"/>
                  </a:moveTo>
                  <a:lnTo>
                    <a:pt x="0" y="60563"/>
                  </a:lnTo>
                  <a:lnTo>
                    <a:pt x="26718" y="17252"/>
                  </a:lnTo>
                  <a:lnTo>
                    <a:pt x="36461" y="0"/>
                  </a:lnTo>
                  <a:lnTo>
                    <a:pt x="40986" y="14788"/>
                  </a:lnTo>
                  <a:lnTo>
                    <a:pt x="40053" y="51625"/>
                  </a:lnTo>
                  <a:lnTo>
                    <a:pt x="40849" y="85989"/>
                  </a:lnTo>
                  <a:lnTo>
                    <a:pt x="42849" y="124780"/>
                  </a:lnTo>
                  <a:lnTo>
                    <a:pt x="43739" y="165539"/>
                  </a:lnTo>
                  <a:lnTo>
                    <a:pt x="47897" y="199647"/>
                  </a:lnTo>
                  <a:lnTo>
                    <a:pt x="55154" y="226800"/>
                  </a:lnTo>
                  <a:lnTo>
                    <a:pt x="65436" y="245924"/>
                  </a:lnTo>
                  <a:lnTo>
                    <a:pt x="73257" y="251165"/>
                  </a:lnTo>
                  <a:lnTo>
                    <a:pt x="93236" y="255106"/>
                  </a:lnTo>
                  <a:lnTo>
                    <a:pt x="102374" y="253053"/>
                  </a:lnTo>
                  <a:lnTo>
                    <a:pt x="118172" y="243245"/>
                  </a:lnTo>
                  <a:lnTo>
                    <a:pt x="135594" y="221857"/>
                  </a:lnTo>
                  <a:lnTo>
                    <a:pt x="142952" y="190904"/>
                  </a:lnTo>
                  <a:lnTo>
                    <a:pt x="141761" y="165034"/>
                  </a:lnTo>
                  <a:lnTo>
                    <a:pt x="136940" y="150706"/>
                  </a:lnTo>
                  <a:lnTo>
                    <a:pt x="132921" y="149586"/>
                  </a:lnTo>
                  <a:lnTo>
                    <a:pt x="120930" y="152105"/>
                  </a:lnTo>
                  <a:lnTo>
                    <a:pt x="109955" y="161691"/>
                  </a:lnTo>
                  <a:lnTo>
                    <a:pt x="105053" y="168198"/>
                  </a:lnTo>
                  <a:lnTo>
                    <a:pt x="98154" y="200954"/>
                  </a:lnTo>
                  <a:lnTo>
                    <a:pt x="96110" y="235197"/>
                  </a:lnTo>
                  <a:lnTo>
                    <a:pt x="97941" y="244013"/>
                  </a:lnTo>
                  <a:lnTo>
                    <a:pt x="105617" y="257572"/>
                  </a:lnTo>
                  <a:lnTo>
                    <a:pt x="119848" y="266421"/>
                  </a:lnTo>
                  <a:lnTo>
                    <a:pt x="128583" y="269768"/>
                  </a:lnTo>
                  <a:lnTo>
                    <a:pt x="149575" y="269724"/>
                  </a:lnTo>
                  <a:lnTo>
                    <a:pt x="173722" y="263590"/>
                  </a:lnTo>
                  <a:lnTo>
                    <a:pt x="213673" y="244975"/>
                  </a:lnTo>
                  <a:lnTo>
                    <a:pt x="260350" y="219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03"/>
            <p:cNvSpPr/>
            <p:nvPr>
              <p:custDataLst>
                <p:tags r:id="rId50"/>
              </p:custDataLst>
            </p:nvPr>
          </p:nvSpPr>
          <p:spPr>
            <a:xfrm>
              <a:off x="7016750" y="1655818"/>
              <a:ext cx="152401" cy="172714"/>
            </a:xfrm>
            <a:custGeom>
              <a:avLst/>
              <a:gdLst/>
              <a:ahLst/>
              <a:cxnLst/>
              <a:rect l="0" t="0" r="0" b="0"/>
              <a:pathLst>
                <a:path w="152401" h="172714">
                  <a:moveTo>
                    <a:pt x="0" y="33282"/>
                  </a:moveTo>
                  <a:lnTo>
                    <a:pt x="0" y="33282"/>
                  </a:lnTo>
                  <a:lnTo>
                    <a:pt x="0" y="27815"/>
                  </a:lnTo>
                  <a:lnTo>
                    <a:pt x="6742" y="33935"/>
                  </a:lnTo>
                  <a:lnTo>
                    <a:pt x="39545" y="80327"/>
                  </a:lnTo>
                  <a:lnTo>
                    <a:pt x="63927" y="116601"/>
                  </a:lnTo>
                  <a:lnTo>
                    <a:pt x="100114" y="162813"/>
                  </a:lnTo>
                  <a:lnTo>
                    <a:pt x="110582" y="171520"/>
                  </a:lnTo>
                  <a:lnTo>
                    <a:pt x="115349" y="172713"/>
                  </a:lnTo>
                  <a:lnTo>
                    <a:pt x="119938" y="172097"/>
                  </a:lnTo>
                  <a:lnTo>
                    <a:pt x="124409" y="170275"/>
                  </a:lnTo>
                  <a:lnTo>
                    <a:pt x="133139" y="158844"/>
                  </a:lnTo>
                  <a:lnTo>
                    <a:pt x="141017" y="140593"/>
                  </a:lnTo>
                  <a:lnTo>
                    <a:pt x="148713" y="101845"/>
                  </a:lnTo>
                  <a:lnTo>
                    <a:pt x="151308" y="57752"/>
                  </a:lnTo>
                  <a:lnTo>
                    <a:pt x="150303" y="19902"/>
                  </a:lnTo>
                  <a:lnTo>
                    <a:pt x="146890" y="1790"/>
                  </a:lnTo>
                  <a:lnTo>
                    <a:pt x="147316" y="293"/>
                  </a:lnTo>
                  <a:lnTo>
                    <a:pt x="148305" y="0"/>
                  </a:lnTo>
                  <a:lnTo>
                    <a:pt x="152400" y="15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04"/>
            <p:cNvSpPr/>
            <p:nvPr>
              <p:custDataLst>
                <p:tags r:id="rId51"/>
              </p:custDataLst>
            </p:nvPr>
          </p:nvSpPr>
          <p:spPr>
            <a:xfrm>
              <a:off x="7174995" y="1631950"/>
              <a:ext cx="203706" cy="155157"/>
            </a:xfrm>
            <a:custGeom>
              <a:avLst/>
              <a:gdLst/>
              <a:ahLst/>
              <a:cxnLst/>
              <a:rect l="0" t="0" r="0" b="0"/>
              <a:pathLst>
                <a:path w="203706" h="155157">
                  <a:moveTo>
                    <a:pt x="76705" y="82550"/>
                  </a:moveTo>
                  <a:lnTo>
                    <a:pt x="76705" y="82550"/>
                  </a:lnTo>
                  <a:lnTo>
                    <a:pt x="85543" y="82550"/>
                  </a:lnTo>
                  <a:lnTo>
                    <a:pt x="86831" y="81844"/>
                  </a:lnTo>
                  <a:lnTo>
                    <a:pt x="87689" y="80668"/>
                  </a:lnTo>
                  <a:lnTo>
                    <a:pt x="88261" y="79179"/>
                  </a:lnTo>
                  <a:lnTo>
                    <a:pt x="87015" y="73761"/>
                  </a:lnTo>
                  <a:lnTo>
                    <a:pt x="77095" y="55414"/>
                  </a:lnTo>
                  <a:lnTo>
                    <a:pt x="62238" y="40956"/>
                  </a:lnTo>
                  <a:lnTo>
                    <a:pt x="50520" y="35842"/>
                  </a:lnTo>
                  <a:lnTo>
                    <a:pt x="44431" y="34478"/>
                  </a:lnTo>
                  <a:lnTo>
                    <a:pt x="38255" y="35685"/>
                  </a:lnTo>
                  <a:lnTo>
                    <a:pt x="25749" y="42671"/>
                  </a:lnTo>
                  <a:lnTo>
                    <a:pt x="10180" y="65246"/>
                  </a:lnTo>
                  <a:lnTo>
                    <a:pt x="0" y="94278"/>
                  </a:lnTo>
                  <a:lnTo>
                    <a:pt x="516" y="114808"/>
                  </a:lnTo>
                  <a:lnTo>
                    <a:pt x="5448" y="133576"/>
                  </a:lnTo>
                  <a:lnTo>
                    <a:pt x="12345" y="146621"/>
                  </a:lnTo>
                  <a:lnTo>
                    <a:pt x="20113" y="153359"/>
                  </a:lnTo>
                  <a:lnTo>
                    <a:pt x="24160" y="155156"/>
                  </a:lnTo>
                  <a:lnTo>
                    <a:pt x="28270" y="154943"/>
                  </a:lnTo>
                  <a:lnTo>
                    <a:pt x="36598" y="150943"/>
                  </a:lnTo>
                  <a:lnTo>
                    <a:pt x="45850" y="140758"/>
                  </a:lnTo>
                  <a:lnTo>
                    <a:pt x="48880" y="130998"/>
                  </a:lnTo>
                  <a:lnTo>
                    <a:pt x="51241" y="93717"/>
                  </a:lnTo>
                  <a:lnTo>
                    <a:pt x="51292" y="101689"/>
                  </a:lnTo>
                  <a:lnTo>
                    <a:pt x="58043" y="116208"/>
                  </a:lnTo>
                  <a:lnTo>
                    <a:pt x="62147" y="119805"/>
                  </a:lnTo>
                  <a:lnTo>
                    <a:pt x="86625" y="129423"/>
                  </a:lnTo>
                  <a:lnTo>
                    <a:pt x="91079" y="129321"/>
                  </a:lnTo>
                  <a:lnTo>
                    <a:pt x="99791" y="125444"/>
                  </a:lnTo>
                  <a:lnTo>
                    <a:pt x="106486" y="119018"/>
                  </a:lnTo>
                  <a:lnTo>
                    <a:pt x="114222" y="105585"/>
                  </a:lnTo>
                  <a:lnTo>
                    <a:pt x="123156" y="85454"/>
                  </a:lnTo>
                  <a:lnTo>
                    <a:pt x="123691" y="74669"/>
                  </a:lnTo>
                  <a:lnTo>
                    <a:pt x="122987" y="64936"/>
                  </a:lnTo>
                  <a:lnTo>
                    <a:pt x="123787" y="62341"/>
                  </a:lnTo>
                  <a:lnTo>
                    <a:pt x="125027" y="60610"/>
                  </a:lnTo>
                  <a:lnTo>
                    <a:pt x="126559" y="59457"/>
                  </a:lnTo>
                  <a:lnTo>
                    <a:pt x="130141" y="58175"/>
                  </a:lnTo>
                  <a:lnTo>
                    <a:pt x="142868" y="64196"/>
                  </a:lnTo>
                  <a:lnTo>
                    <a:pt x="156672" y="74917"/>
                  </a:lnTo>
                  <a:lnTo>
                    <a:pt x="169700" y="93772"/>
                  </a:lnTo>
                  <a:lnTo>
                    <a:pt x="177172" y="138120"/>
                  </a:lnTo>
                  <a:lnTo>
                    <a:pt x="177549" y="142880"/>
                  </a:lnTo>
                  <a:lnTo>
                    <a:pt x="175684" y="144642"/>
                  </a:lnTo>
                  <a:lnTo>
                    <a:pt x="172325" y="144406"/>
                  </a:lnTo>
                  <a:lnTo>
                    <a:pt x="167968" y="142837"/>
                  </a:lnTo>
                  <a:lnTo>
                    <a:pt x="165769" y="139675"/>
                  </a:lnTo>
                  <a:lnTo>
                    <a:pt x="165487" y="99977"/>
                  </a:lnTo>
                  <a:lnTo>
                    <a:pt x="170651" y="52596"/>
                  </a:lnTo>
                  <a:lnTo>
                    <a:pt x="177135" y="28519"/>
                  </a:lnTo>
                  <a:lnTo>
                    <a:pt x="183900" y="17144"/>
                  </a:lnTo>
                  <a:lnTo>
                    <a:pt x="20370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05"/>
            <p:cNvSpPr/>
            <p:nvPr>
              <p:custDataLst>
                <p:tags r:id="rId52"/>
              </p:custDataLst>
            </p:nvPr>
          </p:nvSpPr>
          <p:spPr>
            <a:xfrm>
              <a:off x="7454900" y="16192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1881" y="46453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06"/>
            <p:cNvSpPr/>
            <p:nvPr>
              <p:custDataLst>
                <p:tags r:id="rId53"/>
              </p:custDataLst>
            </p:nvPr>
          </p:nvSpPr>
          <p:spPr>
            <a:xfrm>
              <a:off x="7423150" y="1502468"/>
              <a:ext cx="6351" cy="15183"/>
            </a:xfrm>
            <a:custGeom>
              <a:avLst/>
              <a:gdLst/>
              <a:ahLst/>
              <a:cxnLst/>
              <a:rect l="0" t="0" r="0" b="0"/>
              <a:pathLst>
                <a:path w="6351" h="15183">
                  <a:moveTo>
                    <a:pt x="6350" y="15182"/>
                  </a:moveTo>
                  <a:lnTo>
                    <a:pt x="6350" y="15182"/>
                  </a:lnTo>
                  <a:lnTo>
                    <a:pt x="6350" y="8440"/>
                  </a:lnTo>
                  <a:lnTo>
                    <a:pt x="4469" y="3249"/>
                  </a:lnTo>
                  <a:lnTo>
                    <a:pt x="2979" y="876"/>
                  </a:lnTo>
                  <a:lnTo>
                    <a:pt x="1986" y="0"/>
                  </a:lnTo>
                  <a:lnTo>
                    <a:pt x="1324" y="122"/>
                  </a:lnTo>
                  <a:lnTo>
                    <a:pt x="0" y="24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07"/>
            <p:cNvSpPr/>
            <p:nvPr>
              <p:custDataLst>
                <p:tags r:id="rId54"/>
              </p:custDataLst>
            </p:nvPr>
          </p:nvSpPr>
          <p:spPr>
            <a:xfrm>
              <a:off x="7475019" y="1591049"/>
              <a:ext cx="193286" cy="109783"/>
            </a:xfrm>
            <a:custGeom>
              <a:avLst/>
              <a:gdLst/>
              <a:ahLst/>
              <a:cxnLst/>
              <a:rect l="0" t="0" r="0" b="0"/>
              <a:pathLst>
                <a:path w="193286" h="109783">
                  <a:moveTo>
                    <a:pt x="43381" y="66301"/>
                  </a:moveTo>
                  <a:lnTo>
                    <a:pt x="43381" y="66301"/>
                  </a:lnTo>
                  <a:lnTo>
                    <a:pt x="46751" y="62930"/>
                  </a:lnTo>
                  <a:lnTo>
                    <a:pt x="48407" y="59393"/>
                  </a:lnTo>
                  <a:lnTo>
                    <a:pt x="48848" y="57463"/>
                  </a:lnTo>
                  <a:lnTo>
                    <a:pt x="53921" y="48589"/>
                  </a:lnTo>
                  <a:lnTo>
                    <a:pt x="55796" y="29936"/>
                  </a:lnTo>
                  <a:lnTo>
                    <a:pt x="52626" y="17505"/>
                  </a:lnTo>
                  <a:lnTo>
                    <a:pt x="50250" y="15426"/>
                  </a:lnTo>
                  <a:lnTo>
                    <a:pt x="47254" y="14745"/>
                  </a:lnTo>
                  <a:lnTo>
                    <a:pt x="43847" y="14997"/>
                  </a:lnTo>
                  <a:lnTo>
                    <a:pt x="34416" y="22803"/>
                  </a:lnTo>
                  <a:lnTo>
                    <a:pt x="11114" y="54181"/>
                  </a:lnTo>
                  <a:lnTo>
                    <a:pt x="2541" y="80662"/>
                  </a:lnTo>
                  <a:lnTo>
                    <a:pt x="0" y="99641"/>
                  </a:lnTo>
                  <a:lnTo>
                    <a:pt x="1055" y="103344"/>
                  </a:lnTo>
                  <a:lnTo>
                    <a:pt x="3169" y="105813"/>
                  </a:lnTo>
                  <a:lnTo>
                    <a:pt x="5989" y="107459"/>
                  </a:lnTo>
                  <a:lnTo>
                    <a:pt x="9986" y="107145"/>
                  </a:lnTo>
                  <a:lnTo>
                    <a:pt x="31610" y="96502"/>
                  </a:lnTo>
                  <a:lnTo>
                    <a:pt x="71813" y="71698"/>
                  </a:lnTo>
                  <a:lnTo>
                    <a:pt x="75742" y="70605"/>
                  </a:lnTo>
                  <a:lnTo>
                    <a:pt x="79066" y="70581"/>
                  </a:lnTo>
                  <a:lnTo>
                    <a:pt x="81988" y="71271"/>
                  </a:lnTo>
                  <a:lnTo>
                    <a:pt x="83936" y="72437"/>
                  </a:lnTo>
                  <a:lnTo>
                    <a:pt x="85233" y="73919"/>
                  </a:lnTo>
                  <a:lnTo>
                    <a:pt x="86677" y="77448"/>
                  </a:lnTo>
                  <a:lnTo>
                    <a:pt x="87679" y="84171"/>
                  </a:lnTo>
                  <a:lnTo>
                    <a:pt x="89693" y="76407"/>
                  </a:lnTo>
                  <a:lnTo>
                    <a:pt x="120724" y="29852"/>
                  </a:lnTo>
                  <a:lnTo>
                    <a:pt x="128542" y="20772"/>
                  </a:lnTo>
                  <a:lnTo>
                    <a:pt x="129789" y="20426"/>
                  </a:lnTo>
                  <a:lnTo>
                    <a:pt x="130619" y="20901"/>
                  </a:lnTo>
                  <a:lnTo>
                    <a:pt x="132889" y="63722"/>
                  </a:lnTo>
                  <a:lnTo>
                    <a:pt x="138552" y="109782"/>
                  </a:lnTo>
                  <a:lnTo>
                    <a:pt x="140509" y="68355"/>
                  </a:lnTo>
                  <a:lnTo>
                    <a:pt x="150840" y="29469"/>
                  </a:lnTo>
                  <a:lnTo>
                    <a:pt x="162396" y="8429"/>
                  </a:lnTo>
                  <a:lnTo>
                    <a:pt x="170596" y="1775"/>
                  </a:lnTo>
                  <a:lnTo>
                    <a:pt x="174757" y="0"/>
                  </a:lnTo>
                  <a:lnTo>
                    <a:pt x="178943" y="228"/>
                  </a:lnTo>
                  <a:lnTo>
                    <a:pt x="187357" y="4245"/>
                  </a:lnTo>
                  <a:lnTo>
                    <a:pt x="190164" y="8702"/>
                  </a:lnTo>
                  <a:lnTo>
                    <a:pt x="193285" y="21181"/>
                  </a:lnTo>
                  <a:lnTo>
                    <a:pt x="190426" y="63565"/>
                  </a:lnTo>
                  <a:lnTo>
                    <a:pt x="187844" y="82659"/>
                  </a:lnTo>
                  <a:lnTo>
                    <a:pt x="183081" y="980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08"/>
            <p:cNvSpPr/>
            <p:nvPr>
              <p:custDataLst>
                <p:tags r:id="rId55"/>
              </p:custDataLst>
            </p:nvPr>
          </p:nvSpPr>
          <p:spPr>
            <a:xfrm>
              <a:off x="7735860" y="1559482"/>
              <a:ext cx="258791" cy="115160"/>
            </a:xfrm>
            <a:custGeom>
              <a:avLst/>
              <a:gdLst/>
              <a:ahLst/>
              <a:cxnLst/>
              <a:rect l="0" t="0" r="0" b="0"/>
              <a:pathLst>
                <a:path w="258791" h="115160">
                  <a:moveTo>
                    <a:pt x="17490" y="34368"/>
                  </a:moveTo>
                  <a:lnTo>
                    <a:pt x="17490" y="34368"/>
                  </a:lnTo>
                  <a:lnTo>
                    <a:pt x="28473" y="10519"/>
                  </a:lnTo>
                  <a:lnTo>
                    <a:pt x="29964" y="0"/>
                  </a:lnTo>
                  <a:lnTo>
                    <a:pt x="30039" y="167"/>
                  </a:lnTo>
                  <a:lnTo>
                    <a:pt x="30159" y="5505"/>
                  </a:lnTo>
                  <a:lnTo>
                    <a:pt x="9232" y="47726"/>
                  </a:lnTo>
                  <a:lnTo>
                    <a:pt x="781" y="77484"/>
                  </a:lnTo>
                  <a:lnTo>
                    <a:pt x="0" y="84279"/>
                  </a:lnTo>
                  <a:lnTo>
                    <a:pt x="2896" y="95591"/>
                  </a:lnTo>
                  <a:lnTo>
                    <a:pt x="5644" y="100584"/>
                  </a:lnTo>
                  <a:lnTo>
                    <a:pt x="14341" y="108012"/>
                  </a:lnTo>
                  <a:lnTo>
                    <a:pt x="19625" y="110981"/>
                  </a:lnTo>
                  <a:lnTo>
                    <a:pt x="43914" y="115159"/>
                  </a:lnTo>
                  <a:lnTo>
                    <a:pt x="73454" y="109654"/>
                  </a:lnTo>
                  <a:lnTo>
                    <a:pt x="109266" y="94447"/>
                  </a:lnTo>
                  <a:lnTo>
                    <a:pt x="123895" y="83648"/>
                  </a:lnTo>
                  <a:lnTo>
                    <a:pt x="140662" y="58926"/>
                  </a:lnTo>
                  <a:lnTo>
                    <a:pt x="155413" y="11609"/>
                  </a:lnTo>
                  <a:lnTo>
                    <a:pt x="155300" y="8612"/>
                  </a:lnTo>
                  <a:lnTo>
                    <a:pt x="154519" y="6614"/>
                  </a:lnTo>
                  <a:lnTo>
                    <a:pt x="153293" y="5282"/>
                  </a:lnTo>
                  <a:lnTo>
                    <a:pt x="150359" y="5805"/>
                  </a:lnTo>
                  <a:lnTo>
                    <a:pt x="141454" y="10149"/>
                  </a:lnTo>
                  <a:lnTo>
                    <a:pt x="127911" y="27270"/>
                  </a:lnTo>
                  <a:lnTo>
                    <a:pt x="114962" y="50218"/>
                  </a:lnTo>
                  <a:lnTo>
                    <a:pt x="113962" y="68459"/>
                  </a:lnTo>
                  <a:lnTo>
                    <a:pt x="118928" y="86208"/>
                  </a:lnTo>
                  <a:lnTo>
                    <a:pt x="128190" y="98801"/>
                  </a:lnTo>
                  <a:lnTo>
                    <a:pt x="143125" y="107219"/>
                  </a:lnTo>
                  <a:lnTo>
                    <a:pt x="171367" y="114044"/>
                  </a:lnTo>
                  <a:lnTo>
                    <a:pt x="191713" y="114230"/>
                  </a:lnTo>
                  <a:lnTo>
                    <a:pt x="231637" y="104732"/>
                  </a:lnTo>
                  <a:lnTo>
                    <a:pt x="258790" y="978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34"/>
          <p:cNvGrpSpPr/>
          <p:nvPr/>
        </p:nvGrpSpPr>
        <p:grpSpPr>
          <a:xfrm>
            <a:off x="7153708" y="2210323"/>
            <a:ext cx="609726" cy="395809"/>
            <a:chOff x="7153708" y="2210323"/>
            <a:chExt cx="609726" cy="395809"/>
          </a:xfrm>
        </p:grpSpPr>
        <p:sp>
          <p:nvSpPr>
            <p:cNvPr id="109" name="SMARTInkShape-109"/>
            <p:cNvSpPr/>
            <p:nvPr>
              <p:custDataLst>
                <p:tags r:id="rId39"/>
              </p:custDataLst>
            </p:nvPr>
          </p:nvSpPr>
          <p:spPr>
            <a:xfrm>
              <a:off x="7153708" y="2340674"/>
              <a:ext cx="61617" cy="265458"/>
            </a:xfrm>
            <a:custGeom>
              <a:avLst/>
              <a:gdLst/>
              <a:ahLst/>
              <a:cxnLst/>
              <a:rect l="0" t="0" r="0" b="0"/>
              <a:pathLst>
                <a:path w="61617" h="265458">
                  <a:moveTo>
                    <a:pt x="9092" y="78676"/>
                  </a:moveTo>
                  <a:lnTo>
                    <a:pt x="9092" y="78676"/>
                  </a:lnTo>
                  <a:lnTo>
                    <a:pt x="12462" y="126038"/>
                  </a:lnTo>
                  <a:lnTo>
                    <a:pt x="14559" y="163186"/>
                  </a:lnTo>
                  <a:lnTo>
                    <a:pt x="15180" y="199907"/>
                  </a:lnTo>
                  <a:lnTo>
                    <a:pt x="15390" y="243054"/>
                  </a:lnTo>
                  <a:lnTo>
                    <a:pt x="15435" y="265457"/>
                  </a:lnTo>
                  <a:lnTo>
                    <a:pt x="14731" y="265286"/>
                  </a:lnTo>
                  <a:lnTo>
                    <a:pt x="12069" y="261332"/>
                  </a:lnTo>
                  <a:lnTo>
                    <a:pt x="9484" y="216934"/>
                  </a:lnTo>
                  <a:lnTo>
                    <a:pt x="7327" y="171617"/>
                  </a:lnTo>
                  <a:lnTo>
                    <a:pt x="2219" y="128086"/>
                  </a:lnTo>
                  <a:lnTo>
                    <a:pt x="0" y="94727"/>
                  </a:lnTo>
                  <a:lnTo>
                    <a:pt x="6039" y="50190"/>
                  </a:lnTo>
                  <a:lnTo>
                    <a:pt x="5484" y="24052"/>
                  </a:lnTo>
                  <a:lnTo>
                    <a:pt x="8194" y="14887"/>
                  </a:lnTo>
                  <a:lnTo>
                    <a:pt x="15682" y="3255"/>
                  </a:lnTo>
                  <a:lnTo>
                    <a:pt x="17719" y="879"/>
                  </a:lnTo>
                  <a:lnTo>
                    <a:pt x="19077" y="0"/>
                  </a:lnTo>
                  <a:lnTo>
                    <a:pt x="19982" y="120"/>
                  </a:lnTo>
                  <a:lnTo>
                    <a:pt x="54331" y="41748"/>
                  </a:lnTo>
                  <a:lnTo>
                    <a:pt x="61616" y="63344"/>
                  </a:lnTo>
                  <a:lnTo>
                    <a:pt x="60335" y="71277"/>
                  </a:lnTo>
                  <a:lnTo>
                    <a:pt x="40595" y="112683"/>
                  </a:lnTo>
                  <a:lnTo>
                    <a:pt x="29679" y="125775"/>
                  </a:lnTo>
                  <a:lnTo>
                    <a:pt x="2742" y="148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10"/>
            <p:cNvSpPr/>
            <p:nvPr>
              <p:custDataLst>
                <p:tags r:id="rId40"/>
              </p:custDataLst>
            </p:nvPr>
          </p:nvSpPr>
          <p:spPr>
            <a:xfrm>
              <a:off x="7248595" y="2210323"/>
              <a:ext cx="13114" cy="247128"/>
            </a:xfrm>
            <a:custGeom>
              <a:avLst/>
              <a:gdLst/>
              <a:ahLst/>
              <a:cxnLst/>
              <a:rect l="0" t="0" r="0" b="0"/>
              <a:pathLst>
                <a:path w="13114" h="247128">
                  <a:moveTo>
                    <a:pt x="9455" y="12177"/>
                  </a:moveTo>
                  <a:lnTo>
                    <a:pt x="9455" y="12177"/>
                  </a:lnTo>
                  <a:lnTo>
                    <a:pt x="9455" y="5435"/>
                  </a:lnTo>
                  <a:lnTo>
                    <a:pt x="10160" y="3449"/>
                  </a:lnTo>
                  <a:lnTo>
                    <a:pt x="11336" y="2125"/>
                  </a:lnTo>
                  <a:lnTo>
                    <a:pt x="12825" y="1242"/>
                  </a:lnTo>
                  <a:lnTo>
                    <a:pt x="13113" y="654"/>
                  </a:lnTo>
                  <a:lnTo>
                    <a:pt x="12599" y="261"/>
                  </a:lnTo>
                  <a:lnTo>
                    <a:pt x="11550" y="0"/>
                  </a:lnTo>
                  <a:lnTo>
                    <a:pt x="10853" y="1237"/>
                  </a:lnTo>
                  <a:lnTo>
                    <a:pt x="7655" y="46568"/>
                  </a:lnTo>
                  <a:lnTo>
                    <a:pt x="4453" y="91041"/>
                  </a:lnTo>
                  <a:lnTo>
                    <a:pt x="2999" y="124133"/>
                  </a:lnTo>
                  <a:lnTo>
                    <a:pt x="0" y="160008"/>
                  </a:lnTo>
                  <a:lnTo>
                    <a:pt x="1087" y="202420"/>
                  </a:lnTo>
                  <a:lnTo>
                    <a:pt x="9455" y="247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11"/>
            <p:cNvSpPr/>
            <p:nvPr>
              <p:custDataLst>
                <p:tags r:id="rId41"/>
              </p:custDataLst>
            </p:nvPr>
          </p:nvSpPr>
          <p:spPr>
            <a:xfrm>
              <a:off x="7296250" y="2343596"/>
              <a:ext cx="136645" cy="203629"/>
            </a:xfrm>
            <a:custGeom>
              <a:avLst/>
              <a:gdLst/>
              <a:ahLst/>
              <a:cxnLst/>
              <a:rect l="0" t="0" r="0" b="0"/>
              <a:pathLst>
                <a:path w="136645" h="203629">
                  <a:moveTo>
                    <a:pt x="12600" y="31304"/>
                  </a:moveTo>
                  <a:lnTo>
                    <a:pt x="12600" y="31304"/>
                  </a:lnTo>
                  <a:lnTo>
                    <a:pt x="3761" y="22465"/>
                  </a:lnTo>
                  <a:lnTo>
                    <a:pt x="1616" y="16557"/>
                  </a:lnTo>
                  <a:lnTo>
                    <a:pt x="0" y="1060"/>
                  </a:lnTo>
                  <a:lnTo>
                    <a:pt x="672" y="558"/>
                  </a:lnTo>
                  <a:lnTo>
                    <a:pt x="3301" y="0"/>
                  </a:lnTo>
                  <a:lnTo>
                    <a:pt x="4990" y="1263"/>
                  </a:lnTo>
                  <a:lnTo>
                    <a:pt x="8747" y="6428"/>
                  </a:lnTo>
                  <a:lnTo>
                    <a:pt x="11457" y="20641"/>
                  </a:lnTo>
                  <a:lnTo>
                    <a:pt x="13785" y="48064"/>
                  </a:lnTo>
                  <a:lnTo>
                    <a:pt x="19242" y="58979"/>
                  </a:lnTo>
                  <a:lnTo>
                    <a:pt x="35702" y="73956"/>
                  </a:lnTo>
                  <a:lnTo>
                    <a:pt x="40742" y="73073"/>
                  </a:lnTo>
                  <a:lnTo>
                    <a:pt x="44061" y="71850"/>
                  </a:lnTo>
                  <a:lnTo>
                    <a:pt x="55475" y="60016"/>
                  </a:lnTo>
                  <a:lnTo>
                    <a:pt x="74075" y="14966"/>
                  </a:lnTo>
                  <a:lnTo>
                    <a:pt x="75700" y="7694"/>
                  </a:lnTo>
                  <a:lnTo>
                    <a:pt x="72610" y="13176"/>
                  </a:lnTo>
                  <a:lnTo>
                    <a:pt x="70597" y="23738"/>
                  </a:lnTo>
                  <a:lnTo>
                    <a:pt x="73372" y="39175"/>
                  </a:lnTo>
                  <a:lnTo>
                    <a:pt x="76768" y="45386"/>
                  </a:lnTo>
                  <a:lnTo>
                    <a:pt x="88069" y="52744"/>
                  </a:lnTo>
                  <a:lnTo>
                    <a:pt x="97648" y="53062"/>
                  </a:lnTo>
                  <a:lnTo>
                    <a:pt x="103164" y="52160"/>
                  </a:lnTo>
                  <a:lnTo>
                    <a:pt x="106842" y="50146"/>
                  </a:lnTo>
                  <a:lnTo>
                    <a:pt x="109296" y="47394"/>
                  </a:lnTo>
                  <a:lnTo>
                    <a:pt x="112747" y="38658"/>
                  </a:lnTo>
                  <a:lnTo>
                    <a:pt x="113913" y="22644"/>
                  </a:lnTo>
                  <a:lnTo>
                    <a:pt x="112191" y="14990"/>
                  </a:lnTo>
                  <a:lnTo>
                    <a:pt x="110744" y="11961"/>
                  </a:lnTo>
                  <a:lnTo>
                    <a:pt x="109073" y="9942"/>
                  </a:lnTo>
                  <a:lnTo>
                    <a:pt x="102636" y="6436"/>
                  </a:lnTo>
                  <a:lnTo>
                    <a:pt x="102257" y="6964"/>
                  </a:lnTo>
                  <a:lnTo>
                    <a:pt x="98228" y="18160"/>
                  </a:lnTo>
                  <a:lnTo>
                    <a:pt x="98613" y="21836"/>
                  </a:lnTo>
                  <a:lnTo>
                    <a:pt x="102803" y="29683"/>
                  </a:lnTo>
                  <a:lnTo>
                    <a:pt x="121713" y="58002"/>
                  </a:lnTo>
                  <a:lnTo>
                    <a:pt x="130239" y="88841"/>
                  </a:lnTo>
                  <a:lnTo>
                    <a:pt x="134536" y="130472"/>
                  </a:lnTo>
                  <a:lnTo>
                    <a:pt x="136644" y="148757"/>
                  </a:lnTo>
                  <a:lnTo>
                    <a:pt x="135229" y="166290"/>
                  </a:lnTo>
                  <a:lnTo>
                    <a:pt x="128485" y="181609"/>
                  </a:lnTo>
                  <a:lnTo>
                    <a:pt x="113650" y="201948"/>
                  </a:lnTo>
                  <a:lnTo>
                    <a:pt x="109600" y="203628"/>
                  </a:lnTo>
                  <a:lnTo>
                    <a:pt x="99456" y="203613"/>
                  </a:lnTo>
                  <a:lnTo>
                    <a:pt x="95903" y="201915"/>
                  </a:lnTo>
                  <a:lnTo>
                    <a:pt x="93536" y="199373"/>
                  </a:lnTo>
                  <a:lnTo>
                    <a:pt x="91957" y="196266"/>
                  </a:lnTo>
                  <a:lnTo>
                    <a:pt x="88800" y="164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12"/>
            <p:cNvSpPr/>
            <p:nvPr>
              <p:custDataLst>
                <p:tags r:id="rId42"/>
              </p:custDataLst>
            </p:nvPr>
          </p:nvSpPr>
          <p:spPr>
            <a:xfrm>
              <a:off x="7474211" y="2349500"/>
              <a:ext cx="63240" cy="25401"/>
            </a:xfrm>
            <a:custGeom>
              <a:avLst/>
              <a:gdLst/>
              <a:ahLst/>
              <a:cxnLst/>
              <a:rect l="0" t="0" r="0" b="0"/>
              <a:pathLst>
                <a:path w="63240" h="25401">
                  <a:moveTo>
                    <a:pt x="6089" y="25400"/>
                  </a:moveTo>
                  <a:lnTo>
                    <a:pt x="6089" y="25400"/>
                  </a:lnTo>
                  <a:lnTo>
                    <a:pt x="621" y="25400"/>
                  </a:lnTo>
                  <a:lnTo>
                    <a:pt x="327" y="24694"/>
                  </a:lnTo>
                  <a:lnTo>
                    <a:pt x="0" y="22029"/>
                  </a:lnTo>
                  <a:lnTo>
                    <a:pt x="5500" y="18492"/>
                  </a:lnTo>
                  <a:lnTo>
                    <a:pt x="31542" y="9099"/>
                  </a:lnTo>
                  <a:lnTo>
                    <a:pt x="632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13"/>
            <p:cNvSpPr/>
            <p:nvPr>
              <p:custDataLst>
                <p:tags r:id="rId43"/>
              </p:custDataLst>
            </p:nvPr>
          </p:nvSpPr>
          <p:spPr>
            <a:xfrm>
              <a:off x="7600950" y="2298700"/>
              <a:ext cx="18689" cy="107951"/>
            </a:xfrm>
            <a:custGeom>
              <a:avLst/>
              <a:gdLst/>
              <a:ahLst/>
              <a:cxnLst/>
              <a:rect l="0" t="0" r="0" b="0"/>
              <a:pathLst>
                <a:path w="18689" h="1079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4927" y="32603"/>
                  </a:lnTo>
                  <a:lnTo>
                    <a:pt x="18688" y="78763"/>
                  </a:lnTo>
                  <a:lnTo>
                    <a:pt x="15127" y="91685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14"/>
            <p:cNvSpPr/>
            <p:nvPr>
              <p:custDataLst>
                <p:tags r:id="rId44"/>
              </p:custDataLst>
            </p:nvPr>
          </p:nvSpPr>
          <p:spPr>
            <a:xfrm>
              <a:off x="7597466" y="2216228"/>
              <a:ext cx="9835" cy="6273"/>
            </a:xfrm>
            <a:custGeom>
              <a:avLst/>
              <a:gdLst/>
              <a:ahLst/>
              <a:cxnLst/>
              <a:rect l="0" t="0" r="0" b="0"/>
              <a:pathLst>
                <a:path w="9835" h="6273">
                  <a:moveTo>
                    <a:pt x="9834" y="6272"/>
                  </a:moveTo>
                  <a:lnTo>
                    <a:pt x="9834" y="6272"/>
                  </a:lnTo>
                  <a:lnTo>
                    <a:pt x="4366" y="805"/>
                  </a:lnTo>
                  <a:lnTo>
                    <a:pt x="0" y="96"/>
                  </a:lnTo>
                  <a:lnTo>
                    <a:pt x="1465" y="0"/>
                  </a:lnTo>
                  <a:lnTo>
                    <a:pt x="4468" y="183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5"/>
            <p:cNvSpPr/>
            <p:nvPr>
              <p:custDataLst>
                <p:tags r:id="rId45"/>
              </p:custDataLst>
            </p:nvPr>
          </p:nvSpPr>
          <p:spPr>
            <a:xfrm>
              <a:off x="7664450" y="2269321"/>
              <a:ext cx="98984" cy="124630"/>
            </a:xfrm>
            <a:custGeom>
              <a:avLst/>
              <a:gdLst/>
              <a:ahLst/>
              <a:cxnLst/>
              <a:rect l="0" t="0" r="0" b="0"/>
              <a:pathLst>
                <a:path w="98984" h="124630">
                  <a:moveTo>
                    <a:pt x="0" y="16679"/>
                  </a:moveTo>
                  <a:lnTo>
                    <a:pt x="0" y="16679"/>
                  </a:lnTo>
                  <a:lnTo>
                    <a:pt x="0" y="5123"/>
                  </a:lnTo>
                  <a:lnTo>
                    <a:pt x="705" y="5447"/>
                  </a:lnTo>
                  <a:lnTo>
                    <a:pt x="3370" y="7689"/>
                  </a:lnTo>
                  <a:lnTo>
                    <a:pt x="5026" y="14800"/>
                  </a:lnTo>
                  <a:lnTo>
                    <a:pt x="6233" y="55729"/>
                  </a:lnTo>
                  <a:lnTo>
                    <a:pt x="389" y="102442"/>
                  </a:lnTo>
                  <a:lnTo>
                    <a:pt x="259" y="103488"/>
                  </a:lnTo>
                  <a:lnTo>
                    <a:pt x="3878" y="100886"/>
                  </a:lnTo>
                  <a:lnTo>
                    <a:pt x="6818" y="98217"/>
                  </a:lnTo>
                  <a:lnTo>
                    <a:pt x="10086" y="87726"/>
                  </a:lnTo>
                  <a:lnTo>
                    <a:pt x="13767" y="41139"/>
                  </a:lnTo>
                  <a:lnTo>
                    <a:pt x="22737" y="15538"/>
                  </a:lnTo>
                  <a:lnTo>
                    <a:pt x="30331" y="6059"/>
                  </a:lnTo>
                  <a:lnTo>
                    <a:pt x="38410" y="1376"/>
                  </a:lnTo>
                  <a:lnTo>
                    <a:pt x="42540" y="127"/>
                  </a:lnTo>
                  <a:lnTo>
                    <a:pt x="45293" y="0"/>
                  </a:lnTo>
                  <a:lnTo>
                    <a:pt x="47128" y="620"/>
                  </a:lnTo>
                  <a:lnTo>
                    <a:pt x="51991" y="3897"/>
                  </a:lnTo>
                  <a:lnTo>
                    <a:pt x="63559" y="10057"/>
                  </a:lnTo>
                  <a:lnTo>
                    <a:pt x="74345" y="21262"/>
                  </a:lnTo>
                  <a:lnTo>
                    <a:pt x="92766" y="51451"/>
                  </a:lnTo>
                  <a:lnTo>
                    <a:pt x="98983" y="76214"/>
                  </a:lnTo>
                  <a:lnTo>
                    <a:pt x="94793" y="94879"/>
                  </a:lnTo>
                  <a:lnTo>
                    <a:pt x="82550" y="124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36"/>
          <p:cNvGrpSpPr/>
          <p:nvPr/>
        </p:nvGrpSpPr>
        <p:grpSpPr>
          <a:xfrm>
            <a:off x="2591319" y="4730782"/>
            <a:ext cx="1167882" cy="621386"/>
            <a:chOff x="2591319" y="4730782"/>
            <a:chExt cx="1167882" cy="621386"/>
          </a:xfrm>
        </p:grpSpPr>
        <p:sp>
          <p:nvSpPr>
            <p:cNvPr id="117" name="SMARTInkShape-116"/>
            <p:cNvSpPr/>
            <p:nvPr>
              <p:custDataLst>
                <p:tags r:id="rId25"/>
              </p:custDataLst>
            </p:nvPr>
          </p:nvSpPr>
          <p:spPr>
            <a:xfrm>
              <a:off x="2591319" y="4920728"/>
              <a:ext cx="170932" cy="267223"/>
            </a:xfrm>
            <a:custGeom>
              <a:avLst/>
              <a:gdLst/>
              <a:ahLst/>
              <a:cxnLst/>
              <a:rect l="0" t="0" r="0" b="0"/>
              <a:pathLst>
                <a:path w="170932" h="267223">
                  <a:moveTo>
                    <a:pt x="151881" y="76722"/>
                  </a:moveTo>
                  <a:lnTo>
                    <a:pt x="151881" y="76722"/>
                  </a:lnTo>
                  <a:lnTo>
                    <a:pt x="151881" y="73351"/>
                  </a:lnTo>
                  <a:lnTo>
                    <a:pt x="153762" y="69814"/>
                  </a:lnTo>
                  <a:lnTo>
                    <a:pt x="156245" y="65891"/>
                  </a:lnTo>
                  <a:lnTo>
                    <a:pt x="157839" y="57623"/>
                  </a:lnTo>
                  <a:lnTo>
                    <a:pt x="157970" y="55522"/>
                  </a:lnTo>
                  <a:lnTo>
                    <a:pt x="156233" y="51307"/>
                  </a:lnTo>
                  <a:lnTo>
                    <a:pt x="128992" y="16731"/>
                  </a:lnTo>
                  <a:lnTo>
                    <a:pt x="109272" y="3051"/>
                  </a:lnTo>
                  <a:lnTo>
                    <a:pt x="91786" y="0"/>
                  </a:lnTo>
                  <a:lnTo>
                    <a:pt x="72961" y="2407"/>
                  </a:lnTo>
                  <a:lnTo>
                    <a:pt x="55187" y="10531"/>
                  </a:lnTo>
                  <a:lnTo>
                    <a:pt x="32685" y="30377"/>
                  </a:lnTo>
                  <a:lnTo>
                    <a:pt x="7529" y="67437"/>
                  </a:lnTo>
                  <a:lnTo>
                    <a:pt x="0" y="87883"/>
                  </a:lnTo>
                  <a:lnTo>
                    <a:pt x="1829" y="110609"/>
                  </a:lnTo>
                  <a:lnTo>
                    <a:pt x="11108" y="133410"/>
                  </a:lnTo>
                  <a:lnTo>
                    <a:pt x="26991" y="152952"/>
                  </a:lnTo>
                  <a:lnTo>
                    <a:pt x="55767" y="173079"/>
                  </a:lnTo>
                  <a:lnTo>
                    <a:pt x="93377" y="191350"/>
                  </a:lnTo>
                  <a:lnTo>
                    <a:pt x="134419" y="216487"/>
                  </a:lnTo>
                  <a:lnTo>
                    <a:pt x="155409" y="236197"/>
                  </a:lnTo>
                  <a:lnTo>
                    <a:pt x="170931" y="267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17"/>
            <p:cNvSpPr/>
            <p:nvPr>
              <p:custDataLst>
                <p:tags r:id="rId26"/>
              </p:custDataLst>
            </p:nvPr>
          </p:nvSpPr>
          <p:spPr>
            <a:xfrm>
              <a:off x="2602471" y="5187950"/>
              <a:ext cx="102630" cy="60296"/>
            </a:xfrm>
            <a:custGeom>
              <a:avLst/>
              <a:gdLst/>
              <a:ahLst/>
              <a:cxnLst/>
              <a:rect l="0" t="0" r="0" b="0"/>
              <a:pathLst>
                <a:path w="102630" h="60296">
                  <a:moveTo>
                    <a:pt x="102629" y="57150"/>
                  </a:moveTo>
                  <a:lnTo>
                    <a:pt x="102629" y="57150"/>
                  </a:lnTo>
                  <a:lnTo>
                    <a:pt x="56158" y="60295"/>
                  </a:lnTo>
                  <a:lnTo>
                    <a:pt x="25125" y="54318"/>
                  </a:lnTo>
                  <a:lnTo>
                    <a:pt x="17093" y="51029"/>
                  </a:lnTo>
                  <a:lnTo>
                    <a:pt x="6287" y="41729"/>
                  </a:lnTo>
                  <a:lnTo>
                    <a:pt x="2418" y="36286"/>
                  </a:lnTo>
                  <a:lnTo>
                    <a:pt x="0" y="22712"/>
                  </a:lnTo>
                  <a:lnTo>
                    <a:pt x="10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18"/>
            <p:cNvSpPr/>
            <p:nvPr>
              <p:custDataLst>
                <p:tags r:id="rId27"/>
              </p:custDataLst>
            </p:nvPr>
          </p:nvSpPr>
          <p:spPr>
            <a:xfrm>
              <a:off x="2818515" y="4971059"/>
              <a:ext cx="159636" cy="225554"/>
            </a:xfrm>
            <a:custGeom>
              <a:avLst/>
              <a:gdLst/>
              <a:ahLst/>
              <a:cxnLst/>
              <a:rect l="0" t="0" r="0" b="0"/>
              <a:pathLst>
                <a:path w="159636" h="225554">
                  <a:moveTo>
                    <a:pt x="127885" y="89891"/>
                  </a:moveTo>
                  <a:lnTo>
                    <a:pt x="127885" y="89891"/>
                  </a:lnTo>
                  <a:lnTo>
                    <a:pt x="124514" y="86520"/>
                  </a:lnTo>
                  <a:lnTo>
                    <a:pt x="114744" y="43180"/>
                  </a:lnTo>
                  <a:lnTo>
                    <a:pt x="106631" y="14498"/>
                  </a:lnTo>
                  <a:lnTo>
                    <a:pt x="100565" y="5113"/>
                  </a:lnTo>
                  <a:lnTo>
                    <a:pt x="96971" y="1622"/>
                  </a:lnTo>
                  <a:lnTo>
                    <a:pt x="92459" y="0"/>
                  </a:lnTo>
                  <a:lnTo>
                    <a:pt x="81801" y="81"/>
                  </a:lnTo>
                  <a:lnTo>
                    <a:pt x="60530" y="10834"/>
                  </a:lnTo>
                  <a:lnTo>
                    <a:pt x="36353" y="44281"/>
                  </a:lnTo>
                  <a:lnTo>
                    <a:pt x="21587" y="75970"/>
                  </a:lnTo>
                  <a:lnTo>
                    <a:pt x="9381" y="111220"/>
                  </a:lnTo>
                  <a:lnTo>
                    <a:pt x="1604" y="148054"/>
                  </a:lnTo>
                  <a:lnTo>
                    <a:pt x="0" y="191007"/>
                  </a:lnTo>
                  <a:lnTo>
                    <a:pt x="4255" y="209150"/>
                  </a:lnTo>
                  <a:lnTo>
                    <a:pt x="7365" y="215963"/>
                  </a:lnTo>
                  <a:lnTo>
                    <a:pt x="11555" y="220506"/>
                  </a:lnTo>
                  <a:lnTo>
                    <a:pt x="21855" y="225553"/>
                  </a:lnTo>
                  <a:lnTo>
                    <a:pt x="27565" y="224077"/>
                  </a:lnTo>
                  <a:lnTo>
                    <a:pt x="39554" y="214911"/>
                  </a:lnTo>
                  <a:lnTo>
                    <a:pt x="58204" y="187141"/>
                  </a:lnTo>
                  <a:lnTo>
                    <a:pt x="70810" y="156631"/>
                  </a:lnTo>
                  <a:lnTo>
                    <a:pt x="83468" y="121670"/>
                  </a:lnTo>
                  <a:lnTo>
                    <a:pt x="101789" y="77043"/>
                  </a:lnTo>
                  <a:lnTo>
                    <a:pt x="118656" y="44507"/>
                  </a:lnTo>
                  <a:lnTo>
                    <a:pt x="120321" y="44113"/>
                  </a:lnTo>
                  <a:lnTo>
                    <a:pt x="122137" y="45261"/>
                  </a:lnTo>
                  <a:lnTo>
                    <a:pt x="124053" y="47437"/>
                  </a:lnTo>
                  <a:lnTo>
                    <a:pt x="132903" y="82759"/>
                  </a:lnTo>
                  <a:lnTo>
                    <a:pt x="142856" y="125250"/>
                  </a:lnTo>
                  <a:lnTo>
                    <a:pt x="152897" y="172605"/>
                  </a:lnTo>
                  <a:lnTo>
                    <a:pt x="159044" y="198770"/>
                  </a:lnTo>
                  <a:lnTo>
                    <a:pt x="159635" y="197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19"/>
            <p:cNvSpPr/>
            <p:nvPr>
              <p:custDataLst>
                <p:tags r:id="rId28"/>
              </p:custDataLst>
            </p:nvPr>
          </p:nvSpPr>
          <p:spPr>
            <a:xfrm>
              <a:off x="3067388" y="5001875"/>
              <a:ext cx="209213" cy="157315"/>
            </a:xfrm>
            <a:custGeom>
              <a:avLst/>
              <a:gdLst/>
              <a:ahLst/>
              <a:cxnLst/>
              <a:rect l="0" t="0" r="0" b="0"/>
              <a:pathLst>
                <a:path w="209213" h="157315">
                  <a:moveTo>
                    <a:pt x="6012" y="20975"/>
                  </a:moveTo>
                  <a:lnTo>
                    <a:pt x="6012" y="20975"/>
                  </a:lnTo>
                  <a:lnTo>
                    <a:pt x="9383" y="27717"/>
                  </a:lnTo>
                  <a:lnTo>
                    <a:pt x="11970" y="59257"/>
                  </a:lnTo>
                  <a:lnTo>
                    <a:pt x="12284" y="101444"/>
                  </a:lnTo>
                  <a:lnTo>
                    <a:pt x="5444" y="143660"/>
                  </a:lnTo>
                  <a:lnTo>
                    <a:pt x="804" y="157314"/>
                  </a:lnTo>
                  <a:lnTo>
                    <a:pt x="424" y="157023"/>
                  </a:lnTo>
                  <a:lnTo>
                    <a:pt x="0" y="152937"/>
                  </a:lnTo>
                  <a:lnTo>
                    <a:pt x="13521" y="113472"/>
                  </a:lnTo>
                  <a:lnTo>
                    <a:pt x="27287" y="67196"/>
                  </a:lnTo>
                  <a:lnTo>
                    <a:pt x="44771" y="24557"/>
                  </a:lnTo>
                  <a:lnTo>
                    <a:pt x="57105" y="8456"/>
                  </a:lnTo>
                  <a:lnTo>
                    <a:pt x="69642" y="1300"/>
                  </a:lnTo>
                  <a:lnTo>
                    <a:pt x="82270" y="0"/>
                  </a:lnTo>
                  <a:lnTo>
                    <a:pt x="88600" y="642"/>
                  </a:lnTo>
                  <a:lnTo>
                    <a:pt x="99398" y="6999"/>
                  </a:lnTo>
                  <a:lnTo>
                    <a:pt x="104252" y="11658"/>
                  </a:lnTo>
                  <a:lnTo>
                    <a:pt x="114456" y="35069"/>
                  </a:lnTo>
                  <a:lnTo>
                    <a:pt x="119969" y="79088"/>
                  </a:lnTo>
                  <a:lnTo>
                    <a:pt x="123638" y="62903"/>
                  </a:lnTo>
                  <a:lnTo>
                    <a:pt x="136909" y="31504"/>
                  </a:lnTo>
                  <a:lnTo>
                    <a:pt x="147444" y="19540"/>
                  </a:lnTo>
                  <a:lnTo>
                    <a:pt x="159182" y="13282"/>
                  </a:lnTo>
                  <a:lnTo>
                    <a:pt x="165275" y="11612"/>
                  </a:lnTo>
                  <a:lnTo>
                    <a:pt x="171454" y="13322"/>
                  </a:lnTo>
                  <a:lnTo>
                    <a:pt x="183964" y="22748"/>
                  </a:lnTo>
                  <a:lnTo>
                    <a:pt x="209212" y="7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20"/>
            <p:cNvSpPr/>
            <p:nvPr>
              <p:custDataLst>
                <p:tags r:id="rId29"/>
              </p:custDataLst>
            </p:nvPr>
          </p:nvSpPr>
          <p:spPr>
            <a:xfrm>
              <a:off x="3270250" y="5162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21"/>
            <p:cNvSpPr/>
            <p:nvPr>
              <p:custDataLst>
                <p:tags r:id="rId30"/>
              </p:custDataLst>
            </p:nvPr>
          </p:nvSpPr>
          <p:spPr>
            <a:xfrm>
              <a:off x="3333750" y="50101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7630" y="3828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22"/>
            <p:cNvSpPr/>
            <p:nvPr>
              <p:custDataLst>
                <p:tags r:id="rId31"/>
              </p:custDataLst>
            </p:nvPr>
          </p:nvSpPr>
          <p:spPr>
            <a:xfrm>
              <a:off x="3314700" y="5016500"/>
              <a:ext cx="38101" cy="335668"/>
            </a:xfrm>
            <a:custGeom>
              <a:avLst/>
              <a:gdLst/>
              <a:ahLst/>
              <a:cxnLst/>
              <a:rect l="0" t="0" r="0" b="0"/>
              <a:pathLst>
                <a:path w="38101" h="335668">
                  <a:moveTo>
                    <a:pt x="0" y="330200"/>
                  </a:moveTo>
                  <a:lnTo>
                    <a:pt x="0" y="330200"/>
                  </a:lnTo>
                  <a:lnTo>
                    <a:pt x="0" y="335667"/>
                  </a:lnTo>
                  <a:lnTo>
                    <a:pt x="1881" y="292489"/>
                  </a:lnTo>
                  <a:lnTo>
                    <a:pt x="4364" y="251351"/>
                  </a:lnTo>
                  <a:lnTo>
                    <a:pt x="5026" y="222600"/>
                  </a:lnTo>
                  <a:lnTo>
                    <a:pt x="5467" y="190733"/>
                  </a:lnTo>
                  <a:lnTo>
                    <a:pt x="7173" y="159611"/>
                  </a:lnTo>
                  <a:lnTo>
                    <a:pt x="9720" y="128985"/>
                  </a:lnTo>
                  <a:lnTo>
                    <a:pt x="12830" y="98690"/>
                  </a:lnTo>
                  <a:lnTo>
                    <a:pt x="21930" y="5374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23"/>
            <p:cNvSpPr/>
            <p:nvPr>
              <p:custDataLst>
                <p:tags r:id="rId32"/>
              </p:custDataLst>
            </p:nvPr>
          </p:nvSpPr>
          <p:spPr>
            <a:xfrm>
              <a:off x="3416300" y="4978400"/>
              <a:ext cx="29201" cy="146051"/>
            </a:xfrm>
            <a:custGeom>
              <a:avLst/>
              <a:gdLst/>
              <a:ahLst/>
              <a:cxnLst/>
              <a:rect l="0" t="0" r="0" b="0"/>
              <a:pathLst>
                <a:path w="29201" h="146051">
                  <a:moveTo>
                    <a:pt x="0" y="0"/>
                  </a:moveTo>
                  <a:lnTo>
                    <a:pt x="0" y="0"/>
                  </a:lnTo>
                  <a:lnTo>
                    <a:pt x="14503" y="23101"/>
                  </a:lnTo>
                  <a:lnTo>
                    <a:pt x="26013" y="62192"/>
                  </a:lnTo>
                  <a:lnTo>
                    <a:pt x="29200" y="88319"/>
                  </a:lnTo>
                  <a:lnTo>
                    <a:pt x="24972" y="112160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24"/>
            <p:cNvSpPr/>
            <p:nvPr>
              <p:custDataLst>
                <p:tags r:id="rId33"/>
              </p:custDataLst>
            </p:nvPr>
          </p:nvSpPr>
          <p:spPr>
            <a:xfrm>
              <a:off x="3339133" y="5099050"/>
              <a:ext cx="7318" cy="44451"/>
            </a:xfrm>
            <a:custGeom>
              <a:avLst/>
              <a:gdLst/>
              <a:ahLst/>
              <a:cxnLst/>
              <a:rect l="0" t="0" r="0" b="0"/>
              <a:pathLst>
                <a:path w="7318" h="44451">
                  <a:moveTo>
                    <a:pt x="7317" y="44450"/>
                  </a:moveTo>
                  <a:lnTo>
                    <a:pt x="7317" y="44450"/>
                  </a:lnTo>
                  <a:lnTo>
                    <a:pt x="575" y="37708"/>
                  </a:lnTo>
                  <a:lnTo>
                    <a:pt x="0" y="32194"/>
                  </a:lnTo>
                  <a:lnTo>
                    <a:pt x="7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25"/>
            <p:cNvSpPr/>
            <p:nvPr>
              <p:custDataLst>
                <p:tags r:id="rId34"/>
              </p:custDataLst>
            </p:nvPr>
          </p:nvSpPr>
          <p:spPr>
            <a:xfrm>
              <a:off x="3549650" y="4746142"/>
              <a:ext cx="19051" cy="41759"/>
            </a:xfrm>
            <a:custGeom>
              <a:avLst/>
              <a:gdLst/>
              <a:ahLst/>
              <a:cxnLst/>
              <a:rect l="0" t="0" r="0" b="0"/>
              <a:pathLst>
                <a:path w="19051" h="417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8838" y="1561"/>
                  </a:lnTo>
                  <a:lnTo>
                    <a:pt x="19050" y="41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26"/>
            <p:cNvSpPr/>
            <p:nvPr>
              <p:custDataLst>
                <p:tags r:id="rId35"/>
              </p:custDataLst>
            </p:nvPr>
          </p:nvSpPr>
          <p:spPr>
            <a:xfrm>
              <a:off x="3601333" y="4972050"/>
              <a:ext cx="11818" cy="31751"/>
            </a:xfrm>
            <a:custGeom>
              <a:avLst/>
              <a:gdLst/>
              <a:ahLst/>
              <a:cxnLst/>
              <a:rect l="0" t="0" r="0" b="0"/>
              <a:pathLst>
                <a:path w="11818" h="317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8788"/>
                  </a:lnTo>
                  <a:lnTo>
                    <a:pt x="0" y="12209"/>
                  </a:lnTo>
                  <a:lnTo>
                    <a:pt x="1391" y="17891"/>
                  </a:lnTo>
                  <a:lnTo>
                    <a:pt x="1181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27"/>
            <p:cNvSpPr/>
            <p:nvPr>
              <p:custDataLst>
                <p:tags r:id="rId36"/>
              </p:custDataLst>
            </p:nvPr>
          </p:nvSpPr>
          <p:spPr>
            <a:xfrm>
              <a:off x="3619500" y="4917842"/>
              <a:ext cx="85236" cy="105009"/>
            </a:xfrm>
            <a:custGeom>
              <a:avLst/>
              <a:gdLst/>
              <a:ahLst/>
              <a:cxnLst/>
              <a:rect l="0" t="0" r="0" b="0"/>
              <a:pathLst>
                <a:path w="85236" h="105009">
                  <a:moveTo>
                    <a:pt x="31750" y="85958"/>
                  </a:moveTo>
                  <a:lnTo>
                    <a:pt x="31750" y="85958"/>
                  </a:lnTo>
                  <a:lnTo>
                    <a:pt x="58265" y="64910"/>
                  </a:lnTo>
                  <a:lnTo>
                    <a:pt x="76530" y="43895"/>
                  </a:lnTo>
                  <a:lnTo>
                    <a:pt x="83403" y="29869"/>
                  </a:lnTo>
                  <a:lnTo>
                    <a:pt x="85235" y="23165"/>
                  </a:lnTo>
                  <a:lnTo>
                    <a:pt x="85046" y="17285"/>
                  </a:lnTo>
                  <a:lnTo>
                    <a:pt x="81072" y="6988"/>
                  </a:lnTo>
                  <a:lnTo>
                    <a:pt x="76626" y="3678"/>
                  </a:lnTo>
                  <a:lnTo>
                    <a:pt x="64159" y="0"/>
                  </a:lnTo>
                  <a:lnTo>
                    <a:pt x="49211" y="4010"/>
                  </a:lnTo>
                  <a:lnTo>
                    <a:pt x="41274" y="8043"/>
                  </a:lnTo>
                  <a:lnTo>
                    <a:pt x="28692" y="25693"/>
                  </a:lnTo>
                  <a:lnTo>
                    <a:pt x="13676" y="63398"/>
                  </a:lnTo>
                  <a:lnTo>
                    <a:pt x="0" y="105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28"/>
            <p:cNvSpPr/>
            <p:nvPr>
              <p:custDataLst>
                <p:tags r:id="rId37"/>
              </p:custDataLst>
            </p:nvPr>
          </p:nvSpPr>
          <p:spPr>
            <a:xfrm>
              <a:off x="3473457" y="4730782"/>
              <a:ext cx="44444" cy="475061"/>
            </a:xfrm>
            <a:custGeom>
              <a:avLst/>
              <a:gdLst/>
              <a:ahLst/>
              <a:cxnLst/>
              <a:rect l="0" t="0" r="0" b="0"/>
              <a:pathLst>
                <a:path w="44444" h="475061">
                  <a:moveTo>
                    <a:pt x="6343" y="25368"/>
                  </a:moveTo>
                  <a:lnTo>
                    <a:pt x="6343" y="25368"/>
                  </a:lnTo>
                  <a:lnTo>
                    <a:pt x="6343" y="10441"/>
                  </a:lnTo>
                  <a:lnTo>
                    <a:pt x="4461" y="6269"/>
                  </a:lnTo>
                  <a:lnTo>
                    <a:pt x="16" y="0"/>
                  </a:lnTo>
                  <a:lnTo>
                    <a:pt x="0" y="3349"/>
                  </a:lnTo>
                  <a:lnTo>
                    <a:pt x="5461" y="27105"/>
                  </a:lnTo>
                  <a:lnTo>
                    <a:pt x="6169" y="67731"/>
                  </a:lnTo>
                  <a:lnTo>
                    <a:pt x="6997" y="113963"/>
                  </a:lnTo>
                  <a:lnTo>
                    <a:pt x="9691" y="151762"/>
                  </a:lnTo>
                  <a:lnTo>
                    <a:pt x="12102" y="174542"/>
                  </a:lnTo>
                  <a:lnTo>
                    <a:pt x="15122" y="199606"/>
                  </a:lnTo>
                  <a:lnTo>
                    <a:pt x="18545" y="226193"/>
                  </a:lnTo>
                  <a:lnTo>
                    <a:pt x="21533" y="253091"/>
                  </a:lnTo>
                  <a:lnTo>
                    <a:pt x="24231" y="280194"/>
                  </a:lnTo>
                  <a:lnTo>
                    <a:pt x="26735" y="307435"/>
                  </a:lnTo>
                  <a:lnTo>
                    <a:pt x="28404" y="332652"/>
                  </a:lnTo>
                  <a:lnTo>
                    <a:pt x="30259" y="379485"/>
                  </a:lnTo>
                  <a:lnTo>
                    <a:pt x="31083" y="418174"/>
                  </a:lnTo>
                  <a:lnTo>
                    <a:pt x="31613" y="463028"/>
                  </a:lnTo>
                  <a:lnTo>
                    <a:pt x="31731" y="475060"/>
                  </a:lnTo>
                  <a:lnTo>
                    <a:pt x="28369" y="465762"/>
                  </a:lnTo>
                  <a:lnTo>
                    <a:pt x="30478" y="455343"/>
                  </a:lnTo>
                  <a:lnTo>
                    <a:pt x="44443" y="400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29"/>
            <p:cNvSpPr/>
            <p:nvPr>
              <p:custDataLst>
                <p:tags r:id="rId38"/>
              </p:custDataLst>
            </p:nvPr>
          </p:nvSpPr>
          <p:spPr>
            <a:xfrm>
              <a:off x="3552391" y="4947060"/>
              <a:ext cx="206810" cy="173802"/>
            </a:xfrm>
            <a:custGeom>
              <a:avLst/>
              <a:gdLst/>
              <a:ahLst/>
              <a:cxnLst/>
              <a:rect l="0" t="0" r="0" b="0"/>
              <a:pathLst>
                <a:path w="206810" h="173802">
                  <a:moveTo>
                    <a:pt x="73459" y="50390"/>
                  </a:moveTo>
                  <a:lnTo>
                    <a:pt x="73459" y="50390"/>
                  </a:lnTo>
                  <a:lnTo>
                    <a:pt x="63346" y="50390"/>
                  </a:lnTo>
                  <a:lnTo>
                    <a:pt x="54618" y="46627"/>
                  </a:lnTo>
                  <a:lnTo>
                    <a:pt x="35362" y="31343"/>
                  </a:lnTo>
                  <a:lnTo>
                    <a:pt x="36065" y="41480"/>
                  </a:lnTo>
                  <a:lnTo>
                    <a:pt x="38730" y="49017"/>
                  </a:lnTo>
                  <a:lnTo>
                    <a:pt x="46030" y="55189"/>
                  </a:lnTo>
                  <a:lnTo>
                    <a:pt x="56329" y="59579"/>
                  </a:lnTo>
                  <a:lnTo>
                    <a:pt x="67962" y="61530"/>
                  </a:lnTo>
                  <a:lnTo>
                    <a:pt x="89782" y="59257"/>
                  </a:lnTo>
                  <a:lnTo>
                    <a:pt x="110751" y="50743"/>
                  </a:lnTo>
                  <a:lnTo>
                    <a:pt x="126998" y="35913"/>
                  </a:lnTo>
                  <a:lnTo>
                    <a:pt x="139355" y="17714"/>
                  </a:lnTo>
                  <a:lnTo>
                    <a:pt x="141552" y="11643"/>
                  </a:lnTo>
                  <a:lnTo>
                    <a:pt x="140727" y="9037"/>
                  </a:lnTo>
                  <a:lnTo>
                    <a:pt x="136046" y="4259"/>
                  </a:lnTo>
                  <a:lnTo>
                    <a:pt x="129263" y="1665"/>
                  </a:lnTo>
                  <a:lnTo>
                    <a:pt x="110039" y="0"/>
                  </a:lnTo>
                  <a:lnTo>
                    <a:pt x="98183" y="3535"/>
                  </a:lnTo>
                  <a:lnTo>
                    <a:pt x="57586" y="26346"/>
                  </a:lnTo>
                  <a:lnTo>
                    <a:pt x="26631" y="50657"/>
                  </a:lnTo>
                  <a:lnTo>
                    <a:pt x="6510" y="79214"/>
                  </a:lnTo>
                  <a:lnTo>
                    <a:pt x="0" y="103694"/>
                  </a:lnTo>
                  <a:lnTo>
                    <a:pt x="2240" y="118531"/>
                  </a:lnTo>
                  <a:lnTo>
                    <a:pt x="8645" y="132180"/>
                  </a:lnTo>
                  <a:lnTo>
                    <a:pt x="24857" y="151059"/>
                  </a:lnTo>
                  <a:lnTo>
                    <a:pt x="39393" y="161219"/>
                  </a:lnTo>
                  <a:lnTo>
                    <a:pt x="81943" y="171628"/>
                  </a:lnTo>
                  <a:lnTo>
                    <a:pt x="112191" y="173801"/>
                  </a:lnTo>
                  <a:lnTo>
                    <a:pt x="158784" y="166334"/>
                  </a:lnTo>
                  <a:lnTo>
                    <a:pt x="193638" y="156161"/>
                  </a:lnTo>
                  <a:lnTo>
                    <a:pt x="198029" y="153359"/>
                  </a:lnTo>
                  <a:lnTo>
                    <a:pt x="200955" y="150081"/>
                  </a:lnTo>
                  <a:lnTo>
                    <a:pt x="206809" y="139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37"/>
          <p:cNvGrpSpPr/>
          <p:nvPr/>
        </p:nvGrpSpPr>
        <p:grpSpPr>
          <a:xfrm>
            <a:off x="4192144" y="4735861"/>
            <a:ext cx="614807" cy="412657"/>
            <a:chOff x="4192144" y="4735861"/>
            <a:chExt cx="614807" cy="412657"/>
          </a:xfrm>
        </p:grpSpPr>
        <p:sp>
          <p:nvSpPr>
            <p:cNvPr id="132" name="SMARTInkShape-130"/>
            <p:cNvSpPr/>
            <p:nvPr>
              <p:custDataLst>
                <p:tags r:id="rId22"/>
              </p:custDataLst>
            </p:nvPr>
          </p:nvSpPr>
          <p:spPr>
            <a:xfrm>
              <a:off x="4192144" y="4735861"/>
              <a:ext cx="324277" cy="412657"/>
            </a:xfrm>
            <a:custGeom>
              <a:avLst/>
              <a:gdLst/>
              <a:ahLst/>
              <a:cxnLst/>
              <a:rect l="0" t="0" r="0" b="0"/>
              <a:pathLst>
                <a:path w="324277" h="412657">
                  <a:moveTo>
                    <a:pt x="11556" y="191739"/>
                  </a:moveTo>
                  <a:lnTo>
                    <a:pt x="11556" y="191739"/>
                  </a:lnTo>
                  <a:lnTo>
                    <a:pt x="1430" y="170077"/>
                  </a:lnTo>
                  <a:lnTo>
                    <a:pt x="0" y="161885"/>
                  </a:lnTo>
                  <a:lnTo>
                    <a:pt x="1246" y="155422"/>
                  </a:lnTo>
                  <a:lnTo>
                    <a:pt x="4423" y="148896"/>
                  </a:lnTo>
                  <a:lnTo>
                    <a:pt x="8621" y="151766"/>
                  </a:lnTo>
                  <a:lnTo>
                    <a:pt x="29556" y="175220"/>
                  </a:lnTo>
                  <a:lnTo>
                    <a:pt x="52716" y="213812"/>
                  </a:lnTo>
                  <a:lnTo>
                    <a:pt x="72888" y="246705"/>
                  </a:lnTo>
                  <a:lnTo>
                    <a:pt x="94553" y="281785"/>
                  </a:lnTo>
                  <a:lnTo>
                    <a:pt x="113590" y="316191"/>
                  </a:lnTo>
                  <a:lnTo>
                    <a:pt x="131458" y="348416"/>
                  </a:lnTo>
                  <a:lnTo>
                    <a:pt x="157384" y="386799"/>
                  </a:lnTo>
                  <a:lnTo>
                    <a:pt x="181316" y="411989"/>
                  </a:lnTo>
                  <a:lnTo>
                    <a:pt x="185407" y="412656"/>
                  </a:lnTo>
                  <a:lnTo>
                    <a:pt x="189546" y="410983"/>
                  </a:lnTo>
                  <a:lnTo>
                    <a:pt x="193716" y="407752"/>
                  </a:lnTo>
                  <a:lnTo>
                    <a:pt x="206327" y="379607"/>
                  </a:lnTo>
                  <a:lnTo>
                    <a:pt x="211009" y="340618"/>
                  </a:lnTo>
                  <a:lnTo>
                    <a:pt x="212258" y="316391"/>
                  </a:lnTo>
                  <a:lnTo>
                    <a:pt x="214502" y="290362"/>
                  </a:lnTo>
                  <a:lnTo>
                    <a:pt x="217409" y="263133"/>
                  </a:lnTo>
                  <a:lnTo>
                    <a:pt x="220758" y="235101"/>
                  </a:lnTo>
                  <a:lnTo>
                    <a:pt x="225107" y="208653"/>
                  </a:lnTo>
                  <a:lnTo>
                    <a:pt x="230123" y="183260"/>
                  </a:lnTo>
                  <a:lnTo>
                    <a:pt x="235584" y="158569"/>
                  </a:lnTo>
                  <a:lnTo>
                    <a:pt x="252940" y="112321"/>
                  </a:lnTo>
                  <a:lnTo>
                    <a:pt x="272649" y="71775"/>
                  </a:lnTo>
                  <a:lnTo>
                    <a:pt x="294939" y="30527"/>
                  </a:lnTo>
                  <a:lnTo>
                    <a:pt x="313589" y="2556"/>
                  </a:lnTo>
                  <a:lnTo>
                    <a:pt x="316628" y="0"/>
                  </a:lnTo>
                  <a:lnTo>
                    <a:pt x="319359" y="413"/>
                  </a:lnTo>
                  <a:lnTo>
                    <a:pt x="321886" y="2805"/>
                  </a:lnTo>
                  <a:lnTo>
                    <a:pt x="324276" y="6517"/>
                  </a:lnTo>
                  <a:lnTo>
                    <a:pt x="323168" y="20048"/>
                  </a:lnTo>
                  <a:lnTo>
                    <a:pt x="316356" y="45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31"/>
            <p:cNvSpPr/>
            <p:nvPr>
              <p:custDataLst>
                <p:tags r:id="rId23"/>
              </p:custDataLst>
            </p:nvPr>
          </p:nvSpPr>
          <p:spPr>
            <a:xfrm>
              <a:off x="4501258" y="4981931"/>
              <a:ext cx="139864" cy="140348"/>
            </a:xfrm>
            <a:custGeom>
              <a:avLst/>
              <a:gdLst/>
              <a:ahLst/>
              <a:cxnLst/>
              <a:rect l="0" t="0" r="0" b="0"/>
              <a:pathLst>
                <a:path w="139864" h="140348">
                  <a:moveTo>
                    <a:pt x="96142" y="66319"/>
                  </a:moveTo>
                  <a:lnTo>
                    <a:pt x="96142" y="66319"/>
                  </a:lnTo>
                  <a:lnTo>
                    <a:pt x="96847" y="55474"/>
                  </a:lnTo>
                  <a:lnTo>
                    <a:pt x="99800" y="39587"/>
                  </a:lnTo>
                  <a:lnTo>
                    <a:pt x="98238" y="27626"/>
                  </a:lnTo>
                  <a:lnTo>
                    <a:pt x="90021" y="8993"/>
                  </a:lnTo>
                  <a:lnTo>
                    <a:pt x="86417" y="4818"/>
                  </a:lnTo>
                  <a:lnTo>
                    <a:pt x="78649" y="180"/>
                  </a:lnTo>
                  <a:lnTo>
                    <a:pt x="66730" y="0"/>
                  </a:lnTo>
                  <a:lnTo>
                    <a:pt x="52025" y="3683"/>
                  </a:lnTo>
                  <a:lnTo>
                    <a:pt x="36083" y="12375"/>
                  </a:lnTo>
                  <a:lnTo>
                    <a:pt x="14611" y="35911"/>
                  </a:lnTo>
                  <a:lnTo>
                    <a:pt x="1586" y="65227"/>
                  </a:lnTo>
                  <a:lnTo>
                    <a:pt x="0" y="92885"/>
                  </a:lnTo>
                  <a:lnTo>
                    <a:pt x="4259" y="106583"/>
                  </a:lnTo>
                  <a:lnTo>
                    <a:pt x="7370" y="112212"/>
                  </a:lnTo>
                  <a:lnTo>
                    <a:pt x="12266" y="115258"/>
                  </a:lnTo>
                  <a:lnTo>
                    <a:pt x="25232" y="116762"/>
                  </a:lnTo>
                  <a:lnTo>
                    <a:pt x="40402" y="111315"/>
                  </a:lnTo>
                  <a:lnTo>
                    <a:pt x="55141" y="101134"/>
                  </a:lnTo>
                  <a:lnTo>
                    <a:pt x="95926" y="54172"/>
                  </a:lnTo>
                  <a:lnTo>
                    <a:pt x="98114" y="52576"/>
                  </a:lnTo>
                  <a:lnTo>
                    <a:pt x="99574" y="52218"/>
                  </a:lnTo>
                  <a:lnTo>
                    <a:pt x="100546" y="52685"/>
                  </a:lnTo>
                  <a:lnTo>
                    <a:pt x="119998" y="97729"/>
                  </a:lnTo>
                  <a:lnTo>
                    <a:pt x="139863" y="140347"/>
                  </a:lnTo>
                  <a:lnTo>
                    <a:pt x="121542" y="85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32"/>
            <p:cNvSpPr/>
            <p:nvPr>
              <p:custDataLst>
                <p:tags r:id="rId24"/>
              </p:custDataLst>
            </p:nvPr>
          </p:nvSpPr>
          <p:spPr>
            <a:xfrm>
              <a:off x="4616973" y="4965700"/>
              <a:ext cx="189978" cy="145930"/>
            </a:xfrm>
            <a:custGeom>
              <a:avLst/>
              <a:gdLst/>
              <a:ahLst/>
              <a:cxnLst/>
              <a:rect l="0" t="0" r="0" b="0"/>
              <a:pathLst>
                <a:path w="189978" h="145930">
                  <a:moveTo>
                    <a:pt x="12177" y="44450"/>
                  </a:moveTo>
                  <a:lnTo>
                    <a:pt x="12177" y="44450"/>
                  </a:lnTo>
                  <a:lnTo>
                    <a:pt x="5435" y="37708"/>
                  </a:lnTo>
                  <a:lnTo>
                    <a:pt x="2125" y="30635"/>
                  </a:lnTo>
                  <a:lnTo>
                    <a:pt x="0" y="17967"/>
                  </a:lnTo>
                  <a:lnTo>
                    <a:pt x="531" y="16211"/>
                  </a:lnTo>
                  <a:lnTo>
                    <a:pt x="1591" y="15041"/>
                  </a:lnTo>
                  <a:lnTo>
                    <a:pt x="3003" y="14260"/>
                  </a:lnTo>
                  <a:lnTo>
                    <a:pt x="15103" y="16533"/>
                  </a:lnTo>
                  <a:lnTo>
                    <a:pt x="51220" y="34415"/>
                  </a:lnTo>
                  <a:lnTo>
                    <a:pt x="67629" y="47751"/>
                  </a:lnTo>
                  <a:lnTo>
                    <a:pt x="101160" y="88924"/>
                  </a:lnTo>
                  <a:lnTo>
                    <a:pt x="115225" y="108666"/>
                  </a:lnTo>
                  <a:lnTo>
                    <a:pt x="121476" y="124496"/>
                  </a:lnTo>
                  <a:lnTo>
                    <a:pt x="122373" y="136706"/>
                  </a:lnTo>
                  <a:lnTo>
                    <a:pt x="121624" y="141937"/>
                  </a:lnTo>
                  <a:lnTo>
                    <a:pt x="119714" y="144719"/>
                  </a:lnTo>
                  <a:lnTo>
                    <a:pt x="117030" y="145869"/>
                  </a:lnTo>
                  <a:lnTo>
                    <a:pt x="113829" y="145929"/>
                  </a:lnTo>
                  <a:lnTo>
                    <a:pt x="106509" y="142233"/>
                  </a:lnTo>
                  <a:lnTo>
                    <a:pt x="102582" y="139272"/>
                  </a:lnTo>
                  <a:lnTo>
                    <a:pt x="86941" y="114879"/>
                  </a:lnTo>
                  <a:lnTo>
                    <a:pt x="82565" y="96448"/>
                  </a:lnTo>
                  <a:lnTo>
                    <a:pt x="83677" y="78143"/>
                  </a:lnTo>
                  <a:lnTo>
                    <a:pt x="88875" y="58249"/>
                  </a:lnTo>
                  <a:lnTo>
                    <a:pt x="101534" y="41411"/>
                  </a:lnTo>
                  <a:lnTo>
                    <a:pt x="119624" y="27577"/>
                  </a:lnTo>
                  <a:lnTo>
                    <a:pt x="161969" y="9079"/>
                  </a:lnTo>
                  <a:lnTo>
                    <a:pt x="1899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38"/>
          <p:cNvGrpSpPr/>
          <p:nvPr/>
        </p:nvGrpSpPr>
        <p:grpSpPr>
          <a:xfrm>
            <a:off x="5328533" y="4876800"/>
            <a:ext cx="195968" cy="241301"/>
            <a:chOff x="5328533" y="4876800"/>
            <a:chExt cx="195968" cy="241301"/>
          </a:xfrm>
        </p:grpSpPr>
        <p:sp>
          <p:nvSpPr>
            <p:cNvPr id="136" name="SMARTInkShape-133"/>
            <p:cNvSpPr/>
            <p:nvPr>
              <p:custDataLst>
                <p:tags r:id="rId19"/>
              </p:custDataLst>
            </p:nvPr>
          </p:nvSpPr>
          <p:spPr>
            <a:xfrm>
              <a:off x="5341233" y="4953000"/>
              <a:ext cx="39556" cy="165101"/>
            </a:xfrm>
            <a:custGeom>
              <a:avLst/>
              <a:gdLst/>
              <a:ahLst/>
              <a:cxnLst/>
              <a:rect l="0" t="0" r="0" b="0"/>
              <a:pathLst>
                <a:path w="39556" h="1651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14930" y="50216"/>
                  </a:lnTo>
                  <a:lnTo>
                    <a:pt x="28026" y="88727"/>
                  </a:lnTo>
                  <a:lnTo>
                    <a:pt x="38773" y="132924"/>
                  </a:lnTo>
                  <a:lnTo>
                    <a:pt x="39555" y="147507"/>
                  </a:lnTo>
                  <a:lnTo>
                    <a:pt x="3721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34"/>
            <p:cNvSpPr/>
            <p:nvPr>
              <p:custDataLst>
                <p:tags r:id="rId20"/>
              </p:custDataLst>
            </p:nvPr>
          </p:nvSpPr>
          <p:spPr>
            <a:xfrm>
              <a:off x="5328533" y="487680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411" y="588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35"/>
            <p:cNvSpPr/>
            <p:nvPr>
              <p:custDataLst>
                <p:tags r:id="rId21"/>
              </p:custDataLst>
            </p:nvPr>
          </p:nvSpPr>
          <p:spPr>
            <a:xfrm>
              <a:off x="5433754" y="4911882"/>
              <a:ext cx="90747" cy="178545"/>
            </a:xfrm>
            <a:custGeom>
              <a:avLst/>
              <a:gdLst/>
              <a:ahLst/>
              <a:cxnLst/>
              <a:rect l="0" t="0" r="0" b="0"/>
              <a:pathLst>
                <a:path w="90747" h="178545">
                  <a:moveTo>
                    <a:pt x="90746" y="15718"/>
                  </a:moveTo>
                  <a:lnTo>
                    <a:pt x="90746" y="15718"/>
                  </a:lnTo>
                  <a:lnTo>
                    <a:pt x="84004" y="12347"/>
                  </a:lnTo>
                  <a:lnTo>
                    <a:pt x="40846" y="4473"/>
                  </a:lnTo>
                  <a:lnTo>
                    <a:pt x="26023" y="0"/>
                  </a:lnTo>
                  <a:lnTo>
                    <a:pt x="17060" y="1206"/>
                  </a:lnTo>
                  <a:lnTo>
                    <a:pt x="7451" y="5852"/>
                  </a:lnTo>
                  <a:lnTo>
                    <a:pt x="2456" y="13450"/>
                  </a:lnTo>
                  <a:lnTo>
                    <a:pt x="136" y="18439"/>
                  </a:lnTo>
                  <a:lnTo>
                    <a:pt x="0" y="23176"/>
                  </a:lnTo>
                  <a:lnTo>
                    <a:pt x="3612" y="32203"/>
                  </a:lnTo>
                  <a:lnTo>
                    <a:pt x="23205" y="58930"/>
                  </a:lnTo>
                  <a:lnTo>
                    <a:pt x="53520" y="83442"/>
                  </a:lnTo>
                  <a:lnTo>
                    <a:pt x="68557" y="94501"/>
                  </a:lnTo>
                  <a:lnTo>
                    <a:pt x="79944" y="108823"/>
                  </a:lnTo>
                  <a:lnTo>
                    <a:pt x="85944" y="124597"/>
                  </a:lnTo>
                  <a:lnTo>
                    <a:pt x="87906" y="141013"/>
                  </a:lnTo>
                  <a:lnTo>
                    <a:pt x="86426" y="157718"/>
                  </a:lnTo>
                  <a:lnTo>
                    <a:pt x="81535" y="168905"/>
                  </a:lnTo>
                  <a:lnTo>
                    <a:pt x="78256" y="172876"/>
                  </a:lnTo>
                  <a:lnTo>
                    <a:pt x="65204" y="177289"/>
                  </a:lnTo>
                  <a:lnTo>
                    <a:pt x="49760" y="178544"/>
                  </a:lnTo>
                  <a:lnTo>
                    <a:pt x="38193" y="176750"/>
                  </a:lnTo>
                  <a:lnTo>
                    <a:pt x="8196" y="155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40"/>
          <p:cNvGrpSpPr/>
          <p:nvPr/>
        </p:nvGrpSpPr>
        <p:grpSpPr>
          <a:xfrm>
            <a:off x="7590941" y="4857041"/>
            <a:ext cx="1165710" cy="352960"/>
            <a:chOff x="7590941" y="4857041"/>
            <a:chExt cx="1165710" cy="352960"/>
          </a:xfrm>
        </p:grpSpPr>
        <p:sp>
          <p:nvSpPr>
            <p:cNvPr id="140" name="SMARTInkShape-136"/>
            <p:cNvSpPr/>
            <p:nvPr>
              <p:custDataLst>
                <p:tags r:id="rId11"/>
              </p:custDataLst>
            </p:nvPr>
          </p:nvSpPr>
          <p:spPr>
            <a:xfrm>
              <a:off x="7590941" y="487045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7631"/>
                  </a:lnTo>
                  <a:lnTo>
                    <a:pt x="514" y="5792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37"/>
            <p:cNvSpPr/>
            <p:nvPr>
              <p:custDataLst>
                <p:tags r:id="rId12"/>
              </p:custDataLst>
            </p:nvPr>
          </p:nvSpPr>
          <p:spPr>
            <a:xfrm>
              <a:off x="7600950" y="4883150"/>
              <a:ext cx="156118" cy="326851"/>
            </a:xfrm>
            <a:custGeom>
              <a:avLst/>
              <a:gdLst/>
              <a:ahLst/>
              <a:cxnLst/>
              <a:rect l="0" t="0" r="0" b="0"/>
              <a:pathLst>
                <a:path w="156118" h="326851">
                  <a:moveTo>
                    <a:pt x="0" y="0"/>
                  </a:moveTo>
                  <a:lnTo>
                    <a:pt x="0" y="0"/>
                  </a:lnTo>
                  <a:lnTo>
                    <a:pt x="9434" y="39720"/>
                  </a:lnTo>
                  <a:lnTo>
                    <a:pt x="14305" y="82094"/>
                  </a:lnTo>
                  <a:lnTo>
                    <a:pt x="15887" y="106235"/>
                  </a:lnTo>
                  <a:lnTo>
                    <a:pt x="16941" y="131501"/>
                  </a:lnTo>
                  <a:lnTo>
                    <a:pt x="17644" y="157517"/>
                  </a:lnTo>
                  <a:lnTo>
                    <a:pt x="18818" y="182623"/>
                  </a:lnTo>
                  <a:lnTo>
                    <a:pt x="20307" y="207121"/>
                  </a:lnTo>
                  <a:lnTo>
                    <a:pt x="23136" y="252215"/>
                  </a:lnTo>
                  <a:lnTo>
                    <a:pt x="24394" y="288720"/>
                  </a:lnTo>
                  <a:lnTo>
                    <a:pt x="25312" y="326233"/>
                  </a:lnTo>
                  <a:lnTo>
                    <a:pt x="26046" y="326850"/>
                  </a:lnTo>
                  <a:lnTo>
                    <a:pt x="27243" y="326556"/>
                  </a:lnTo>
                  <a:lnTo>
                    <a:pt x="28745" y="325653"/>
                  </a:lnTo>
                  <a:lnTo>
                    <a:pt x="43907" y="278879"/>
                  </a:lnTo>
                  <a:lnTo>
                    <a:pt x="58320" y="252357"/>
                  </a:lnTo>
                  <a:lnTo>
                    <a:pt x="84856" y="226937"/>
                  </a:lnTo>
                  <a:lnTo>
                    <a:pt x="106752" y="215016"/>
                  </a:lnTo>
                  <a:lnTo>
                    <a:pt x="120118" y="211979"/>
                  </a:lnTo>
                  <a:lnTo>
                    <a:pt x="125940" y="213992"/>
                  </a:lnTo>
                  <a:lnTo>
                    <a:pt x="136171" y="223754"/>
                  </a:lnTo>
                  <a:lnTo>
                    <a:pt x="149865" y="248487"/>
                  </a:lnTo>
                  <a:lnTo>
                    <a:pt x="156117" y="278159"/>
                  </a:lnTo>
                  <a:lnTo>
                    <a:pt x="153817" y="295076"/>
                  </a:lnTo>
                  <a:lnTo>
                    <a:pt x="151228" y="302551"/>
                  </a:lnTo>
                  <a:lnTo>
                    <a:pt x="142707" y="312738"/>
                  </a:lnTo>
                  <a:lnTo>
                    <a:pt x="137471" y="316442"/>
                  </a:lnTo>
                  <a:lnTo>
                    <a:pt x="124128" y="318676"/>
                  </a:lnTo>
                  <a:lnTo>
                    <a:pt x="81335" y="312585"/>
                  </a:lnTo>
                  <a:lnTo>
                    <a:pt x="60464" y="304665"/>
                  </a:lnTo>
                  <a:lnTo>
                    <a:pt x="4445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38"/>
            <p:cNvSpPr/>
            <p:nvPr>
              <p:custDataLst>
                <p:tags r:id="rId13"/>
              </p:custDataLst>
            </p:nvPr>
          </p:nvSpPr>
          <p:spPr>
            <a:xfrm>
              <a:off x="7874882" y="5086350"/>
              <a:ext cx="16786" cy="88901"/>
            </a:xfrm>
            <a:custGeom>
              <a:avLst/>
              <a:gdLst/>
              <a:ahLst/>
              <a:cxnLst/>
              <a:rect l="0" t="0" r="0" b="0"/>
              <a:pathLst>
                <a:path w="16786" h="889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6"/>
                  </a:lnTo>
                  <a:lnTo>
                    <a:pt x="442" y="1881"/>
                  </a:lnTo>
                  <a:lnTo>
                    <a:pt x="0" y="3371"/>
                  </a:lnTo>
                  <a:lnTo>
                    <a:pt x="13500" y="50280"/>
                  </a:lnTo>
                  <a:lnTo>
                    <a:pt x="16785" y="74164"/>
                  </a:lnTo>
                  <a:lnTo>
                    <a:pt x="15671" y="82351"/>
                  </a:lnTo>
                  <a:lnTo>
                    <a:pt x="11818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39"/>
            <p:cNvSpPr/>
            <p:nvPr>
              <p:custDataLst>
                <p:tags r:id="rId14"/>
              </p:custDataLst>
            </p:nvPr>
          </p:nvSpPr>
          <p:spPr>
            <a:xfrm>
              <a:off x="7855211" y="4978400"/>
              <a:ext cx="6090" cy="25401"/>
            </a:xfrm>
            <a:custGeom>
              <a:avLst/>
              <a:gdLst/>
              <a:ahLst/>
              <a:cxnLst/>
              <a:rect l="0" t="0" r="0" b="0"/>
              <a:pathLst>
                <a:path w="6090" h="25401">
                  <a:moveTo>
                    <a:pt x="6089" y="25400"/>
                  </a:moveTo>
                  <a:lnTo>
                    <a:pt x="6089" y="25400"/>
                  </a:lnTo>
                  <a:lnTo>
                    <a:pt x="0" y="1667"/>
                  </a:lnTo>
                  <a:lnTo>
                    <a:pt x="619" y="1112"/>
                  </a:lnTo>
                  <a:lnTo>
                    <a:pt x="6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40"/>
            <p:cNvSpPr/>
            <p:nvPr>
              <p:custDataLst>
                <p:tags r:id="rId15"/>
              </p:custDataLst>
            </p:nvPr>
          </p:nvSpPr>
          <p:spPr>
            <a:xfrm>
              <a:off x="7954747" y="5062593"/>
              <a:ext cx="141504" cy="89160"/>
            </a:xfrm>
            <a:custGeom>
              <a:avLst/>
              <a:gdLst/>
              <a:ahLst/>
              <a:cxnLst/>
              <a:rect l="0" t="0" r="0" b="0"/>
              <a:pathLst>
                <a:path w="141504" h="89160">
                  <a:moveTo>
                    <a:pt x="78003" y="17407"/>
                  </a:moveTo>
                  <a:lnTo>
                    <a:pt x="78003" y="17407"/>
                  </a:lnTo>
                  <a:lnTo>
                    <a:pt x="72535" y="17407"/>
                  </a:lnTo>
                  <a:lnTo>
                    <a:pt x="66052" y="7973"/>
                  </a:lnTo>
                  <a:lnTo>
                    <a:pt x="59521" y="3101"/>
                  </a:lnTo>
                  <a:lnTo>
                    <a:pt x="51915" y="466"/>
                  </a:lnTo>
                  <a:lnTo>
                    <a:pt x="42419" y="0"/>
                  </a:lnTo>
                  <a:lnTo>
                    <a:pt x="28791" y="2144"/>
                  </a:lnTo>
                  <a:lnTo>
                    <a:pt x="22617" y="5821"/>
                  </a:lnTo>
                  <a:lnTo>
                    <a:pt x="11995" y="17432"/>
                  </a:lnTo>
                  <a:lnTo>
                    <a:pt x="1451" y="36464"/>
                  </a:lnTo>
                  <a:lnTo>
                    <a:pt x="0" y="47279"/>
                  </a:lnTo>
                  <a:lnTo>
                    <a:pt x="1707" y="56083"/>
                  </a:lnTo>
                  <a:lnTo>
                    <a:pt x="4818" y="62348"/>
                  </a:lnTo>
                  <a:lnTo>
                    <a:pt x="6634" y="64301"/>
                  </a:lnTo>
                  <a:lnTo>
                    <a:pt x="10535" y="66471"/>
                  </a:lnTo>
                  <a:lnTo>
                    <a:pt x="16503" y="65554"/>
                  </a:lnTo>
                  <a:lnTo>
                    <a:pt x="20069" y="64321"/>
                  </a:lnTo>
                  <a:lnTo>
                    <a:pt x="25914" y="57308"/>
                  </a:lnTo>
                  <a:lnTo>
                    <a:pt x="31568" y="48546"/>
                  </a:lnTo>
                  <a:lnTo>
                    <a:pt x="42934" y="37172"/>
                  </a:lnTo>
                  <a:lnTo>
                    <a:pt x="44039" y="34817"/>
                  </a:lnTo>
                  <a:lnTo>
                    <a:pt x="45483" y="33953"/>
                  </a:lnTo>
                  <a:lnTo>
                    <a:pt x="47151" y="34082"/>
                  </a:lnTo>
                  <a:lnTo>
                    <a:pt x="48968" y="34874"/>
                  </a:lnTo>
                  <a:lnTo>
                    <a:pt x="93726" y="81674"/>
                  </a:lnTo>
                  <a:lnTo>
                    <a:pt x="107804" y="87833"/>
                  </a:lnTo>
                  <a:lnTo>
                    <a:pt x="121586" y="89159"/>
                  </a:lnTo>
                  <a:lnTo>
                    <a:pt x="141503" y="87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41"/>
            <p:cNvSpPr/>
            <p:nvPr>
              <p:custDataLst>
                <p:tags r:id="rId16"/>
              </p:custDataLst>
            </p:nvPr>
          </p:nvSpPr>
          <p:spPr>
            <a:xfrm>
              <a:off x="8159434" y="5029200"/>
              <a:ext cx="88974" cy="137377"/>
            </a:xfrm>
            <a:custGeom>
              <a:avLst/>
              <a:gdLst/>
              <a:ahLst/>
              <a:cxnLst/>
              <a:rect l="0" t="0" r="0" b="0"/>
              <a:pathLst>
                <a:path w="88974" h="137377">
                  <a:moveTo>
                    <a:pt x="51116" y="0"/>
                  </a:moveTo>
                  <a:lnTo>
                    <a:pt x="51116" y="0"/>
                  </a:lnTo>
                  <a:lnTo>
                    <a:pt x="27179" y="1411"/>
                  </a:lnTo>
                  <a:lnTo>
                    <a:pt x="13666" y="6742"/>
                  </a:lnTo>
                  <a:lnTo>
                    <a:pt x="4368" y="13815"/>
                  </a:lnTo>
                  <a:lnTo>
                    <a:pt x="900" y="17677"/>
                  </a:lnTo>
                  <a:lnTo>
                    <a:pt x="0" y="22368"/>
                  </a:lnTo>
                  <a:lnTo>
                    <a:pt x="2762" y="33225"/>
                  </a:lnTo>
                  <a:lnTo>
                    <a:pt x="18994" y="51237"/>
                  </a:lnTo>
                  <a:lnTo>
                    <a:pt x="66271" y="83471"/>
                  </a:lnTo>
                  <a:lnTo>
                    <a:pt x="84691" y="105244"/>
                  </a:lnTo>
                  <a:lnTo>
                    <a:pt x="88851" y="115684"/>
                  </a:lnTo>
                  <a:lnTo>
                    <a:pt x="88973" y="119456"/>
                  </a:lnTo>
                  <a:lnTo>
                    <a:pt x="86937" y="123382"/>
                  </a:lnTo>
                  <a:lnTo>
                    <a:pt x="79031" y="131507"/>
                  </a:lnTo>
                  <a:lnTo>
                    <a:pt x="68461" y="136058"/>
                  </a:lnTo>
                  <a:lnTo>
                    <a:pt x="56709" y="137376"/>
                  </a:lnTo>
                  <a:lnTo>
                    <a:pt x="44430" y="135610"/>
                  </a:lnTo>
                  <a:lnTo>
                    <a:pt x="40308" y="133445"/>
                  </a:lnTo>
                  <a:lnTo>
                    <a:pt x="37561" y="130591"/>
                  </a:lnTo>
                  <a:lnTo>
                    <a:pt x="35729" y="127278"/>
                  </a:lnTo>
                  <a:lnTo>
                    <a:pt x="3206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42"/>
            <p:cNvSpPr/>
            <p:nvPr>
              <p:custDataLst>
                <p:tags r:id="rId17"/>
              </p:custDataLst>
            </p:nvPr>
          </p:nvSpPr>
          <p:spPr>
            <a:xfrm>
              <a:off x="8324871" y="4857041"/>
              <a:ext cx="341103" cy="344056"/>
            </a:xfrm>
            <a:custGeom>
              <a:avLst/>
              <a:gdLst/>
              <a:ahLst/>
              <a:cxnLst/>
              <a:rect l="0" t="0" r="0" b="0"/>
              <a:pathLst>
                <a:path w="341103" h="344056">
                  <a:moveTo>
                    <a:pt x="12679" y="242009"/>
                  </a:moveTo>
                  <a:lnTo>
                    <a:pt x="12679" y="242009"/>
                  </a:lnTo>
                  <a:lnTo>
                    <a:pt x="3258" y="242009"/>
                  </a:lnTo>
                  <a:lnTo>
                    <a:pt x="41521" y="238638"/>
                  </a:lnTo>
                  <a:lnTo>
                    <a:pt x="53955" y="231339"/>
                  </a:lnTo>
                  <a:lnTo>
                    <a:pt x="63479" y="221039"/>
                  </a:lnTo>
                  <a:lnTo>
                    <a:pt x="70065" y="209406"/>
                  </a:lnTo>
                  <a:lnTo>
                    <a:pt x="71579" y="199061"/>
                  </a:lnTo>
                  <a:lnTo>
                    <a:pt x="70996" y="194327"/>
                  </a:lnTo>
                  <a:lnTo>
                    <a:pt x="67784" y="191171"/>
                  </a:lnTo>
                  <a:lnTo>
                    <a:pt x="56690" y="187664"/>
                  </a:lnTo>
                  <a:lnTo>
                    <a:pt x="31207" y="189061"/>
                  </a:lnTo>
                  <a:lnTo>
                    <a:pt x="17150" y="195899"/>
                  </a:lnTo>
                  <a:lnTo>
                    <a:pt x="11426" y="200686"/>
                  </a:lnTo>
                  <a:lnTo>
                    <a:pt x="3185" y="213530"/>
                  </a:lnTo>
                  <a:lnTo>
                    <a:pt x="0" y="220906"/>
                  </a:lnTo>
                  <a:lnTo>
                    <a:pt x="223" y="236628"/>
                  </a:lnTo>
                  <a:lnTo>
                    <a:pt x="2258" y="244772"/>
                  </a:lnTo>
                  <a:lnTo>
                    <a:pt x="13927" y="261347"/>
                  </a:lnTo>
                  <a:lnTo>
                    <a:pt x="30872" y="276709"/>
                  </a:lnTo>
                  <a:lnTo>
                    <a:pt x="50163" y="288240"/>
                  </a:lnTo>
                  <a:lnTo>
                    <a:pt x="84227" y="295924"/>
                  </a:lnTo>
                  <a:lnTo>
                    <a:pt x="121132" y="298200"/>
                  </a:lnTo>
                  <a:lnTo>
                    <a:pt x="158878" y="292132"/>
                  </a:lnTo>
                  <a:lnTo>
                    <a:pt x="193502" y="274656"/>
                  </a:lnTo>
                  <a:lnTo>
                    <a:pt x="222733" y="251604"/>
                  </a:lnTo>
                  <a:lnTo>
                    <a:pt x="234918" y="233338"/>
                  </a:lnTo>
                  <a:lnTo>
                    <a:pt x="241274" y="214872"/>
                  </a:lnTo>
                  <a:lnTo>
                    <a:pt x="241747" y="199609"/>
                  </a:lnTo>
                  <a:lnTo>
                    <a:pt x="238769" y="194693"/>
                  </a:lnTo>
                  <a:lnTo>
                    <a:pt x="233961" y="191415"/>
                  </a:lnTo>
                  <a:lnTo>
                    <a:pt x="227934" y="189229"/>
                  </a:lnTo>
                  <a:lnTo>
                    <a:pt x="213710" y="190565"/>
                  </a:lnTo>
                  <a:lnTo>
                    <a:pt x="205966" y="192896"/>
                  </a:lnTo>
                  <a:lnTo>
                    <a:pt x="191718" y="204894"/>
                  </a:lnTo>
                  <a:lnTo>
                    <a:pt x="168694" y="237970"/>
                  </a:lnTo>
                  <a:lnTo>
                    <a:pt x="165039" y="254795"/>
                  </a:lnTo>
                  <a:lnTo>
                    <a:pt x="166473" y="270975"/>
                  </a:lnTo>
                  <a:lnTo>
                    <a:pt x="171813" y="285222"/>
                  </a:lnTo>
                  <a:lnTo>
                    <a:pt x="175919" y="289867"/>
                  </a:lnTo>
                  <a:lnTo>
                    <a:pt x="186124" y="295029"/>
                  </a:lnTo>
                  <a:lnTo>
                    <a:pt x="197716" y="295442"/>
                  </a:lnTo>
                  <a:lnTo>
                    <a:pt x="229146" y="286587"/>
                  </a:lnTo>
                  <a:lnTo>
                    <a:pt x="259007" y="265173"/>
                  </a:lnTo>
                  <a:lnTo>
                    <a:pt x="286827" y="219631"/>
                  </a:lnTo>
                  <a:lnTo>
                    <a:pt x="302444" y="172091"/>
                  </a:lnTo>
                  <a:lnTo>
                    <a:pt x="309573" y="144597"/>
                  </a:lnTo>
                  <a:lnTo>
                    <a:pt x="315736" y="119212"/>
                  </a:lnTo>
                  <a:lnTo>
                    <a:pt x="326347" y="72192"/>
                  </a:lnTo>
                  <a:lnTo>
                    <a:pt x="333885" y="37183"/>
                  </a:lnTo>
                  <a:lnTo>
                    <a:pt x="341102" y="2818"/>
                  </a:lnTo>
                  <a:lnTo>
                    <a:pt x="340988" y="703"/>
                  </a:lnTo>
                  <a:lnTo>
                    <a:pt x="340207" y="0"/>
                  </a:lnTo>
                  <a:lnTo>
                    <a:pt x="338982" y="236"/>
                  </a:lnTo>
                  <a:lnTo>
                    <a:pt x="323772" y="14053"/>
                  </a:lnTo>
                  <a:lnTo>
                    <a:pt x="304761" y="56247"/>
                  </a:lnTo>
                  <a:lnTo>
                    <a:pt x="293953" y="95478"/>
                  </a:lnTo>
                  <a:lnTo>
                    <a:pt x="285857" y="140195"/>
                  </a:lnTo>
                  <a:lnTo>
                    <a:pt x="283697" y="164961"/>
                  </a:lnTo>
                  <a:lnTo>
                    <a:pt x="282257" y="190644"/>
                  </a:lnTo>
                  <a:lnTo>
                    <a:pt x="282540" y="237995"/>
                  </a:lnTo>
                  <a:lnTo>
                    <a:pt x="285722" y="279736"/>
                  </a:lnTo>
                  <a:lnTo>
                    <a:pt x="294742" y="324214"/>
                  </a:lnTo>
                  <a:lnTo>
                    <a:pt x="299848" y="341104"/>
                  </a:lnTo>
                  <a:lnTo>
                    <a:pt x="302198" y="344055"/>
                  </a:lnTo>
                  <a:lnTo>
                    <a:pt x="304469" y="343907"/>
                  </a:lnTo>
                  <a:lnTo>
                    <a:pt x="311129" y="337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43"/>
            <p:cNvSpPr/>
            <p:nvPr>
              <p:custDataLst>
                <p:tags r:id="rId18"/>
              </p:custDataLst>
            </p:nvPr>
          </p:nvSpPr>
          <p:spPr>
            <a:xfrm>
              <a:off x="8750300" y="5187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41"/>
          <p:cNvGrpSpPr/>
          <p:nvPr/>
        </p:nvGrpSpPr>
        <p:grpSpPr>
          <a:xfrm>
            <a:off x="5956562" y="4678193"/>
            <a:ext cx="1034789" cy="414508"/>
            <a:chOff x="5956562" y="4678193"/>
            <a:chExt cx="1034789" cy="414508"/>
          </a:xfrm>
        </p:grpSpPr>
        <p:sp>
          <p:nvSpPr>
            <p:cNvPr id="149" name="SMARTInkShape-144"/>
            <p:cNvSpPr/>
            <p:nvPr>
              <p:custDataLst>
                <p:tags r:id="rId2"/>
              </p:custDataLst>
            </p:nvPr>
          </p:nvSpPr>
          <p:spPr>
            <a:xfrm>
              <a:off x="6533677" y="4926171"/>
              <a:ext cx="121124" cy="111167"/>
            </a:xfrm>
            <a:custGeom>
              <a:avLst/>
              <a:gdLst/>
              <a:ahLst/>
              <a:cxnLst/>
              <a:rect l="0" t="0" r="0" b="0"/>
              <a:pathLst>
                <a:path w="121124" h="111167">
                  <a:moveTo>
                    <a:pt x="51273" y="14129"/>
                  </a:moveTo>
                  <a:lnTo>
                    <a:pt x="51273" y="14129"/>
                  </a:lnTo>
                  <a:lnTo>
                    <a:pt x="44531" y="10758"/>
                  </a:lnTo>
                  <a:lnTo>
                    <a:pt x="39340" y="5340"/>
                  </a:lnTo>
                  <a:lnTo>
                    <a:pt x="36968" y="1920"/>
                  </a:lnTo>
                  <a:lnTo>
                    <a:pt x="34680" y="345"/>
                  </a:lnTo>
                  <a:lnTo>
                    <a:pt x="32450" y="0"/>
                  </a:lnTo>
                  <a:lnTo>
                    <a:pt x="30257" y="476"/>
                  </a:lnTo>
                  <a:lnTo>
                    <a:pt x="17059" y="11260"/>
                  </a:lnTo>
                  <a:lnTo>
                    <a:pt x="3114" y="31231"/>
                  </a:lnTo>
                  <a:lnTo>
                    <a:pt x="0" y="50658"/>
                  </a:lnTo>
                  <a:lnTo>
                    <a:pt x="2214" y="77869"/>
                  </a:lnTo>
                  <a:lnTo>
                    <a:pt x="7338" y="92987"/>
                  </a:lnTo>
                  <a:lnTo>
                    <a:pt x="11286" y="98566"/>
                  </a:lnTo>
                  <a:lnTo>
                    <a:pt x="15391" y="101045"/>
                  </a:lnTo>
                  <a:lnTo>
                    <a:pt x="23331" y="98384"/>
                  </a:lnTo>
                  <a:lnTo>
                    <a:pt x="32504" y="92498"/>
                  </a:lnTo>
                  <a:lnTo>
                    <a:pt x="56943" y="65648"/>
                  </a:lnTo>
                  <a:lnTo>
                    <a:pt x="81348" y="103213"/>
                  </a:lnTo>
                  <a:lnTo>
                    <a:pt x="91451" y="109696"/>
                  </a:lnTo>
                  <a:lnTo>
                    <a:pt x="102996" y="111166"/>
                  </a:lnTo>
                  <a:lnTo>
                    <a:pt x="121123" y="109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45"/>
            <p:cNvSpPr/>
            <p:nvPr>
              <p:custDataLst>
                <p:tags r:id="rId3"/>
              </p:custDataLst>
            </p:nvPr>
          </p:nvSpPr>
          <p:spPr>
            <a:xfrm>
              <a:off x="6350000" y="49276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45136" y="11994"/>
                  </a:lnTo>
                  <a:lnTo>
                    <a:pt x="91712" y="486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46"/>
            <p:cNvSpPr/>
            <p:nvPr>
              <p:custDataLst>
                <p:tags r:id="rId4"/>
              </p:custDataLst>
            </p:nvPr>
          </p:nvSpPr>
          <p:spPr>
            <a:xfrm>
              <a:off x="6102612" y="4873711"/>
              <a:ext cx="139439" cy="197968"/>
            </a:xfrm>
            <a:custGeom>
              <a:avLst/>
              <a:gdLst/>
              <a:ahLst/>
              <a:cxnLst/>
              <a:rect l="0" t="0" r="0" b="0"/>
              <a:pathLst>
                <a:path w="139439" h="197968">
                  <a:moveTo>
                    <a:pt x="6088" y="60239"/>
                  </a:moveTo>
                  <a:lnTo>
                    <a:pt x="6088" y="60239"/>
                  </a:lnTo>
                  <a:lnTo>
                    <a:pt x="2717" y="56868"/>
                  </a:lnTo>
                  <a:lnTo>
                    <a:pt x="1062" y="53331"/>
                  </a:lnTo>
                  <a:lnTo>
                    <a:pt x="621" y="51400"/>
                  </a:lnTo>
                  <a:lnTo>
                    <a:pt x="326" y="50819"/>
                  </a:lnTo>
                  <a:lnTo>
                    <a:pt x="130" y="51136"/>
                  </a:lnTo>
                  <a:lnTo>
                    <a:pt x="0" y="52054"/>
                  </a:lnTo>
                  <a:lnTo>
                    <a:pt x="1736" y="54955"/>
                  </a:lnTo>
                  <a:lnTo>
                    <a:pt x="3187" y="56716"/>
                  </a:lnTo>
                  <a:lnTo>
                    <a:pt x="15352" y="103370"/>
                  </a:lnTo>
                  <a:lnTo>
                    <a:pt x="22995" y="148251"/>
                  </a:lnTo>
                  <a:lnTo>
                    <a:pt x="25055" y="195503"/>
                  </a:lnTo>
                  <a:lnTo>
                    <a:pt x="25100" y="197967"/>
                  </a:lnTo>
                  <a:lnTo>
                    <a:pt x="25819" y="197919"/>
                  </a:lnTo>
                  <a:lnTo>
                    <a:pt x="28497" y="195983"/>
                  </a:lnTo>
                  <a:lnTo>
                    <a:pt x="28277" y="187127"/>
                  </a:lnTo>
                  <a:lnTo>
                    <a:pt x="25758" y="144962"/>
                  </a:lnTo>
                  <a:lnTo>
                    <a:pt x="21951" y="98591"/>
                  </a:lnTo>
                  <a:lnTo>
                    <a:pt x="29838" y="55845"/>
                  </a:lnTo>
                  <a:lnTo>
                    <a:pt x="45581" y="26482"/>
                  </a:lnTo>
                  <a:lnTo>
                    <a:pt x="63650" y="7746"/>
                  </a:lnTo>
                  <a:lnTo>
                    <a:pt x="74240" y="1631"/>
                  </a:lnTo>
                  <a:lnTo>
                    <a:pt x="79040" y="0"/>
                  </a:lnTo>
                  <a:lnTo>
                    <a:pt x="84356" y="1030"/>
                  </a:lnTo>
                  <a:lnTo>
                    <a:pt x="95907" y="7818"/>
                  </a:lnTo>
                  <a:lnTo>
                    <a:pt x="110939" y="30282"/>
                  </a:lnTo>
                  <a:lnTo>
                    <a:pt x="123592" y="70183"/>
                  </a:lnTo>
                  <a:lnTo>
                    <a:pt x="132885" y="112454"/>
                  </a:lnTo>
                  <a:lnTo>
                    <a:pt x="139268" y="156832"/>
                  </a:lnTo>
                  <a:lnTo>
                    <a:pt x="139438" y="149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47"/>
            <p:cNvSpPr/>
            <p:nvPr>
              <p:custDataLst>
                <p:tags r:id="rId5"/>
              </p:custDataLst>
            </p:nvPr>
          </p:nvSpPr>
          <p:spPr>
            <a:xfrm>
              <a:off x="6407055" y="4678193"/>
              <a:ext cx="88996" cy="395935"/>
            </a:xfrm>
            <a:custGeom>
              <a:avLst/>
              <a:gdLst/>
              <a:ahLst/>
              <a:cxnLst/>
              <a:rect l="0" t="0" r="0" b="0"/>
              <a:pathLst>
                <a:path w="88996" h="395935">
                  <a:moveTo>
                    <a:pt x="88995" y="65257"/>
                  </a:moveTo>
                  <a:lnTo>
                    <a:pt x="88995" y="65257"/>
                  </a:lnTo>
                  <a:lnTo>
                    <a:pt x="72402" y="23343"/>
                  </a:lnTo>
                  <a:lnTo>
                    <a:pt x="67980" y="12292"/>
                  </a:lnTo>
                  <a:lnTo>
                    <a:pt x="61780" y="4558"/>
                  </a:lnTo>
                  <a:lnTo>
                    <a:pt x="58152" y="1507"/>
                  </a:lnTo>
                  <a:lnTo>
                    <a:pt x="46594" y="0"/>
                  </a:lnTo>
                  <a:lnTo>
                    <a:pt x="39561" y="585"/>
                  </a:lnTo>
                  <a:lnTo>
                    <a:pt x="26103" y="8762"/>
                  </a:lnTo>
                  <a:lnTo>
                    <a:pt x="19550" y="14894"/>
                  </a:lnTo>
                  <a:lnTo>
                    <a:pt x="3585" y="50491"/>
                  </a:lnTo>
                  <a:lnTo>
                    <a:pt x="0" y="84565"/>
                  </a:lnTo>
                  <a:lnTo>
                    <a:pt x="759" y="124638"/>
                  </a:lnTo>
                  <a:lnTo>
                    <a:pt x="3447" y="170671"/>
                  </a:lnTo>
                  <a:lnTo>
                    <a:pt x="5113" y="217471"/>
                  </a:lnTo>
                  <a:lnTo>
                    <a:pt x="7263" y="261319"/>
                  </a:lnTo>
                  <a:lnTo>
                    <a:pt x="12923" y="297270"/>
                  </a:lnTo>
                  <a:lnTo>
                    <a:pt x="17301" y="341905"/>
                  </a:lnTo>
                  <a:lnTo>
                    <a:pt x="20784" y="388335"/>
                  </a:lnTo>
                  <a:lnTo>
                    <a:pt x="23401" y="395114"/>
                  </a:lnTo>
                  <a:lnTo>
                    <a:pt x="24099" y="395934"/>
                  </a:lnTo>
                  <a:lnTo>
                    <a:pt x="25495" y="395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48"/>
            <p:cNvSpPr/>
            <p:nvPr>
              <p:custDataLst>
                <p:tags r:id="rId6"/>
              </p:custDataLst>
            </p:nvPr>
          </p:nvSpPr>
          <p:spPr>
            <a:xfrm>
              <a:off x="5956562" y="4806950"/>
              <a:ext cx="25139" cy="44451"/>
            </a:xfrm>
            <a:custGeom>
              <a:avLst/>
              <a:gdLst/>
              <a:ahLst/>
              <a:cxnLst/>
              <a:rect l="0" t="0" r="0" b="0"/>
              <a:pathLst>
                <a:path w="25139" h="44451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1724" y="705"/>
                  </a:lnTo>
                  <a:lnTo>
                    <a:pt x="1062" y="1881"/>
                  </a:lnTo>
                  <a:lnTo>
                    <a:pt x="0" y="8838"/>
                  </a:lnTo>
                  <a:lnTo>
                    <a:pt x="3187" y="21669"/>
                  </a:lnTo>
                  <a:lnTo>
                    <a:pt x="10443" y="31033"/>
                  </a:lnTo>
                  <a:lnTo>
                    <a:pt x="25138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49"/>
            <p:cNvSpPr/>
            <p:nvPr>
              <p:custDataLst>
                <p:tags r:id="rId7"/>
              </p:custDataLst>
            </p:nvPr>
          </p:nvSpPr>
          <p:spPr>
            <a:xfrm>
              <a:off x="6000827" y="4934027"/>
              <a:ext cx="44374" cy="158674"/>
            </a:xfrm>
            <a:custGeom>
              <a:avLst/>
              <a:gdLst/>
              <a:ahLst/>
              <a:cxnLst/>
              <a:rect l="0" t="0" r="0" b="0"/>
              <a:pathLst>
                <a:path w="44374" h="158674">
                  <a:moveTo>
                    <a:pt x="6273" y="6273"/>
                  </a:moveTo>
                  <a:lnTo>
                    <a:pt x="6273" y="6273"/>
                  </a:lnTo>
                  <a:lnTo>
                    <a:pt x="0" y="0"/>
                  </a:lnTo>
                  <a:lnTo>
                    <a:pt x="1338" y="42573"/>
                  </a:lnTo>
                  <a:lnTo>
                    <a:pt x="10063" y="81626"/>
                  </a:lnTo>
                  <a:lnTo>
                    <a:pt x="22291" y="119617"/>
                  </a:lnTo>
                  <a:lnTo>
                    <a:pt x="39383" y="153127"/>
                  </a:lnTo>
                  <a:lnTo>
                    <a:pt x="44373" y="158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50"/>
            <p:cNvSpPr/>
            <p:nvPr>
              <p:custDataLst>
                <p:tags r:id="rId8"/>
              </p:custDataLst>
            </p:nvPr>
          </p:nvSpPr>
          <p:spPr>
            <a:xfrm>
              <a:off x="6722007" y="4914900"/>
              <a:ext cx="78844" cy="130322"/>
            </a:xfrm>
            <a:custGeom>
              <a:avLst/>
              <a:gdLst/>
              <a:ahLst/>
              <a:cxnLst/>
              <a:rect l="0" t="0" r="0" b="0"/>
              <a:pathLst>
                <a:path w="78844" h="130322">
                  <a:moveTo>
                    <a:pt x="59793" y="0"/>
                  </a:moveTo>
                  <a:lnTo>
                    <a:pt x="59793" y="0"/>
                  </a:lnTo>
                  <a:lnTo>
                    <a:pt x="33310" y="0"/>
                  </a:lnTo>
                  <a:lnTo>
                    <a:pt x="30849" y="1411"/>
                  </a:lnTo>
                  <a:lnTo>
                    <a:pt x="26232" y="6742"/>
                  </a:lnTo>
                  <a:lnTo>
                    <a:pt x="13156" y="33212"/>
                  </a:lnTo>
                  <a:lnTo>
                    <a:pt x="3047" y="73980"/>
                  </a:lnTo>
                  <a:lnTo>
                    <a:pt x="0" y="91441"/>
                  </a:lnTo>
                  <a:lnTo>
                    <a:pt x="998" y="106257"/>
                  </a:lnTo>
                  <a:lnTo>
                    <a:pt x="5675" y="118016"/>
                  </a:lnTo>
                  <a:lnTo>
                    <a:pt x="8898" y="123127"/>
                  </a:lnTo>
                  <a:lnTo>
                    <a:pt x="13163" y="126535"/>
                  </a:lnTo>
                  <a:lnTo>
                    <a:pt x="23546" y="130321"/>
                  </a:lnTo>
                  <a:lnTo>
                    <a:pt x="37098" y="128241"/>
                  </a:lnTo>
                  <a:lnTo>
                    <a:pt x="44664" y="125710"/>
                  </a:lnTo>
                  <a:lnTo>
                    <a:pt x="7884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51"/>
            <p:cNvSpPr/>
            <p:nvPr>
              <p:custDataLst>
                <p:tags r:id="rId9"/>
              </p:custDataLst>
            </p:nvPr>
          </p:nvSpPr>
          <p:spPr>
            <a:xfrm>
              <a:off x="6872301" y="4711700"/>
              <a:ext cx="74600" cy="349911"/>
            </a:xfrm>
            <a:custGeom>
              <a:avLst/>
              <a:gdLst/>
              <a:ahLst/>
              <a:cxnLst/>
              <a:rect l="0" t="0" r="0" b="0"/>
              <a:pathLst>
                <a:path w="74600" h="349911">
                  <a:moveTo>
                    <a:pt x="30149" y="0"/>
                  </a:moveTo>
                  <a:lnTo>
                    <a:pt x="30149" y="0"/>
                  </a:lnTo>
                  <a:lnTo>
                    <a:pt x="25080" y="12961"/>
                  </a:lnTo>
                  <a:lnTo>
                    <a:pt x="18612" y="44762"/>
                  </a:lnTo>
                  <a:lnTo>
                    <a:pt x="11851" y="78691"/>
                  </a:lnTo>
                  <a:lnTo>
                    <a:pt x="7905" y="119170"/>
                  </a:lnTo>
                  <a:lnTo>
                    <a:pt x="5446" y="163031"/>
                  </a:lnTo>
                  <a:lnTo>
                    <a:pt x="2000" y="208395"/>
                  </a:lnTo>
                  <a:lnTo>
                    <a:pt x="0" y="246902"/>
                  </a:lnTo>
                  <a:lnTo>
                    <a:pt x="754" y="292583"/>
                  </a:lnTo>
                  <a:lnTo>
                    <a:pt x="7328" y="324699"/>
                  </a:lnTo>
                  <a:lnTo>
                    <a:pt x="14362" y="339044"/>
                  </a:lnTo>
                  <a:lnTo>
                    <a:pt x="22192" y="347771"/>
                  </a:lnTo>
                  <a:lnTo>
                    <a:pt x="26961" y="349675"/>
                  </a:lnTo>
                  <a:lnTo>
                    <a:pt x="37904" y="349910"/>
                  </a:lnTo>
                  <a:lnTo>
                    <a:pt x="43080" y="346867"/>
                  </a:lnTo>
                  <a:lnTo>
                    <a:pt x="52594" y="335962"/>
                  </a:lnTo>
                  <a:lnTo>
                    <a:pt x="74599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52"/>
            <p:cNvSpPr/>
            <p:nvPr>
              <p:custDataLst>
                <p:tags r:id="rId10"/>
              </p:custDataLst>
            </p:nvPr>
          </p:nvSpPr>
          <p:spPr>
            <a:xfrm>
              <a:off x="6858077" y="4876800"/>
              <a:ext cx="133274" cy="30868"/>
            </a:xfrm>
            <a:custGeom>
              <a:avLst/>
              <a:gdLst/>
              <a:ahLst/>
              <a:cxnLst/>
              <a:rect l="0" t="0" r="0" b="0"/>
              <a:pathLst>
                <a:path w="133274" h="30868">
                  <a:moveTo>
                    <a:pt x="6273" y="25400"/>
                  </a:moveTo>
                  <a:lnTo>
                    <a:pt x="6273" y="25400"/>
                  </a:lnTo>
                  <a:lnTo>
                    <a:pt x="2902" y="25400"/>
                  </a:lnTo>
                  <a:lnTo>
                    <a:pt x="1909" y="26105"/>
                  </a:lnTo>
                  <a:lnTo>
                    <a:pt x="1246" y="27281"/>
                  </a:lnTo>
                  <a:lnTo>
                    <a:pt x="184" y="30867"/>
                  </a:lnTo>
                  <a:lnTo>
                    <a:pt x="0" y="28117"/>
                  </a:lnTo>
                  <a:lnTo>
                    <a:pt x="2090" y="27212"/>
                  </a:lnTo>
                  <a:lnTo>
                    <a:pt x="43971" y="16125"/>
                  </a:lnTo>
                  <a:lnTo>
                    <a:pt x="82040" y="8854"/>
                  </a:lnTo>
                  <a:lnTo>
                    <a:pt x="133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666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SMARTInkShape-Group340"/>
          <p:cNvGrpSpPr/>
          <p:nvPr/>
        </p:nvGrpSpPr>
        <p:grpSpPr>
          <a:xfrm>
            <a:off x="2266950" y="5696833"/>
            <a:ext cx="1803401" cy="494680"/>
            <a:chOff x="2266950" y="5696833"/>
            <a:chExt cx="1803401" cy="494680"/>
          </a:xfrm>
        </p:grpSpPr>
        <p:sp>
          <p:nvSpPr>
            <p:cNvPr id="240" name="SMARTInkShape-1835"/>
            <p:cNvSpPr/>
            <p:nvPr>
              <p:custDataLst>
                <p:tags r:id="rId195"/>
              </p:custDataLst>
            </p:nvPr>
          </p:nvSpPr>
          <p:spPr>
            <a:xfrm>
              <a:off x="3550044" y="5759711"/>
              <a:ext cx="88507" cy="282289"/>
            </a:xfrm>
            <a:custGeom>
              <a:avLst/>
              <a:gdLst/>
              <a:ahLst/>
              <a:cxnLst/>
              <a:rect l="0" t="0" r="0" b="0"/>
              <a:pathLst>
                <a:path w="88507" h="282289">
                  <a:moveTo>
                    <a:pt x="44056" y="6089"/>
                  </a:moveTo>
                  <a:lnTo>
                    <a:pt x="44056" y="6089"/>
                  </a:lnTo>
                  <a:lnTo>
                    <a:pt x="44056" y="0"/>
                  </a:lnTo>
                  <a:lnTo>
                    <a:pt x="35218" y="39761"/>
                  </a:lnTo>
                  <a:lnTo>
                    <a:pt x="31191" y="71619"/>
                  </a:lnTo>
                  <a:lnTo>
                    <a:pt x="26344" y="109297"/>
                  </a:lnTo>
                  <a:lnTo>
                    <a:pt x="19485" y="149561"/>
                  </a:lnTo>
                  <a:lnTo>
                    <a:pt x="13615" y="189093"/>
                  </a:lnTo>
                  <a:lnTo>
                    <a:pt x="8655" y="225007"/>
                  </a:lnTo>
                  <a:lnTo>
                    <a:pt x="1602" y="269283"/>
                  </a:lnTo>
                  <a:lnTo>
                    <a:pt x="0" y="282288"/>
                  </a:lnTo>
                  <a:lnTo>
                    <a:pt x="20380" y="241741"/>
                  </a:lnTo>
                  <a:lnTo>
                    <a:pt x="44858" y="194251"/>
                  </a:lnTo>
                  <a:lnTo>
                    <a:pt x="50998" y="185437"/>
                  </a:lnTo>
                  <a:lnTo>
                    <a:pt x="57960" y="181050"/>
                  </a:lnTo>
                  <a:lnTo>
                    <a:pt x="61792" y="179879"/>
                  </a:lnTo>
                  <a:lnTo>
                    <a:pt x="69813" y="180461"/>
                  </a:lnTo>
                  <a:lnTo>
                    <a:pt x="73927" y="181603"/>
                  </a:lnTo>
                  <a:lnTo>
                    <a:pt x="77375" y="184482"/>
                  </a:lnTo>
                  <a:lnTo>
                    <a:pt x="83089" y="193324"/>
                  </a:lnTo>
                  <a:lnTo>
                    <a:pt x="86901" y="213575"/>
                  </a:lnTo>
                  <a:lnTo>
                    <a:pt x="82651" y="260660"/>
                  </a:lnTo>
                  <a:lnTo>
                    <a:pt x="82376" y="269986"/>
                  </a:lnTo>
                  <a:lnTo>
                    <a:pt x="83008" y="273037"/>
                  </a:lnTo>
                  <a:lnTo>
                    <a:pt x="84135" y="275071"/>
                  </a:lnTo>
                  <a:lnTo>
                    <a:pt x="88506" y="279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836"/>
            <p:cNvSpPr/>
            <p:nvPr>
              <p:custDataLst>
                <p:tags r:id="rId196"/>
              </p:custDataLst>
            </p:nvPr>
          </p:nvSpPr>
          <p:spPr>
            <a:xfrm>
              <a:off x="3715329" y="5956300"/>
              <a:ext cx="62922" cy="88382"/>
            </a:xfrm>
            <a:custGeom>
              <a:avLst/>
              <a:gdLst/>
              <a:ahLst/>
              <a:cxnLst/>
              <a:rect l="0" t="0" r="0" b="0"/>
              <a:pathLst>
                <a:path w="62922" h="88382">
                  <a:moveTo>
                    <a:pt x="62921" y="6350"/>
                  </a:moveTo>
                  <a:lnTo>
                    <a:pt x="62921" y="6350"/>
                  </a:lnTo>
                  <a:lnTo>
                    <a:pt x="59550" y="2979"/>
                  </a:lnTo>
                  <a:lnTo>
                    <a:pt x="54132" y="1324"/>
                  </a:lnTo>
                  <a:lnTo>
                    <a:pt x="50711" y="883"/>
                  </a:lnTo>
                  <a:lnTo>
                    <a:pt x="41267" y="4156"/>
                  </a:lnTo>
                  <a:lnTo>
                    <a:pt x="17956" y="17754"/>
                  </a:lnTo>
                  <a:lnTo>
                    <a:pt x="9305" y="29528"/>
                  </a:lnTo>
                  <a:lnTo>
                    <a:pt x="2350" y="50141"/>
                  </a:lnTo>
                  <a:lnTo>
                    <a:pt x="0" y="72698"/>
                  </a:lnTo>
                  <a:lnTo>
                    <a:pt x="1559" y="80054"/>
                  </a:lnTo>
                  <a:lnTo>
                    <a:pt x="2963" y="83001"/>
                  </a:lnTo>
                  <a:lnTo>
                    <a:pt x="5310" y="84968"/>
                  </a:lnTo>
                  <a:lnTo>
                    <a:pt x="11681" y="87153"/>
                  </a:lnTo>
                  <a:lnTo>
                    <a:pt x="23201" y="88381"/>
                  </a:lnTo>
                  <a:lnTo>
                    <a:pt x="35551" y="85375"/>
                  </a:lnTo>
                  <a:lnTo>
                    <a:pt x="42055" y="78161"/>
                  </a:lnTo>
                  <a:lnTo>
                    <a:pt x="46591" y="67900"/>
                  </a:lnTo>
                  <a:lnTo>
                    <a:pt x="48608" y="56283"/>
                  </a:lnTo>
                  <a:lnTo>
                    <a:pt x="43659" y="14060"/>
                  </a:lnTo>
                  <a:lnTo>
                    <a:pt x="3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837"/>
            <p:cNvSpPr/>
            <p:nvPr>
              <p:custDataLst>
                <p:tags r:id="rId197"/>
              </p:custDataLst>
            </p:nvPr>
          </p:nvSpPr>
          <p:spPr>
            <a:xfrm>
              <a:off x="2402696" y="5919761"/>
              <a:ext cx="93838" cy="120367"/>
            </a:xfrm>
            <a:custGeom>
              <a:avLst/>
              <a:gdLst/>
              <a:ahLst/>
              <a:cxnLst/>
              <a:rect l="0" t="0" r="0" b="0"/>
              <a:pathLst>
                <a:path w="93838" h="120367">
                  <a:moveTo>
                    <a:pt x="42054" y="30189"/>
                  </a:moveTo>
                  <a:lnTo>
                    <a:pt x="42054" y="30189"/>
                  </a:lnTo>
                  <a:lnTo>
                    <a:pt x="41348" y="20049"/>
                  </a:lnTo>
                  <a:lnTo>
                    <a:pt x="36984" y="9233"/>
                  </a:lnTo>
                  <a:lnTo>
                    <a:pt x="33216" y="3707"/>
                  </a:lnTo>
                  <a:lnTo>
                    <a:pt x="29189" y="780"/>
                  </a:lnTo>
                  <a:lnTo>
                    <a:pt x="27127" y="0"/>
                  </a:lnTo>
                  <a:lnTo>
                    <a:pt x="24342" y="1596"/>
                  </a:lnTo>
                  <a:lnTo>
                    <a:pt x="13679" y="14660"/>
                  </a:lnTo>
                  <a:lnTo>
                    <a:pt x="5689" y="28462"/>
                  </a:lnTo>
                  <a:lnTo>
                    <a:pt x="0" y="55469"/>
                  </a:lnTo>
                  <a:lnTo>
                    <a:pt x="3147" y="94083"/>
                  </a:lnTo>
                  <a:lnTo>
                    <a:pt x="6653" y="107035"/>
                  </a:lnTo>
                  <a:lnTo>
                    <a:pt x="12444" y="115612"/>
                  </a:lnTo>
                  <a:lnTo>
                    <a:pt x="15964" y="118888"/>
                  </a:lnTo>
                  <a:lnTo>
                    <a:pt x="20427" y="120366"/>
                  </a:lnTo>
                  <a:lnTo>
                    <a:pt x="31031" y="120127"/>
                  </a:lnTo>
                  <a:lnTo>
                    <a:pt x="52272" y="112655"/>
                  </a:lnTo>
                  <a:lnTo>
                    <a:pt x="76439" y="98133"/>
                  </a:lnTo>
                  <a:lnTo>
                    <a:pt x="87440" y="86491"/>
                  </a:lnTo>
                  <a:lnTo>
                    <a:pt x="93270" y="75673"/>
                  </a:lnTo>
                  <a:lnTo>
                    <a:pt x="93837" y="71801"/>
                  </a:lnTo>
                  <a:lnTo>
                    <a:pt x="93509" y="68514"/>
                  </a:lnTo>
                  <a:lnTo>
                    <a:pt x="87501" y="61098"/>
                  </a:lnTo>
                  <a:lnTo>
                    <a:pt x="77069" y="53805"/>
                  </a:lnTo>
                  <a:lnTo>
                    <a:pt x="48404" y="42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838"/>
            <p:cNvSpPr/>
            <p:nvPr>
              <p:custDataLst>
                <p:tags r:id="rId198"/>
              </p:custDataLst>
            </p:nvPr>
          </p:nvSpPr>
          <p:spPr>
            <a:xfrm>
              <a:off x="2266950" y="5779383"/>
              <a:ext cx="69851" cy="294195"/>
            </a:xfrm>
            <a:custGeom>
              <a:avLst/>
              <a:gdLst/>
              <a:ahLst/>
              <a:cxnLst/>
              <a:rect l="0" t="0" r="0" b="0"/>
              <a:pathLst>
                <a:path w="69851" h="294195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2717" y="2749"/>
                  </a:lnTo>
                  <a:lnTo>
                    <a:pt x="12291" y="43408"/>
                  </a:lnTo>
                  <a:lnTo>
                    <a:pt x="22692" y="87265"/>
                  </a:lnTo>
                  <a:lnTo>
                    <a:pt x="33369" y="122960"/>
                  </a:lnTo>
                  <a:lnTo>
                    <a:pt x="45169" y="162343"/>
                  </a:lnTo>
                  <a:lnTo>
                    <a:pt x="53707" y="199602"/>
                  </a:lnTo>
                  <a:lnTo>
                    <a:pt x="62480" y="246669"/>
                  </a:lnTo>
                  <a:lnTo>
                    <a:pt x="69562" y="294194"/>
                  </a:lnTo>
                  <a:lnTo>
                    <a:pt x="69658" y="293907"/>
                  </a:lnTo>
                  <a:lnTo>
                    <a:pt x="6985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839"/>
            <p:cNvSpPr/>
            <p:nvPr>
              <p:custDataLst>
                <p:tags r:id="rId199"/>
              </p:custDataLst>
            </p:nvPr>
          </p:nvSpPr>
          <p:spPr>
            <a:xfrm>
              <a:off x="2545849" y="5927829"/>
              <a:ext cx="112543" cy="263684"/>
            </a:xfrm>
            <a:custGeom>
              <a:avLst/>
              <a:gdLst/>
              <a:ahLst/>
              <a:cxnLst/>
              <a:rect l="0" t="0" r="0" b="0"/>
              <a:pathLst>
                <a:path w="112543" h="263684">
                  <a:moveTo>
                    <a:pt x="102101" y="9421"/>
                  </a:moveTo>
                  <a:lnTo>
                    <a:pt x="102101" y="9421"/>
                  </a:lnTo>
                  <a:lnTo>
                    <a:pt x="98730" y="9419"/>
                  </a:lnTo>
                  <a:lnTo>
                    <a:pt x="67077" y="0"/>
                  </a:lnTo>
                  <a:lnTo>
                    <a:pt x="37160" y="3259"/>
                  </a:lnTo>
                  <a:lnTo>
                    <a:pt x="18675" y="9269"/>
                  </a:lnTo>
                  <a:lnTo>
                    <a:pt x="6697" y="18526"/>
                  </a:lnTo>
                  <a:lnTo>
                    <a:pt x="2515" y="23958"/>
                  </a:lnTo>
                  <a:lnTo>
                    <a:pt x="432" y="28990"/>
                  </a:lnTo>
                  <a:lnTo>
                    <a:pt x="0" y="38345"/>
                  </a:lnTo>
                  <a:lnTo>
                    <a:pt x="2284" y="41403"/>
                  </a:lnTo>
                  <a:lnTo>
                    <a:pt x="10466" y="44802"/>
                  </a:lnTo>
                  <a:lnTo>
                    <a:pt x="26972" y="46716"/>
                  </a:lnTo>
                  <a:lnTo>
                    <a:pt x="55171" y="42293"/>
                  </a:lnTo>
                  <a:lnTo>
                    <a:pt x="66191" y="38612"/>
                  </a:lnTo>
                  <a:lnTo>
                    <a:pt x="73911" y="32743"/>
                  </a:lnTo>
                  <a:lnTo>
                    <a:pt x="82516" y="22743"/>
                  </a:lnTo>
                  <a:lnTo>
                    <a:pt x="84912" y="65453"/>
                  </a:lnTo>
                  <a:lnTo>
                    <a:pt x="89952" y="101755"/>
                  </a:lnTo>
                  <a:lnTo>
                    <a:pt x="97795" y="145669"/>
                  </a:lnTo>
                  <a:lnTo>
                    <a:pt x="107175" y="192549"/>
                  </a:lnTo>
                  <a:lnTo>
                    <a:pt x="112542" y="232073"/>
                  </a:lnTo>
                  <a:lnTo>
                    <a:pt x="112386" y="250195"/>
                  </a:lnTo>
                  <a:lnTo>
                    <a:pt x="107613" y="260600"/>
                  </a:lnTo>
                  <a:lnTo>
                    <a:pt x="103659" y="262951"/>
                  </a:lnTo>
                  <a:lnTo>
                    <a:pt x="93621" y="263683"/>
                  </a:lnTo>
                  <a:lnTo>
                    <a:pt x="54932" y="254666"/>
                  </a:lnTo>
                  <a:lnTo>
                    <a:pt x="30740" y="243659"/>
                  </a:lnTo>
                  <a:lnTo>
                    <a:pt x="20996" y="236294"/>
                  </a:lnTo>
                  <a:lnTo>
                    <a:pt x="16666" y="230668"/>
                  </a:lnTo>
                  <a:lnTo>
                    <a:pt x="16216" y="227474"/>
                  </a:lnTo>
                  <a:lnTo>
                    <a:pt x="17599" y="220163"/>
                  </a:lnTo>
                  <a:lnTo>
                    <a:pt x="32251" y="19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840"/>
            <p:cNvSpPr/>
            <p:nvPr>
              <p:custDataLst>
                <p:tags r:id="rId200"/>
              </p:custDataLst>
            </p:nvPr>
          </p:nvSpPr>
          <p:spPr>
            <a:xfrm>
              <a:off x="3460750" y="57848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883" y="811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841"/>
            <p:cNvSpPr/>
            <p:nvPr>
              <p:custDataLst>
                <p:tags r:id="rId201"/>
              </p:custDataLst>
            </p:nvPr>
          </p:nvSpPr>
          <p:spPr>
            <a:xfrm>
              <a:off x="2711450" y="59944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8"/>
                  </a:lnTo>
                  <a:lnTo>
                    <a:pt x="52668" y="171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842"/>
            <p:cNvSpPr/>
            <p:nvPr>
              <p:custDataLst>
                <p:tags r:id="rId202"/>
              </p:custDataLst>
            </p:nvPr>
          </p:nvSpPr>
          <p:spPr>
            <a:xfrm>
              <a:off x="3077940" y="5886712"/>
              <a:ext cx="103411" cy="135084"/>
            </a:xfrm>
            <a:custGeom>
              <a:avLst/>
              <a:gdLst/>
              <a:ahLst/>
              <a:cxnLst/>
              <a:rect l="0" t="0" r="0" b="0"/>
              <a:pathLst>
                <a:path w="103411" h="135084">
                  <a:moveTo>
                    <a:pt x="65310" y="6088"/>
                  </a:moveTo>
                  <a:lnTo>
                    <a:pt x="65310" y="6088"/>
                  </a:lnTo>
                  <a:lnTo>
                    <a:pt x="65310" y="621"/>
                  </a:lnTo>
                  <a:lnTo>
                    <a:pt x="64604" y="326"/>
                  </a:lnTo>
                  <a:lnTo>
                    <a:pt x="61939" y="0"/>
                  </a:lnTo>
                  <a:lnTo>
                    <a:pt x="49730" y="6558"/>
                  </a:lnTo>
                  <a:lnTo>
                    <a:pt x="22363" y="32385"/>
                  </a:lnTo>
                  <a:lnTo>
                    <a:pt x="153" y="67152"/>
                  </a:lnTo>
                  <a:lnTo>
                    <a:pt x="0" y="71493"/>
                  </a:lnTo>
                  <a:lnTo>
                    <a:pt x="3592" y="80076"/>
                  </a:lnTo>
                  <a:lnTo>
                    <a:pt x="20291" y="96214"/>
                  </a:lnTo>
                  <a:lnTo>
                    <a:pt x="66474" y="124358"/>
                  </a:lnTo>
                  <a:lnTo>
                    <a:pt x="84705" y="133872"/>
                  </a:lnTo>
                  <a:lnTo>
                    <a:pt x="93450" y="135083"/>
                  </a:lnTo>
                  <a:lnTo>
                    <a:pt x="103410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843"/>
            <p:cNvSpPr/>
            <p:nvPr>
              <p:custDataLst>
                <p:tags r:id="rId203"/>
              </p:custDataLst>
            </p:nvPr>
          </p:nvSpPr>
          <p:spPr>
            <a:xfrm>
              <a:off x="2914650" y="5760128"/>
              <a:ext cx="25401" cy="278723"/>
            </a:xfrm>
            <a:custGeom>
              <a:avLst/>
              <a:gdLst/>
              <a:ahLst/>
              <a:cxnLst/>
              <a:rect l="0" t="0" r="0" b="0"/>
              <a:pathLst>
                <a:path w="25401" h="278723">
                  <a:moveTo>
                    <a:pt x="0" y="24722"/>
                  </a:moveTo>
                  <a:lnTo>
                    <a:pt x="0" y="24722"/>
                  </a:lnTo>
                  <a:lnTo>
                    <a:pt x="0" y="0"/>
                  </a:lnTo>
                  <a:lnTo>
                    <a:pt x="1881" y="45488"/>
                  </a:lnTo>
                  <a:lnTo>
                    <a:pt x="6907" y="90611"/>
                  </a:lnTo>
                  <a:lnTo>
                    <a:pt x="10125" y="123856"/>
                  </a:lnTo>
                  <a:lnTo>
                    <a:pt x="11555" y="159798"/>
                  </a:lnTo>
                  <a:lnTo>
                    <a:pt x="12191" y="193176"/>
                  </a:lnTo>
                  <a:lnTo>
                    <a:pt x="14431" y="234090"/>
                  </a:lnTo>
                  <a:lnTo>
                    <a:pt x="25400" y="278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844"/>
            <p:cNvSpPr/>
            <p:nvPr>
              <p:custDataLst>
                <p:tags r:id="rId204"/>
              </p:custDataLst>
            </p:nvPr>
          </p:nvSpPr>
          <p:spPr>
            <a:xfrm>
              <a:off x="3079750" y="5756379"/>
              <a:ext cx="19051" cy="266366"/>
            </a:xfrm>
            <a:custGeom>
              <a:avLst/>
              <a:gdLst/>
              <a:ahLst/>
              <a:cxnLst/>
              <a:rect l="0" t="0" r="0" b="0"/>
              <a:pathLst>
                <a:path w="19051" h="266366">
                  <a:moveTo>
                    <a:pt x="19050" y="9421"/>
                  </a:moveTo>
                  <a:lnTo>
                    <a:pt x="19050" y="9421"/>
                  </a:lnTo>
                  <a:lnTo>
                    <a:pt x="15679" y="6050"/>
                  </a:lnTo>
                  <a:lnTo>
                    <a:pt x="14024" y="2514"/>
                  </a:lnTo>
                  <a:lnTo>
                    <a:pt x="13583" y="582"/>
                  </a:lnTo>
                  <a:lnTo>
                    <a:pt x="13288" y="0"/>
                  </a:lnTo>
                  <a:lnTo>
                    <a:pt x="13092" y="318"/>
                  </a:lnTo>
                  <a:lnTo>
                    <a:pt x="12715" y="47021"/>
                  </a:lnTo>
                  <a:lnTo>
                    <a:pt x="12707" y="78343"/>
                  </a:lnTo>
                  <a:lnTo>
                    <a:pt x="12703" y="113431"/>
                  </a:lnTo>
                  <a:lnTo>
                    <a:pt x="11996" y="150192"/>
                  </a:lnTo>
                  <a:lnTo>
                    <a:pt x="9330" y="187697"/>
                  </a:lnTo>
                  <a:lnTo>
                    <a:pt x="3862" y="231029"/>
                  </a:lnTo>
                  <a:lnTo>
                    <a:pt x="226" y="266365"/>
                  </a:lnTo>
                  <a:lnTo>
                    <a:pt x="0" y="26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845"/>
            <p:cNvSpPr/>
            <p:nvPr>
              <p:custDataLst>
                <p:tags r:id="rId205"/>
              </p:custDataLst>
            </p:nvPr>
          </p:nvSpPr>
          <p:spPr>
            <a:xfrm>
              <a:off x="2978150" y="58166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9329"/>
                  </a:lnTo>
                  <a:lnTo>
                    <a:pt x="1324" y="57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846"/>
            <p:cNvSpPr/>
            <p:nvPr>
              <p:custDataLst>
                <p:tags r:id="rId206"/>
              </p:custDataLst>
            </p:nvPr>
          </p:nvSpPr>
          <p:spPr>
            <a:xfrm>
              <a:off x="2990850" y="59245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706" y="43033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847"/>
            <p:cNvSpPr/>
            <p:nvPr>
              <p:custDataLst>
                <p:tags r:id="rId207"/>
              </p:custDataLst>
            </p:nvPr>
          </p:nvSpPr>
          <p:spPr>
            <a:xfrm>
              <a:off x="3828908" y="5959166"/>
              <a:ext cx="79149" cy="71079"/>
            </a:xfrm>
            <a:custGeom>
              <a:avLst/>
              <a:gdLst/>
              <a:ahLst/>
              <a:cxnLst/>
              <a:rect l="0" t="0" r="0" b="0"/>
              <a:pathLst>
                <a:path w="79149" h="71079">
                  <a:moveTo>
                    <a:pt x="69992" y="9834"/>
                  </a:moveTo>
                  <a:lnTo>
                    <a:pt x="69992" y="9834"/>
                  </a:lnTo>
                  <a:lnTo>
                    <a:pt x="66621" y="6463"/>
                  </a:lnTo>
                  <a:lnTo>
                    <a:pt x="63085" y="4808"/>
                  </a:lnTo>
                  <a:lnTo>
                    <a:pt x="47210" y="0"/>
                  </a:lnTo>
                  <a:lnTo>
                    <a:pt x="36584" y="1464"/>
                  </a:lnTo>
                  <a:lnTo>
                    <a:pt x="18701" y="12999"/>
                  </a:lnTo>
                  <a:lnTo>
                    <a:pt x="3367" y="26450"/>
                  </a:lnTo>
                  <a:lnTo>
                    <a:pt x="881" y="31495"/>
                  </a:lnTo>
                  <a:lnTo>
                    <a:pt x="0" y="42744"/>
                  </a:lnTo>
                  <a:lnTo>
                    <a:pt x="1960" y="51037"/>
                  </a:lnTo>
                  <a:lnTo>
                    <a:pt x="3471" y="54236"/>
                  </a:lnTo>
                  <a:lnTo>
                    <a:pt x="15710" y="65481"/>
                  </a:lnTo>
                  <a:lnTo>
                    <a:pt x="26816" y="69844"/>
                  </a:lnTo>
                  <a:lnTo>
                    <a:pt x="38808" y="71078"/>
                  </a:lnTo>
                  <a:lnTo>
                    <a:pt x="51194" y="69274"/>
                  </a:lnTo>
                  <a:lnTo>
                    <a:pt x="63754" y="60475"/>
                  </a:lnTo>
                  <a:lnTo>
                    <a:pt x="74275" y="48568"/>
                  </a:lnTo>
                  <a:lnTo>
                    <a:pt x="78951" y="38574"/>
                  </a:lnTo>
                  <a:lnTo>
                    <a:pt x="79148" y="29428"/>
                  </a:lnTo>
                  <a:lnTo>
                    <a:pt x="78213" y="25013"/>
                  </a:lnTo>
                  <a:lnTo>
                    <a:pt x="75472" y="22070"/>
                  </a:lnTo>
                  <a:lnTo>
                    <a:pt x="66783" y="18799"/>
                  </a:lnTo>
                  <a:lnTo>
                    <a:pt x="38242" y="16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848"/>
            <p:cNvSpPr/>
            <p:nvPr>
              <p:custDataLst>
                <p:tags r:id="rId208"/>
              </p:custDataLst>
            </p:nvPr>
          </p:nvSpPr>
          <p:spPr>
            <a:xfrm>
              <a:off x="3473450" y="59245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0" y="41444"/>
                  </a:lnTo>
                  <a:lnTo>
                    <a:pt x="3371" y="82819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849"/>
            <p:cNvSpPr/>
            <p:nvPr>
              <p:custDataLst>
                <p:tags r:id="rId209"/>
              </p:custDataLst>
            </p:nvPr>
          </p:nvSpPr>
          <p:spPr>
            <a:xfrm>
              <a:off x="3390900" y="5696833"/>
              <a:ext cx="38101" cy="322968"/>
            </a:xfrm>
            <a:custGeom>
              <a:avLst/>
              <a:gdLst/>
              <a:ahLst/>
              <a:cxnLst/>
              <a:rect l="0" t="0" r="0" b="0"/>
              <a:pathLst>
                <a:path w="38101" h="322968">
                  <a:moveTo>
                    <a:pt x="38100" y="5467"/>
                  </a:moveTo>
                  <a:lnTo>
                    <a:pt x="38100" y="5467"/>
                  </a:lnTo>
                  <a:lnTo>
                    <a:pt x="38100" y="0"/>
                  </a:lnTo>
                  <a:lnTo>
                    <a:pt x="38100" y="43177"/>
                  </a:lnTo>
                  <a:lnTo>
                    <a:pt x="37394" y="79378"/>
                  </a:lnTo>
                  <a:lnTo>
                    <a:pt x="34729" y="121337"/>
                  </a:lnTo>
                  <a:lnTo>
                    <a:pt x="31192" y="163974"/>
                  </a:lnTo>
                  <a:lnTo>
                    <a:pt x="26563" y="205736"/>
                  </a:lnTo>
                  <a:lnTo>
                    <a:pt x="19802" y="245466"/>
                  </a:lnTo>
                  <a:lnTo>
                    <a:pt x="8062" y="290047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850"/>
            <p:cNvSpPr/>
            <p:nvPr>
              <p:custDataLst>
                <p:tags r:id="rId210"/>
              </p:custDataLst>
            </p:nvPr>
          </p:nvSpPr>
          <p:spPr>
            <a:xfrm>
              <a:off x="3216385" y="5890948"/>
              <a:ext cx="142766" cy="155960"/>
            </a:xfrm>
            <a:custGeom>
              <a:avLst/>
              <a:gdLst/>
              <a:ahLst/>
              <a:cxnLst/>
              <a:rect l="0" t="0" r="0" b="0"/>
              <a:pathLst>
                <a:path w="142766" h="155960">
                  <a:moveTo>
                    <a:pt x="28465" y="59002"/>
                  </a:moveTo>
                  <a:lnTo>
                    <a:pt x="28465" y="59002"/>
                  </a:lnTo>
                  <a:lnTo>
                    <a:pt x="34946" y="59707"/>
                  </a:lnTo>
                  <a:lnTo>
                    <a:pt x="48730" y="62659"/>
                  </a:lnTo>
                  <a:lnTo>
                    <a:pt x="62064" y="59694"/>
                  </a:lnTo>
                  <a:lnTo>
                    <a:pt x="70679" y="56252"/>
                  </a:lnTo>
                  <a:lnTo>
                    <a:pt x="77331" y="50489"/>
                  </a:lnTo>
                  <a:lnTo>
                    <a:pt x="80092" y="46976"/>
                  </a:lnTo>
                  <a:lnTo>
                    <a:pt x="81228" y="42518"/>
                  </a:lnTo>
                  <a:lnTo>
                    <a:pt x="80608" y="31921"/>
                  </a:lnTo>
                  <a:lnTo>
                    <a:pt x="72920" y="10682"/>
                  </a:lnTo>
                  <a:lnTo>
                    <a:pt x="67274" y="5622"/>
                  </a:lnTo>
                  <a:lnTo>
                    <a:pt x="51593" y="0"/>
                  </a:lnTo>
                  <a:lnTo>
                    <a:pt x="36627" y="1264"/>
                  </a:lnTo>
                  <a:lnTo>
                    <a:pt x="29673" y="3577"/>
                  </a:lnTo>
                  <a:lnTo>
                    <a:pt x="9773" y="20316"/>
                  </a:lnTo>
                  <a:lnTo>
                    <a:pt x="2519" y="37104"/>
                  </a:lnTo>
                  <a:lnTo>
                    <a:pt x="0" y="57735"/>
                  </a:lnTo>
                  <a:lnTo>
                    <a:pt x="3960" y="95708"/>
                  </a:lnTo>
                  <a:lnTo>
                    <a:pt x="12635" y="118825"/>
                  </a:lnTo>
                  <a:lnTo>
                    <a:pt x="27309" y="137095"/>
                  </a:lnTo>
                  <a:lnTo>
                    <a:pt x="45590" y="150155"/>
                  </a:lnTo>
                  <a:lnTo>
                    <a:pt x="65474" y="155959"/>
                  </a:lnTo>
                  <a:lnTo>
                    <a:pt x="86071" y="154775"/>
                  </a:lnTo>
                  <a:lnTo>
                    <a:pt x="96502" y="152483"/>
                  </a:lnTo>
                  <a:lnTo>
                    <a:pt x="115619" y="140531"/>
                  </a:lnTo>
                  <a:lnTo>
                    <a:pt x="142765" y="116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851"/>
            <p:cNvSpPr/>
            <p:nvPr>
              <p:custDataLst>
                <p:tags r:id="rId211"/>
              </p:custDataLst>
            </p:nvPr>
          </p:nvSpPr>
          <p:spPr>
            <a:xfrm>
              <a:off x="3933390" y="5768785"/>
              <a:ext cx="136961" cy="274694"/>
            </a:xfrm>
            <a:custGeom>
              <a:avLst/>
              <a:gdLst/>
              <a:ahLst/>
              <a:cxnLst/>
              <a:rect l="0" t="0" r="0" b="0"/>
              <a:pathLst>
                <a:path w="136961" h="274694">
                  <a:moveTo>
                    <a:pt x="136960" y="225615"/>
                  </a:moveTo>
                  <a:lnTo>
                    <a:pt x="136960" y="225615"/>
                  </a:lnTo>
                  <a:lnTo>
                    <a:pt x="115912" y="207939"/>
                  </a:lnTo>
                  <a:lnTo>
                    <a:pt x="88155" y="202504"/>
                  </a:lnTo>
                  <a:lnTo>
                    <a:pt x="45919" y="206443"/>
                  </a:lnTo>
                  <a:lnTo>
                    <a:pt x="24766" y="212625"/>
                  </a:lnTo>
                  <a:lnTo>
                    <a:pt x="11131" y="221958"/>
                  </a:lnTo>
                  <a:lnTo>
                    <a:pt x="3425" y="233162"/>
                  </a:lnTo>
                  <a:lnTo>
                    <a:pt x="0" y="245197"/>
                  </a:lnTo>
                  <a:lnTo>
                    <a:pt x="497" y="250663"/>
                  </a:lnTo>
                  <a:lnTo>
                    <a:pt x="4814" y="260501"/>
                  </a:lnTo>
                  <a:lnTo>
                    <a:pt x="11435" y="267695"/>
                  </a:lnTo>
                  <a:lnTo>
                    <a:pt x="15177" y="270603"/>
                  </a:lnTo>
                  <a:lnTo>
                    <a:pt x="24978" y="273831"/>
                  </a:lnTo>
                  <a:lnTo>
                    <a:pt x="30556" y="274693"/>
                  </a:lnTo>
                  <a:lnTo>
                    <a:pt x="42397" y="270005"/>
                  </a:lnTo>
                  <a:lnTo>
                    <a:pt x="60963" y="253584"/>
                  </a:lnTo>
                  <a:lnTo>
                    <a:pt x="79870" y="225200"/>
                  </a:lnTo>
                  <a:lnTo>
                    <a:pt x="91831" y="195798"/>
                  </a:lnTo>
                  <a:lnTo>
                    <a:pt x="101851" y="154508"/>
                  </a:lnTo>
                  <a:lnTo>
                    <a:pt x="109126" y="107934"/>
                  </a:lnTo>
                  <a:lnTo>
                    <a:pt x="113300" y="63245"/>
                  </a:lnTo>
                  <a:lnTo>
                    <a:pt x="112389" y="17815"/>
                  </a:lnTo>
                  <a:lnTo>
                    <a:pt x="111928" y="3201"/>
                  </a:lnTo>
                  <a:lnTo>
                    <a:pt x="109689" y="434"/>
                  </a:lnTo>
                  <a:lnTo>
                    <a:pt x="106079" y="0"/>
                  </a:lnTo>
                  <a:lnTo>
                    <a:pt x="101556" y="1122"/>
                  </a:lnTo>
                  <a:lnTo>
                    <a:pt x="97835" y="6102"/>
                  </a:lnTo>
                  <a:lnTo>
                    <a:pt x="91819" y="22925"/>
                  </a:lnTo>
                  <a:lnTo>
                    <a:pt x="86794" y="57685"/>
                  </a:lnTo>
                  <a:lnTo>
                    <a:pt x="82914" y="102297"/>
                  </a:lnTo>
                  <a:lnTo>
                    <a:pt x="81189" y="147993"/>
                  </a:lnTo>
                  <a:lnTo>
                    <a:pt x="82304" y="186648"/>
                  </a:lnTo>
                  <a:lnTo>
                    <a:pt x="86899" y="228651"/>
                  </a:lnTo>
                  <a:lnTo>
                    <a:pt x="91427" y="245308"/>
                  </a:lnTo>
                  <a:lnTo>
                    <a:pt x="105210" y="263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8" name="SMARTInkShape-1852"/>
          <p:cNvSpPr/>
          <p:nvPr>
            <p:custDataLst>
              <p:tags r:id="rId1"/>
            </p:custDataLst>
          </p:nvPr>
        </p:nvSpPr>
        <p:spPr>
          <a:xfrm>
            <a:off x="2038350" y="5466004"/>
            <a:ext cx="1295401" cy="64364"/>
          </a:xfrm>
          <a:custGeom>
            <a:avLst/>
            <a:gdLst/>
            <a:ahLst/>
            <a:cxnLst/>
            <a:rect l="0" t="0" r="0" b="0"/>
            <a:pathLst>
              <a:path w="1295401" h="64364">
                <a:moveTo>
                  <a:pt x="0" y="1346"/>
                </a:moveTo>
                <a:lnTo>
                  <a:pt x="0" y="1346"/>
                </a:lnTo>
                <a:lnTo>
                  <a:pt x="6481" y="17261"/>
                </a:lnTo>
                <a:lnTo>
                  <a:pt x="22381" y="38203"/>
                </a:lnTo>
                <a:lnTo>
                  <a:pt x="39345" y="51594"/>
                </a:lnTo>
                <a:lnTo>
                  <a:pt x="78842" y="64290"/>
                </a:lnTo>
                <a:lnTo>
                  <a:pt x="113828" y="64363"/>
                </a:lnTo>
                <a:lnTo>
                  <a:pt x="154307" y="58987"/>
                </a:lnTo>
                <a:lnTo>
                  <a:pt x="200520" y="49542"/>
                </a:lnTo>
                <a:lnTo>
                  <a:pt x="247399" y="34525"/>
                </a:lnTo>
                <a:lnTo>
                  <a:pt x="293400" y="18209"/>
                </a:lnTo>
                <a:lnTo>
                  <a:pt x="337363" y="6254"/>
                </a:lnTo>
                <a:lnTo>
                  <a:pt x="374776" y="0"/>
                </a:lnTo>
                <a:lnTo>
                  <a:pt x="419843" y="241"/>
                </a:lnTo>
                <a:lnTo>
                  <a:pt x="457420" y="9251"/>
                </a:lnTo>
                <a:lnTo>
                  <a:pt x="499128" y="20856"/>
                </a:lnTo>
                <a:lnTo>
                  <a:pt x="531574" y="27656"/>
                </a:lnTo>
                <a:lnTo>
                  <a:pt x="567160" y="30678"/>
                </a:lnTo>
                <a:lnTo>
                  <a:pt x="606025" y="32021"/>
                </a:lnTo>
                <a:lnTo>
                  <a:pt x="646817" y="31913"/>
                </a:lnTo>
                <a:lnTo>
                  <a:pt x="688465" y="29513"/>
                </a:lnTo>
                <a:lnTo>
                  <a:pt x="732375" y="27976"/>
                </a:lnTo>
                <a:lnTo>
                  <a:pt x="777055" y="27997"/>
                </a:lnTo>
                <a:lnTo>
                  <a:pt x="820432" y="30360"/>
                </a:lnTo>
                <a:lnTo>
                  <a:pt x="861348" y="33761"/>
                </a:lnTo>
                <a:lnTo>
                  <a:pt x="900699" y="37625"/>
                </a:lnTo>
                <a:lnTo>
                  <a:pt x="939355" y="41694"/>
                </a:lnTo>
                <a:lnTo>
                  <a:pt x="977702" y="43974"/>
                </a:lnTo>
                <a:lnTo>
                  <a:pt x="1015206" y="44280"/>
                </a:lnTo>
                <a:lnTo>
                  <a:pt x="1050690" y="42065"/>
                </a:lnTo>
                <a:lnTo>
                  <a:pt x="1089038" y="38728"/>
                </a:lnTo>
                <a:lnTo>
                  <a:pt x="1130306" y="34189"/>
                </a:lnTo>
                <a:lnTo>
                  <a:pt x="1174517" y="27466"/>
                </a:lnTo>
                <a:lnTo>
                  <a:pt x="1214393" y="19775"/>
                </a:lnTo>
                <a:lnTo>
                  <a:pt x="1261050" y="13157"/>
                </a:lnTo>
                <a:lnTo>
                  <a:pt x="1295400" y="140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1" name="SMARTInkShape-Group342"/>
          <p:cNvGrpSpPr/>
          <p:nvPr/>
        </p:nvGrpSpPr>
        <p:grpSpPr>
          <a:xfrm>
            <a:off x="7194548" y="5006411"/>
            <a:ext cx="2210723" cy="578392"/>
            <a:chOff x="7194548" y="5006411"/>
            <a:chExt cx="2210723" cy="578392"/>
          </a:xfrm>
        </p:grpSpPr>
        <p:sp>
          <p:nvSpPr>
            <p:cNvPr id="259" name="SMARTInkShape-1853"/>
            <p:cNvSpPr/>
            <p:nvPr>
              <p:custDataLst>
                <p:tags r:id="rId183"/>
              </p:custDataLst>
            </p:nvPr>
          </p:nvSpPr>
          <p:spPr>
            <a:xfrm>
              <a:off x="7918700" y="5234144"/>
              <a:ext cx="101351" cy="350659"/>
            </a:xfrm>
            <a:custGeom>
              <a:avLst/>
              <a:gdLst/>
              <a:ahLst/>
              <a:cxnLst/>
              <a:rect l="0" t="0" r="0" b="0"/>
              <a:pathLst>
                <a:path w="101351" h="350659">
                  <a:moveTo>
                    <a:pt x="101350" y="30006"/>
                  </a:moveTo>
                  <a:lnTo>
                    <a:pt x="101350" y="30006"/>
                  </a:lnTo>
                  <a:lnTo>
                    <a:pt x="84038" y="10447"/>
                  </a:lnTo>
                  <a:lnTo>
                    <a:pt x="70843" y="4145"/>
                  </a:lnTo>
                  <a:lnTo>
                    <a:pt x="47547" y="0"/>
                  </a:lnTo>
                  <a:lnTo>
                    <a:pt x="22771" y="5514"/>
                  </a:lnTo>
                  <a:lnTo>
                    <a:pt x="9746" y="14183"/>
                  </a:lnTo>
                  <a:lnTo>
                    <a:pt x="4298" y="19457"/>
                  </a:lnTo>
                  <a:lnTo>
                    <a:pt x="1370" y="25090"/>
                  </a:lnTo>
                  <a:lnTo>
                    <a:pt x="0" y="36994"/>
                  </a:lnTo>
                  <a:lnTo>
                    <a:pt x="5505" y="51219"/>
                  </a:lnTo>
                  <a:lnTo>
                    <a:pt x="15007" y="64834"/>
                  </a:lnTo>
                  <a:lnTo>
                    <a:pt x="26287" y="73237"/>
                  </a:lnTo>
                  <a:lnTo>
                    <a:pt x="47908" y="81933"/>
                  </a:lnTo>
                  <a:lnTo>
                    <a:pt x="62076" y="81073"/>
                  </a:lnTo>
                  <a:lnTo>
                    <a:pt x="74722" y="75985"/>
                  </a:lnTo>
                  <a:lnTo>
                    <a:pt x="85046" y="69021"/>
                  </a:lnTo>
                  <a:lnTo>
                    <a:pt x="92459" y="59339"/>
                  </a:lnTo>
                  <a:lnTo>
                    <a:pt x="100829" y="43678"/>
                  </a:lnTo>
                  <a:lnTo>
                    <a:pt x="96255" y="65438"/>
                  </a:lnTo>
                  <a:lnTo>
                    <a:pt x="98618" y="109834"/>
                  </a:lnTo>
                  <a:lnTo>
                    <a:pt x="100136" y="142391"/>
                  </a:lnTo>
                  <a:lnTo>
                    <a:pt x="100810" y="178732"/>
                  </a:lnTo>
                  <a:lnTo>
                    <a:pt x="101110" y="218403"/>
                  </a:lnTo>
                  <a:lnTo>
                    <a:pt x="97479" y="257671"/>
                  </a:lnTo>
                  <a:lnTo>
                    <a:pt x="91869" y="293469"/>
                  </a:lnTo>
                  <a:lnTo>
                    <a:pt x="82518" y="337667"/>
                  </a:lnTo>
                  <a:lnTo>
                    <a:pt x="78164" y="346661"/>
                  </a:lnTo>
                  <a:lnTo>
                    <a:pt x="73876" y="350658"/>
                  </a:lnTo>
                  <a:lnTo>
                    <a:pt x="70335" y="350313"/>
                  </a:lnTo>
                  <a:lnTo>
                    <a:pt x="60754" y="346167"/>
                  </a:lnTo>
                  <a:lnTo>
                    <a:pt x="53203" y="335857"/>
                  </a:lnTo>
                  <a:lnTo>
                    <a:pt x="48202" y="320456"/>
                  </a:lnTo>
                  <a:lnTo>
                    <a:pt x="46872" y="279838"/>
                  </a:lnTo>
                  <a:lnTo>
                    <a:pt x="50550" y="233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854"/>
            <p:cNvSpPr/>
            <p:nvPr>
              <p:custDataLst>
                <p:tags r:id="rId184"/>
              </p:custDataLst>
            </p:nvPr>
          </p:nvSpPr>
          <p:spPr>
            <a:xfrm>
              <a:off x="8243593" y="5070540"/>
              <a:ext cx="151108" cy="319123"/>
            </a:xfrm>
            <a:custGeom>
              <a:avLst/>
              <a:gdLst/>
              <a:ahLst/>
              <a:cxnLst/>
              <a:rect l="0" t="0" r="0" b="0"/>
              <a:pathLst>
                <a:path w="151108" h="319123">
                  <a:moveTo>
                    <a:pt x="151107" y="9460"/>
                  </a:moveTo>
                  <a:lnTo>
                    <a:pt x="151107" y="9460"/>
                  </a:lnTo>
                  <a:lnTo>
                    <a:pt x="147736" y="6089"/>
                  </a:lnTo>
                  <a:lnTo>
                    <a:pt x="144200" y="4434"/>
                  </a:lnTo>
                  <a:lnTo>
                    <a:pt x="129438" y="0"/>
                  </a:lnTo>
                  <a:lnTo>
                    <a:pt x="118193" y="1964"/>
                  </a:lnTo>
                  <a:lnTo>
                    <a:pt x="90356" y="18092"/>
                  </a:lnTo>
                  <a:lnTo>
                    <a:pt x="51905" y="53915"/>
                  </a:lnTo>
                  <a:lnTo>
                    <a:pt x="19409" y="98675"/>
                  </a:lnTo>
                  <a:lnTo>
                    <a:pt x="5321" y="136130"/>
                  </a:lnTo>
                  <a:lnTo>
                    <a:pt x="0" y="176294"/>
                  </a:lnTo>
                  <a:lnTo>
                    <a:pt x="1398" y="216959"/>
                  </a:lnTo>
                  <a:lnTo>
                    <a:pt x="9075" y="256198"/>
                  </a:lnTo>
                  <a:lnTo>
                    <a:pt x="32039" y="300507"/>
                  </a:lnTo>
                  <a:lnTo>
                    <a:pt x="42094" y="309324"/>
                  </a:lnTo>
                  <a:lnTo>
                    <a:pt x="64557" y="319122"/>
                  </a:lnTo>
                  <a:lnTo>
                    <a:pt x="86771" y="317831"/>
                  </a:lnTo>
                  <a:lnTo>
                    <a:pt x="119357" y="307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855"/>
            <p:cNvSpPr/>
            <p:nvPr>
              <p:custDataLst>
                <p:tags r:id="rId185"/>
              </p:custDataLst>
            </p:nvPr>
          </p:nvSpPr>
          <p:spPr>
            <a:xfrm>
              <a:off x="8734148" y="5108679"/>
              <a:ext cx="105053" cy="258849"/>
            </a:xfrm>
            <a:custGeom>
              <a:avLst/>
              <a:gdLst/>
              <a:ahLst/>
              <a:cxnLst/>
              <a:rect l="0" t="0" r="0" b="0"/>
              <a:pathLst>
                <a:path w="105053" h="258849">
                  <a:moveTo>
                    <a:pt x="105052" y="9421"/>
                  </a:moveTo>
                  <a:lnTo>
                    <a:pt x="105052" y="9421"/>
                  </a:lnTo>
                  <a:lnTo>
                    <a:pt x="105052" y="582"/>
                  </a:lnTo>
                  <a:lnTo>
                    <a:pt x="103640" y="0"/>
                  </a:lnTo>
                  <a:lnTo>
                    <a:pt x="98309" y="1236"/>
                  </a:lnTo>
                  <a:lnTo>
                    <a:pt x="77614" y="14259"/>
                  </a:lnTo>
                  <a:lnTo>
                    <a:pt x="48962" y="44425"/>
                  </a:lnTo>
                  <a:lnTo>
                    <a:pt x="22711" y="90889"/>
                  </a:lnTo>
                  <a:lnTo>
                    <a:pt x="6885" y="136492"/>
                  </a:lnTo>
                  <a:lnTo>
                    <a:pt x="0" y="182382"/>
                  </a:lnTo>
                  <a:lnTo>
                    <a:pt x="4702" y="220516"/>
                  </a:lnTo>
                  <a:lnTo>
                    <a:pt x="15062" y="239413"/>
                  </a:lnTo>
                  <a:lnTo>
                    <a:pt x="21774" y="247415"/>
                  </a:lnTo>
                  <a:lnTo>
                    <a:pt x="40524" y="256307"/>
                  </a:lnTo>
                  <a:lnTo>
                    <a:pt x="62261" y="258848"/>
                  </a:lnTo>
                  <a:lnTo>
                    <a:pt x="105052" y="25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856"/>
            <p:cNvSpPr/>
            <p:nvPr>
              <p:custDataLst>
                <p:tags r:id="rId186"/>
              </p:custDataLst>
            </p:nvPr>
          </p:nvSpPr>
          <p:spPr>
            <a:xfrm>
              <a:off x="8477250" y="5112456"/>
              <a:ext cx="171451" cy="277047"/>
            </a:xfrm>
            <a:custGeom>
              <a:avLst/>
              <a:gdLst/>
              <a:ahLst/>
              <a:cxnLst/>
              <a:rect l="0" t="0" r="0" b="0"/>
              <a:pathLst>
                <a:path w="171451" h="277047">
                  <a:moveTo>
                    <a:pt x="0" y="11994"/>
                  </a:moveTo>
                  <a:lnTo>
                    <a:pt x="0" y="11994"/>
                  </a:lnTo>
                  <a:lnTo>
                    <a:pt x="0" y="15365"/>
                  </a:lnTo>
                  <a:lnTo>
                    <a:pt x="5645" y="18902"/>
                  </a:lnTo>
                  <a:lnTo>
                    <a:pt x="40477" y="34236"/>
                  </a:lnTo>
                  <a:lnTo>
                    <a:pt x="55384" y="35286"/>
                  </a:lnTo>
                  <a:lnTo>
                    <a:pt x="74265" y="31908"/>
                  </a:lnTo>
                  <a:lnTo>
                    <a:pt x="81925" y="28371"/>
                  </a:lnTo>
                  <a:lnTo>
                    <a:pt x="87681" y="22565"/>
                  </a:lnTo>
                  <a:lnTo>
                    <a:pt x="91887" y="15281"/>
                  </a:lnTo>
                  <a:lnTo>
                    <a:pt x="93755" y="7340"/>
                  </a:lnTo>
                  <a:lnTo>
                    <a:pt x="93548" y="4658"/>
                  </a:lnTo>
                  <a:lnTo>
                    <a:pt x="92704" y="2870"/>
                  </a:lnTo>
                  <a:lnTo>
                    <a:pt x="91436" y="1678"/>
                  </a:lnTo>
                  <a:lnTo>
                    <a:pt x="88146" y="353"/>
                  </a:lnTo>
                  <a:lnTo>
                    <a:pt x="86280" y="0"/>
                  </a:lnTo>
                  <a:lnTo>
                    <a:pt x="76914" y="2874"/>
                  </a:lnTo>
                  <a:lnTo>
                    <a:pt x="68571" y="8194"/>
                  </a:lnTo>
                  <a:lnTo>
                    <a:pt x="65753" y="15950"/>
                  </a:lnTo>
                  <a:lnTo>
                    <a:pt x="65207" y="27864"/>
                  </a:lnTo>
                  <a:lnTo>
                    <a:pt x="70605" y="66138"/>
                  </a:lnTo>
                  <a:lnTo>
                    <a:pt x="76423" y="103767"/>
                  </a:lnTo>
                  <a:lnTo>
                    <a:pt x="82616" y="146195"/>
                  </a:lnTo>
                  <a:lnTo>
                    <a:pt x="85156" y="184402"/>
                  </a:lnTo>
                  <a:lnTo>
                    <a:pt x="79694" y="219226"/>
                  </a:lnTo>
                  <a:lnTo>
                    <a:pt x="73990" y="229450"/>
                  </a:lnTo>
                  <a:lnTo>
                    <a:pt x="70493" y="233165"/>
                  </a:lnTo>
                  <a:lnTo>
                    <a:pt x="62845" y="237292"/>
                  </a:lnTo>
                  <a:lnTo>
                    <a:pt x="58829" y="238393"/>
                  </a:lnTo>
                  <a:lnTo>
                    <a:pt x="50605" y="237734"/>
                  </a:lnTo>
                  <a:lnTo>
                    <a:pt x="42952" y="235090"/>
                  </a:lnTo>
                  <a:lnTo>
                    <a:pt x="37199" y="231562"/>
                  </a:lnTo>
                  <a:lnTo>
                    <a:pt x="29993" y="222239"/>
                  </a:lnTo>
                  <a:lnTo>
                    <a:pt x="26760" y="213910"/>
                  </a:lnTo>
                  <a:lnTo>
                    <a:pt x="25803" y="206974"/>
                  </a:lnTo>
                  <a:lnTo>
                    <a:pt x="26374" y="205480"/>
                  </a:lnTo>
                  <a:lnTo>
                    <a:pt x="27461" y="204485"/>
                  </a:lnTo>
                  <a:lnTo>
                    <a:pt x="28890" y="203821"/>
                  </a:lnTo>
                  <a:lnTo>
                    <a:pt x="73509" y="224940"/>
                  </a:lnTo>
                  <a:lnTo>
                    <a:pt x="119058" y="254872"/>
                  </a:lnTo>
                  <a:lnTo>
                    <a:pt x="143444" y="273135"/>
                  </a:lnTo>
                  <a:lnTo>
                    <a:pt x="156488" y="277046"/>
                  </a:lnTo>
                  <a:lnTo>
                    <a:pt x="163154" y="276081"/>
                  </a:lnTo>
                  <a:lnTo>
                    <a:pt x="171450" y="272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857"/>
            <p:cNvSpPr/>
            <p:nvPr>
              <p:custDataLst>
                <p:tags r:id="rId187"/>
              </p:custDataLst>
            </p:nvPr>
          </p:nvSpPr>
          <p:spPr>
            <a:xfrm>
              <a:off x="8933371" y="5166768"/>
              <a:ext cx="185230" cy="176864"/>
            </a:xfrm>
            <a:custGeom>
              <a:avLst/>
              <a:gdLst/>
              <a:ahLst/>
              <a:cxnLst/>
              <a:rect l="0" t="0" r="0" b="0"/>
              <a:pathLst>
                <a:path w="185230" h="176864">
                  <a:moveTo>
                    <a:pt x="134429" y="27532"/>
                  </a:moveTo>
                  <a:lnTo>
                    <a:pt x="134429" y="27532"/>
                  </a:lnTo>
                  <a:lnTo>
                    <a:pt x="138792" y="17393"/>
                  </a:lnTo>
                  <a:lnTo>
                    <a:pt x="139896" y="9856"/>
                  </a:lnTo>
                  <a:lnTo>
                    <a:pt x="138505" y="3683"/>
                  </a:lnTo>
                  <a:lnTo>
                    <a:pt x="137147" y="1050"/>
                  </a:lnTo>
                  <a:lnTo>
                    <a:pt x="133418" y="0"/>
                  </a:lnTo>
                  <a:lnTo>
                    <a:pt x="121750" y="713"/>
                  </a:lnTo>
                  <a:lnTo>
                    <a:pt x="99314" y="8454"/>
                  </a:lnTo>
                  <a:lnTo>
                    <a:pt x="54301" y="38478"/>
                  </a:lnTo>
                  <a:lnTo>
                    <a:pt x="16766" y="73752"/>
                  </a:lnTo>
                  <a:lnTo>
                    <a:pt x="2355" y="99397"/>
                  </a:lnTo>
                  <a:lnTo>
                    <a:pt x="0" y="118268"/>
                  </a:lnTo>
                  <a:lnTo>
                    <a:pt x="4238" y="152386"/>
                  </a:lnTo>
                  <a:lnTo>
                    <a:pt x="13225" y="169575"/>
                  </a:lnTo>
                  <a:lnTo>
                    <a:pt x="17643" y="173027"/>
                  </a:lnTo>
                  <a:lnTo>
                    <a:pt x="28196" y="176863"/>
                  </a:lnTo>
                  <a:lnTo>
                    <a:pt x="49409" y="175652"/>
                  </a:lnTo>
                  <a:lnTo>
                    <a:pt x="73568" y="164083"/>
                  </a:lnTo>
                  <a:lnTo>
                    <a:pt x="95229" y="140507"/>
                  </a:lnTo>
                  <a:lnTo>
                    <a:pt x="120807" y="100934"/>
                  </a:lnTo>
                  <a:lnTo>
                    <a:pt x="136416" y="62910"/>
                  </a:lnTo>
                  <a:lnTo>
                    <a:pt x="137870" y="55351"/>
                  </a:lnTo>
                  <a:lnTo>
                    <a:pt x="135723" y="41307"/>
                  </a:lnTo>
                  <a:lnTo>
                    <a:pt x="130066" y="29421"/>
                  </a:lnTo>
                  <a:lnTo>
                    <a:pt x="122848" y="21785"/>
                  </a:lnTo>
                  <a:lnTo>
                    <a:pt x="111172" y="17923"/>
                  </a:lnTo>
                  <a:lnTo>
                    <a:pt x="96575" y="16911"/>
                  </a:lnTo>
                  <a:lnTo>
                    <a:pt x="80681" y="18814"/>
                  </a:lnTo>
                  <a:lnTo>
                    <a:pt x="55866" y="30593"/>
                  </a:lnTo>
                  <a:lnTo>
                    <a:pt x="33749" y="47761"/>
                  </a:lnTo>
                  <a:lnTo>
                    <a:pt x="29710" y="53690"/>
                  </a:lnTo>
                  <a:lnTo>
                    <a:pt x="29338" y="56966"/>
                  </a:lnTo>
                  <a:lnTo>
                    <a:pt x="30806" y="64367"/>
                  </a:lnTo>
                  <a:lnTo>
                    <a:pt x="35692" y="70479"/>
                  </a:lnTo>
                  <a:lnTo>
                    <a:pt x="43979" y="75547"/>
                  </a:lnTo>
                  <a:lnTo>
                    <a:pt x="66628" y="81662"/>
                  </a:lnTo>
                  <a:lnTo>
                    <a:pt x="103678" y="83787"/>
                  </a:lnTo>
                  <a:lnTo>
                    <a:pt x="143820" y="83712"/>
                  </a:lnTo>
                  <a:lnTo>
                    <a:pt x="185229" y="78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858"/>
            <p:cNvSpPr/>
            <p:nvPr>
              <p:custDataLst>
                <p:tags r:id="rId188"/>
              </p:custDataLst>
            </p:nvPr>
          </p:nvSpPr>
          <p:spPr>
            <a:xfrm>
              <a:off x="8953500" y="5006411"/>
              <a:ext cx="253344" cy="149790"/>
            </a:xfrm>
            <a:custGeom>
              <a:avLst/>
              <a:gdLst/>
              <a:ahLst/>
              <a:cxnLst/>
              <a:rect l="0" t="0" r="0" b="0"/>
              <a:pathLst>
                <a:path w="253344" h="149790">
                  <a:moveTo>
                    <a:pt x="0" y="73589"/>
                  </a:moveTo>
                  <a:lnTo>
                    <a:pt x="0" y="73589"/>
                  </a:lnTo>
                  <a:lnTo>
                    <a:pt x="0" y="68122"/>
                  </a:lnTo>
                  <a:lnTo>
                    <a:pt x="31393" y="69237"/>
                  </a:lnTo>
                  <a:lnTo>
                    <a:pt x="67156" y="72300"/>
                  </a:lnTo>
                  <a:lnTo>
                    <a:pt x="105270" y="73206"/>
                  </a:lnTo>
                  <a:lnTo>
                    <a:pt x="143013" y="70142"/>
                  </a:lnTo>
                  <a:lnTo>
                    <a:pt x="148963" y="67058"/>
                  </a:lnTo>
                  <a:lnTo>
                    <a:pt x="157458" y="57986"/>
                  </a:lnTo>
                  <a:lnTo>
                    <a:pt x="159300" y="52603"/>
                  </a:lnTo>
                  <a:lnTo>
                    <a:pt x="159465" y="40979"/>
                  </a:lnTo>
                  <a:lnTo>
                    <a:pt x="151937" y="11857"/>
                  </a:lnTo>
                  <a:lnTo>
                    <a:pt x="147213" y="247"/>
                  </a:lnTo>
                  <a:lnTo>
                    <a:pt x="147531" y="0"/>
                  </a:lnTo>
                  <a:lnTo>
                    <a:pt x="194264" y="27970"/>
                  </a:lnTo>
                  <a:lnTo>
                    <a:pt x="234858" y="63742"/>
                  </a:lnTo>
                  <a:lnTo>
                    <a:pt x="248079" y="81442"/>
                  </a:lnTo>
                  <a:lnTo>
                    <a:pt x="253015" y="96835"/>
                  </a:lnTo>
                  <a:lnTo>
                    <a:pt x="253343" y="103903"/>
                  </a:lnTo>
                  <a:lnTo>
                    <a:pt x="250741" y="110026"/>
                  </a:lnTo>
                  <a:lnTo>
                    <a:pt x="240322" y="120592"/>
                  </a:lnTo>
                  <a:lnTo>
                    <a:pt x="195550" y="144154"/>
                  </a:lnTo>
                  <a:lnTo>
                    <a:pt x="177800" y="149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859"/>
            <p:cNvSpPr/>
            <p:nvPr>
              <p:custDataLst>
                <p:tags r:id="rId189"/>
              </p:custDataLst>
            </p:nvPr>
          </p:nvSpPr>
          <p:spPr>
            <a:xfrm>
              <a:off x="7658100" y="5017023"/>
              <a:ext cx="38101" cy="323328"/>
            </a:xfrm>
            <a:custGeom>
              <a:avLst/>
              <a:gdLst/>
              <a:ahLst/>
              <a:cxnLst/>
              <a:rect l="0" t="0" r="0" b="0"/>
              <a:pathLst>
                <a:path w="38101" h="323328">
                  <a:moveTo>
                    <a:pt x="38100" y="12177"/>
                  </a:moveTo>
                  <a:lnTo>
                    <a:pt x="38100" y="12177"/>
                  </a:lnTo>
                  <a:lnTo>
                    <a:pt x="25922" y="0"/>
                  </a:lnTo>
                  <a:lnTo>
                    <a:pt x="22183" y="9745"/>
                  </a:lnTo>
                  <a:lnTo>
                    <a:pt x="19669" y="53690"/>
                  </a:lnTo>
                  <a:lnTo>
                    <a:pt x="19325" y="86366"/>
                  </a:lnTo>
                  <a:lnTo>
                    <a:pt x="17290" y="127700"/>
                  </a:lnTo>
                  <a:lnTo>
                    <a:pt x="14034" y="172882"/>
                  </a:lnTo>
                  <a:lnTo>
                    <a:pt x="10236" y="216481"/>
                  </a:lnTo>
                  <a:lnTo>
                    <a:pt x="8076" y="253732"/>
                  </a:lnTo>
                  <a:lnTo>
                    <a:pt x="3320" y="301035"/>
                  </a:lnTo>
                  <a:lnTo>
                    <a:pt x="0" y="323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860"/>
            <p:cNvSpPr/>
            <p:nvPr>
              <p:custDataLst>
                <p:tags r:id="rId190"/>
              </p:custDataLst>
            </p:nvPr>
          </p:nvSpPr>
          <p:spPr>
            <a:xfrm>
              <a:off x="7770468" y="5219700"/>
              <a:ext cx="81721" cy="103355"/>
            </a:xfrm>
            <a:custGeom>
              <a:avLst/>
              <a:gdLst/>
              <a:ahLst/>
              <a:cxnLst/>
              <a:rect l="0" t="0" r="0" b="0"/>
              <a:pathLst>
                <a:path w="81721" h="103355">
                  <a:moveTo>
                    <a:pt x="52732" y="0"/>
                  </a:moveTo>
                  <a:lnTo>
                    <a:pt x="52732" y="0"/>
                  </a:lnTo>
                  <a:lnTo>
                    <a:pt x="46957" y="5069"/>
                  </a:lnTo>
                  <a:lnTo>
                    <a:pt x="20530" y="22782"/>
                  </a:lnTo>
                  <a:lnTo>
                    <a:pt x="7364" y="39206"/>
                  </a:lnTo>
                  <a:lnTo>
                    <a:pt x="1289" y="51291"/>
                  </a:lnTo>
                  <a:lnTo>
                    <a:pt x="0" y="65600"/>
                  </a:lnTo>
                  <a:lnTo>
                    <a:pt x="2484" y="79956"/>
                  </a:lnTo>
                  <a:lnTo>
                    <a:pt x="8292" y="91039"/>
                  </a:lnTo>
                  <a:lnTo>
                    <a:pt x="17458" y="98787"/>
                  </a:lnTo>
                  <a:lnTo>
                    <a:pt x="22867" y="101842"/>
                  </a:lnTo>
                  <a:lnTo>
                    <a:pt x="36401" y="103354"/>
                  </a:lnTo>
                  <a:lnTo>
                    <a:pt x="43961" y="102769"/>
                  </a:lnTo>
                  <a:lnTo>
                    <a:pt x="61769" y="92712"/>
                  </a:lnTo>
                  <a:lnTo>
                    <a:pt x="71456" y="85091"/>
                  </a:lnTo>
                  <a:lnTo>
                    <a:pt x="77209" y="75777"/>
                  </a:lnTo>
                  <a:lnTo>
                    <a:pt x="81720" y="54140"/>
                  </a:lnTo>
                  <a:lnTo>
                    <a:pt x="80292" y="24900"/>
                  </a:lnTo>
                  <a:lnTo>
                    <a:pt x="76045" y="18011"/>
                  </a:lnTo>
                  <a:lnTo>
                    <a:pt x="61917" y="8475"/>
                  </a:lnTo>
                  <a:lnTo>
                    <a:pt x="40872" y="2511"/>
                  </a:lnTo>
                  <a:lnTo>
                    <a:pt x="29587" y="2997"/>
                  </a:lnTo>
                  <a:lnTo>
                    <a:pt x="1463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861"/>
            <p:cNvSpPr/>
            <p:nvPr>
              <p:custDataLst>
                <p:tags r:id="rId191"/>
              </p:custDataLst>
            </p:nvPr>
          </p:nvSpPr>
          <p:spPr>
            <a:xfrm>
              <a:off x="7239000" y="523875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8839" y="3371"/>
                  </a:lnTo>
                  <a:lnTo>
                    <a:pt x="54456" y="9459"/>
                  </a:lnTo>
                  <a:lnTo>
                    <a:pt x="93354" y="15111"/>
                  </a:lnTo>
                  <a:lnTo>
                    <a:pt x="136159" y="17883"/>
                  </a:lnTo>
                  <a:lnTo>
                    <a:pt x="1905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862"/>
            <p:cNvSpPr/>
            <p:nvPr>
              <p:custDataLst>
                <p:tags r:id="rId192"/>
              </p:custDataLst>
            </p:nvPr>
          </p:nvSpPr>
          <p:spPr>
            <a:xfrm>
              <a:off x="7194548" y="5143839"/>
              <a:ext cx="177803" cy="12362"/>
            </a:xfrm>
            <a:custGeom>
              <a:avLst/>
              <a:gdLst/>
              <a:ahLst/>
              <a:cxnLst/>
              <a:rect l="0" t="0" r="0" b="0"/>
              <a:pathLst>
                <a:path w="177803" h="12362">
                  <a:moveTo>
                    <a:pt x="2" y="12361"/>
                  </a:moveTo>
                  <a:lnTo>
                    <a:pt x="2" y="12361"/>
                  </a:lnTo>
                  <a:lnTo>
                    <a:pt x="0" y="8990"/>
                  </a:lnTo>
                  <a:lnTo>
                    <a:pt x="7528" y="5454"/>
                  </a:lnTo>
                  <a:lnTo>
                    <a:pt x="22397" y="2235"/>
                  </a:lnTo>
                  <a:lnTo>
                    <a:pt x="60651" y="425"/>
                  </a:lnTo>
                  <a:lnTo>
                    <a:pt x="96337" y="0"/>
                  </a:lnTo>
                  <a:lnTo>
                    <a:pt x="130072" y="1693"/>
                  </a:lnTo>
                  <a:lnTo>
                    <a:pt x="177802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863"/>
            <p:cNvSpPr/>
            <p:nvPr>
              <p:custDataLst>
                <p:tags r:id="rId193"/>
              </p:custDataLst>
            </p:nvPr>
          </p:nvSpPr>
          <p:spPr>
            <a:xfrm>
              <a:off x="9309100" y="5073650"/>
              <a:ext cx="96171" cy="368301"/>
            </a:xfrm>
            <a:custGeom>
              <a:avLst/>
              <a:gdLst/>
              <a:ahLst/>
              <a:cxnLst/>
              <a:rect l="0" t="0" r="0" b="0"/>
              <a:pathLst>
                <a:path w="96171" h="368301">
                  <a:moveTo>
                    <a:pt x="69850" y="0"/>
                  </a:moveTo>
                  <a:lnTo>
                    <a:pt x="69850" y="0"/>
                  </a:lnTo>
                  <a:lnTo>
                    <a:pt x="73220" y="0"/>
                  </a:lnTo>
                  <a:lnTo>
                    <a:pt x="82059" y="6742"/>
                  </a:lnTo>
                  <a:lnTo>
                    <a:pt x="93614" y="41274"/>
                  </a:lnTo>
                  <a:lnTo>
                    <a:pt x="96170" y="81609"/>
                  </a:lnTo>
                  <a:lnTo>
                    <a:pt x="95863" y="105205"/>
                  </a:lnTo>
                  <a:lnTo>
                    <a:pt x="92835" y="131521"/>
                  </a:lnTo>
                  <a:lnTo>
                    <a:pt x="87997" y="159647"/>
                  </a:lnTo>
                  <a:lnTo>
                    <a:pt x="81948" y="188981"/>
                  </a:lnTo>
                  <a:lnTo>
                    <a:pt x="74387" y="217004"/>
                  </a:lnTo>
                  <a:lnTo>
                    <a:pt x="65817" y="244153"/>
                  </a:lnTo>
                  <a:lnTo>
                    <a:pt x="56578" y="270718"/>
                  </a:lnTo>
                  <a:lnTo>
                    <a:pt x="42550" y="311525"/>
                  </a:lnTo>
                  <a:lnTo>
                    <a:pt x="30200" y="340244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864"/>
            <p:cNvSpPr/>
            <p:nvPr>
              <p:custDataLst>
                <p:tags r:id="rId194"/>
              </p:custDataLst>
            </p:nvPr>
          </p:nvSpPr>
          <p:spPr>
            <a:xfrm>
              <a:off x="9258300" y="5105400"/>
              <a:ext cx="70857" cy="260351"/>
            </a:xfrm>
            <a:custGeom>
              <a:avLst/>
              <a:gdLst/>
              <a:ahLst/>
              <a:cxnLst/>
              <a:rect l="0" t="0" r="0" b="0"/>
              <a:pathLst>
                <a:path w="70857" h="260351">
                  <a:moveTo>
                    <a:pt x="38100" y="0"/>
                  </a:moveTo>
                  <a:lnTo>
                    <a:pt x="38100" y="0"/>
                  </a:lnTo>
                  <a:lnTo>
                    <a:pt x="43874" y="7186"/>
                  </a:lnTo>
                  <a:lnTo>
                    <a:pt x="61864" y="48183"/>
                  </a:lnTo>
                  <a:lnTo>
                    <a:pt x="70856" y="93769"/>
                  </a:lnTo>
                  <a:lnTo>
                    <a:pt x="66299" y="131045"/>
                  </a:lnTo>
                  <a:lnTo>
                    <a:pt x="54866" y="169014"/>
                  </a:lnTo>
                  <a:lnTo>
                    <a:pt x="33267" y="215335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343"/>
          <p:cNvGrpSpPr/>
          <p:nvPr/>
        </p:nvGrpSpPr>
        <p:grpSpPr>
          <a:xfrm>
            <a:off x="5111921" y="4756150"/>
            <a:ext cx="1852362" cy="658758"/>
            <a:chOff x="5111921" y="4756150"/>
            <a:chExt cx="1852362" cy="658758"/>
          </a:xfrm>
        </p:grpSpPr>
        <p:sp>
          <p:nvSpPr>
            <p:cNvPr id="272" name="SMARTInkShape-1865"/>
            <p:cNvSpPr/>
            <p:nvPr>
              <p:custDataLst>
                <p:tags r:id="rId170"/>
              </p:custDataLst>
            </p:nvPr>
          </p:nvSpPr>
          <p:spPr>
            <a:xfrm>
              <a:off x="6908800" y="4908550"/>
              <a:ext cx="55483" cy="400051"/>
            </a:xfrm>
            <a:custGeom>
              <a:avLst/>
              <a:gdLst/>
              <a:ahLst/>
              <a:cxnLst/>
              <a:rect l="0" t="0" r="0" b="0"/>
              <a:pathLst>
                <a:path w="55483" h="40005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3257" y="3763"/>
                  </a:lnTo>
                  <a:lnTo>
                    <a:pt x="28018" y="34531"/>
                  </a:lnTo>
                  <a:lnTo>
                    <a:pt x="41855" y="80787"/>
                  </a:lnTo>
                  <a:lnTo>
                    <a:pt x="48706" y="120102"/>
                  </a:lnTo>
                  <a:lnTo>
                    <a:pt x="53397" y="164857"/>
                  </a:lnTo>
                  <a:lnTo>
                    <a:pt x="54648" y="189632"/>
                  </a:lnTo>
                  <a:lnTo>
                    <a:pt x="55482" y="215321"/>
                  </a:lnTo>
                  <a:lnTo>
                    <a:pt x="55333" y="240207"/>
                  </a:lnTo>
                  <a:lnTo>
                    <a:pt x="54527" y="264561"/>
                  </a:lnTo>
                  <a:lnTo>
                    <a:pt x="51045" y="308789"/>
                  </a:lnTo>
                  <a:lnTo>
                    <a:pt x="40446" y="355371"/>
                  </a:lnTo>
                  <a:lnTo>
                    <a:pt x="29971" y="375253"/>
                  </a:lnTo>
                  <a:lnTo>
                    <a:pt x="18259" y="387383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866"/>
            <p:cNvSpPr/>
            <p:nvPr>
              <p:custDataLst>
                <p:tags r:id="rId171"/>
              </p:custDataLst>
            </p:nvPr>
          </p:nvSpPr>
          <p:spPr>
            <a:xfrm>
              <a:off x="6604000" y="51498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88" y="426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867"/>
            <p:cNvSpPr/>
            <p:nvPr>
              <p:custDataLst>
                <p:tags r:id="rId172"/>
              </p:custDataLst>
            </p:nvPr>
          </p:nvSpPr>
          <p:spPr>
            <a:xfrm>
              <a:off x="6603998" y="5011033"/>
              <a:ext cx="3" cy="5468"/>
            </a:xfrm>
            <a:custGeom>
              <a:avLst/>
              <a:gdLst/>
              <a:ahLst/>
              <a:cxnLst/>
              <a:rect l="0" t="0" r="0" b="0"/>
              <a:pathLst>
                <a:path w="3" h="546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868"/>
            <p:cNvSpPr/>
            <p:nvPr>
              <p:custDataLst>
                <p:tags r:id="rId173"/>
              </p:custDataLst>
            </p:nvPr>
          </p:nvSpPr>
          <p:spPr>
            <a:xfrm>
              <a:off x="6399192" y="4949341"/>
              <a:ext cx="185759" cy="225910"/>
            </a:xfrm>
            <a:custGeom>
              <a:avLst/>
              <a:gdLst/>
              <a:ahLst/>
              <a:cxnLst/>
              <a:rect l="0" t="0" r="0" b="0"/>
              <a:pathLst>
                <a:path w="185759" h="225910">
                  <a:moveTo>
                    <a:pt x="185758" y="3659"/>
                  </a:moveTo>
                  <a:lnTo>
                    <a:pt x="185758" y="3659"/>
                  </a:lnTo>
                  <a:lnTo>
                    <a:pt x="185756" y="288"/>
                  </a:lnTo>
                  <a:lnTo>
                    <a:pt x="185053" y="0"/>
                  </a:lnTo>
                  <a:lnTo>
                    <a:pt x="173549" y="6409"/>
                  </a:lnTo>
                  <a:lnTo>
                    <a:pt x="134051" y="46321"/>
                  </a:lnTo>
                  <a:lnTo>
                    <a:pt x="101058" y="84581"/>
                  </a:lnTo>
                  <a:lnTo>
                    <a:pt x="64471" y="130569"/>
                  </a:lnTo>
                  <a:lnTo>
                    <a:pt x="33561" y="173201"/>
                  </a:lnTo>
                  <a:lnTo>
                    <a:pt x="254" y="220560"/>
                  </a:lnTo>
                  <a:lnTo>
                    <a:pt x="0" y="222343"/>
                  </a:lnTo>
                  <a:lnTo>
                    <a:pt x="1608" y="225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869"/>
            <p:cNvSpPr/>
            <p:nvPr>
              <p:custDataLst>
                <p:tags r:id="rId174"/>
              </p:custDataLst>
            </p:nvPr>
          </p:nvSpPr>
          <p:spPr>
            <a:xfrm>
              <a:off x="6428893" y="4960233"/>
              <a:ext cx="143358" cy="189618"/>
            </a:xfrm>
            <a:custGeom>
              <a:avLst/>
              <a:gdLst/>
              <a:ahLst/>
              <a:cxnLst/>
              <a:rect l="0" t="0" r="0" b="0"/>
              <a:pathLst>
                <a:path w="143358" h="189618">
                  <a:moveTo>
                    <a:pt x="3657" y="5467"/>
                  </a:moveTo>
                  <a:lnTo>
                    <a:pt x="3657" y="5467"/>
                  </a:lnTo>
                  <a:lnTo>
                    <a:pt x="286" y="2096"/>
                  </a:lnTo>
                  <a:lnTo>
                    <a:pt x="0" y="1103"/>
                  </a:lnTo>
                  <a:lnTo>
                    <a:pt x="512" y="441"/>
                  </a:lnTo>
                  <a:lnTo>
                    <a:pt x="1561" y="0"/>
                  </a:lnTo>
                  <a:lnTo>
                    <a:pt x="9778" y="2749"/>
                  </a:lnTo>
                  <a:lnTo>
                    <a:pt x="24520" y="21516"/>
                  </a:lnTo>
                  <a:lnTo>
                    <a:pt x="49876" y="68897"/>
                  </a:lnTo>
                  <a:lnTo>
                    <a:pt x="76696" y="107046"/>
                  </a:lnTo>
                  <a:lnTo>
                    <a:pt x="109520" y="152219"/>
                  </a:lnTo>
                  <a:lnTo>
                    <a:pt x="143357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870"/>
            <p:cNvSpPr/>
            <p:nvPr>
              <p:custDataLst>
                <p:tags r:id="rId175"/>
              </p:custDataLst>
            </p:nvPr>
          </p:nvSpPr>
          <p:spPr>
            <a:xfrm>
              <a:off x="6256112" y="4908550"/>
              <a:ext cx="93889" cy="297070"/>
            </a:xfrm>
            <a:custGeom>
              <a:avLst/>
              <a:gdLst/>
              <a:ahLst/>
              <a:cxnLst/>
              <a:rect l="0" t="0" r="0" b="0"/>
              <a:pathLst>
                <a:path w="93889" h="297070">
                  <a:moveTo>
                    <a:pt x="93888" y="0"/>
                  </a:moveTo>
                  <a:lnTo>
                    <a:pt x="93888" y="0"/>
                  </a:lnTo>
                  <a:lnTo>
                    <a:pt x="73165" y="1882"/>
                  </a:lnTo>
                  <a:lnTo>
                    <a:pt x="67373" y="3371"/>
                  </a:lnTo>
                  <a:lnTo>
                    <a:pt x="55293" y="12552"/>
                  </a:lnTo>
                  <a:lnTo>
                    <a:pt x="43573" y="27450"/>
                  </a:lnTo>
                  <a:lnTo>
                    <a:pt x="28336" y="61756"/>
                  </a:lnTo>
                  <a:lnTo>
                    <a:pt x="16775" y="93769"/>
                  </a:lnTo>
                  <a:lnTo>
                    <a:pt x="6464" y="132926"/>
                  </a:lnTo>
                  <a:lnTo>
                    <a:pt x="0" y="174790"/>
                  </a:lnTo>
                  <a:lnTo>
                    <a:pt x="1830" y="214562"/>
                  </a:lnTo>
                  <a:lnTo>
                    <a:pt x="7346" y="247760"/>
                  </a:lnTo>
                  <a:lnTo>
                    <a:pt x="18387" y="282726"/>
                  </a:lnTo>
                  <a:lnTo>
                    <a:pt x="22387" y="290083"/>
                  </a:lnTo>
                  <a:lnTo>
                    <a:pt x="27877" y="294284"/>
                  </a:lnTo>
                  <a:lnTo>
                    <a:pt x="41501" y="297069"/>
                  </a:lnTo>
                  <a:lnTo>
                    <a:pt x="81188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871"/>
            <p:cNvSpPr/>
            <p:nvPr>
              <p:custDataLst>
                <p:tags r:id="rId176"/>
              </p:custDataLst>
            </p:nvPr>
          </p:nvSpPr>
          <p:spPr>
            <a:xfrm>
              <a:off x="5969000" y="5060950"/>
              <a:ext cx="152401" cy="140865"/>
            </a:xfrm>
            <a:custGeom>
              <a:avLst/>
              <a:gdLst/>
              <a:ahLst/>
              <a:cxnLst/>
              <a:rect l="0" t="0" r="0" b="0"/>
              <a:pathLst>
                <a:path w="152401" h="140865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1" y="18492"/>
                  </a:lnTo>
                  <a:lnTo>
                    <a:pt x="3371" y="16561"/>
                  </a:lnTo>
                  <a:lnTo>
                    <a:pt x="8789" y="14416"/>
                  </a:lnTo>
                  <a:lnTo>
                    <a:pt x="12209" y="13844"/>
                  </a:lnTo>
                  <a:lnTo>
                    <a:pt x="27136" y="16410"/>
                  </a:lnTo>
                  <a:lnTo>
                    <a:pt x="48335" y="31752"/>
                  </a:lnTo>
                  <a:lnTo>
                    <a:pt x="65749" y="60913"/>
                  </a:lnTo>
                  <a:lnTo>
                    <a:pt x="76474" y="96365"/>
                  </a:lnTo>
                  <a:lnTo>
                    <a:pt x="77380" y="126938"/>
                  </a:lnTo>
                  <a:lnTo>
                    <a:pt x="75574" y="133309"/>
                  </a:lnTo>
                  <a:lnTo>
                    <a:pt x="72961" y="137556"/>
                  </a:lnTo>
                  <a:lnTo>
                    <a:pt x="69807" y="140387"/>
                  </a:lnTo>
                  <a:lnTo>
                    <a:pt x="65588" y="140864"/>
                  </a:lnTo>
                  <a:lnTo>
                    <a:pt x="55256" y="137630"/>
                  </a:lnTo>
                  <a:lnTo>
                    <a:pt x="40910" y="127876"/>
                  </a:lnTo>
                  <a:lnTo>
                    <a:pt x="38562" y="121234"/>
                  </a:lnTo>
                  <a:lnTo>
                    <a:pt x="37835" y="102565"/>
                  </a:lnTo>
                  <a:lnTo>
                    <a:pt x="51505" y="64883"/>
                  </a:lnTo>
                  <a:lnTo>
                    <a:pt x="76801" y="32552"/>
                  </a:lnTo>
                  <a:lnTo>
                    <a:pt x="106637" y="1184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872"/>
            <p:cNvSpPr/>
            <p:nvPr>
              <p:custDataLst>
                <p:tags r:id="rId177"/>
              </p:custDataLst>
            </p:nvPr>
          </p:nvSpPr>
          <p:spPr>
            <a:xfrm>
              <a:off x="5822950" y="4859742"/>
              <a:ext cx="134385" cy="347820"/>
            </a:xfrm>
            <a:custGeom>
              <a:avLst/>
              <a:gdLst/>
              <a:ahLst/>
              <a:cxnLst/>
              <a:rect l="0" t="0" r="0" b="0"/>
              <a:pathLst>
                <a:path w="134385" h="347820">
                  <a:moveTo>
                    <a:pt x="69850" y="156758"/>
                  </a:moveTo>
                  <a:lnTo>
                    <a:pt x="69850" y="156758"/>
                  </a:lnTo>
                  <a:lnTo>
                    <a:pt x="66479" y="156758"/>
                  </a:lnTo>
                  <a:lnTo>
                    <a:pt x="65486" y="158875"/>
                  </a:lnTo>
                  <a:lnTo>
                    <a:pt x="53564" y="206024"/>
                  </a:lnTo>
                  <a:lnTo>
                    <a:pt x="49738" y="242616"/>
                  </a:lnTo>
                  <a:lnTo>
                    <a:pt x="46017" y="282856"/>
                  </a:lnTo>
                  <a:lnTo>
                    <a:pt x="41388" y="327638"/>
                  </a:lnTo>
                  <a:lnTo>
                    <a:pt x="39074" y="344816"/>
                  </a:lnTo>
                  <a:lnTo>
                    <a:pt x="38043" y="347041"/>
                  </a:lnTo>
                  <a:lnTo>
                    <a:pt x="36652" y="347819"/>
                  </a:lnTo>
                  <a:lnTo>
                    <a:pt x="35017" y="347632"/>
                  </a:lnTo>
                  <a:lnTo>
                    <a:pt x="33203" y="338017"/>
                  </a:lnTo>
                  <a:lnTo>
                    <a:pt x="32180" y="305244"/>
                  </a:lnTo>
                  <a:lnTo>
                    <a:pt x="31941" y="270024"/>
                  </a:lnTo>
                  <a:lnTo>
                    <a:pt x="31835" y="223797"/>
                  </a:lnTo>
                  <a:lnTo>
                    <a:pt x="33218" y="197217"/>
                  </a:lnTo>
                  <a:lnTo>
                    <a:pt x="35551" y="168914"/>
                  </a:lnTo>
                  <a:lnTo>
                    <a:pt x="38517" y="139462"/>
                  </a:lnTo>
                  <a:lnTo>
                    <a:pt x="41906" y="113478"/>
                  </a:lnTo>
                  <a:lnTo>
                    <a:pt x="49434" y="67672"/>
                  </a:lnTo>
                  <a:lnTo>
                    <a:pt x="64977" y="23039"/>
                  </a:lnTo>
                  <a:lnTo>
                    <a:pt x="79617" y="2053"/>
                  </a:lnTo>
                  <a:lnTo>
                    <a:pt x="85534" y="0"/>
                  </a:lnTo>
                  <a:lnTo>
                    <a:pt x="99633" y="1479"/>
                  </a:lnTo>
                  <a:lnTo>
                    <a:pt x="113426" y="14368"/>
                  </a:lnTo>
                  <a:lnTo>
                    <a:pt x="125200" y="34913"/>
                  </a:lnTo>
                  <a:lnTo>
                    <a:pt x="134384" y="72835"/>
                  </a:lnTo>
                  <a:lnTo>
                    <a:pt x="134279" y="95940"/>
                  </a:lnTo>
                  <a:lnTo>
                    <a:pt x="128118" y="116086"/>
                  </a:lnTo>
                  <a:lnTo>
                    <a:pt x="123512" y="125411"/>
                  </a:lnTo>
                  <a:lnTo>
                    <a:pt x="103342" y="141415"/>
                  </a:lnTo>
                  <a:lnTo>
                    <a:pt x="65898" y="158561"/>
                  </a:lnTo>
                  <a:lnTo>
                    <a:pt x="25011" y="167305"/>
                  </a:lnTo>
                  <a:lnTo>
                    <a:pt x="0" y="175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873"/>
            <p:cNvSpPr/>
            <p:nvPr>
              <p:custDataLst>
                <p:tags r:id="rId178"/>
              </p:custDataLst>
            </p:nvPr>
          </p:nvSpPr>
          <p:spPr>
            <a:xfrm>
              <a:off x="5667222" y="4884033"/>
              <a:ext cx="104929" cy="325903"/>
            </a:xfrm>
            <a:custGeom>
              <a:avLst/>
              <a:gdLst/>
              <a:ahLst/>
              <a:cxnLst/>
              <a:rect l="0" t="0" r="0" b="0"/>
              <a:pathLst>
                <a:path w="104929" h="325903">
                  <a:moveTo>
                    <a:pt x="92228" y="5467"/>
                  </a:moveTo>
                  <a:lnTo>
                    <a:pt x="92228" y="5467"/>
                  </a:lnTo>
                  <a:lnTo>
                    <a:pt x="85486" y="2096"/>
                  </a:lnTo>
                  <a:lnTo>
                    <a:pt x="71180" y="0"/>
                  </a:lnTo>
                  <a:lnTo>
                    <a:pt x="61471" y="3273"/>
                  </a:lnTo>
                  <a:lnTo>
                    <a:pt x="51748" y="10841"/>
                  </a:lnTo>
                  <a:lnTo>
                    <a:pt x="35078" y="32381"/>
                  </a:lnTo>
                  <a:lnTo>
                    <a:pt x="20184" y="67769"/>
                  </a:lnTo>
                  <a:lnTo>
                    <a:pt x="8702" y="102536"/>
                  </a:lnTo>
                  <a:lnTo>
                    <a:pt x="2189" y="143388"/>
                  </a:lnTo>
                  <a:lnTo>
                    <a:pt x="0" y="186004"/>
                  </a:lnTo>
                  <a:lnTo>
                    <a:pt x="1379" y="226111"/>
                  </a:lnTo>
                  <a:lnTo>
                    <a:pt x="11869" y="261341"/>
                  </a:lnTo>
                  <a:lnTo>
                    <a:pt x="33846" y="303296"/>
                  </a:lnTo>
                  <a:lnTo>
                    <a:pt x="40606" y="314086"/>
                  </a:lnTo>
                  <a:lnTo>
                    <a:pt x="47936" y="320575"/>
                  </a:lnTo>
                  <a:lnTo>
                    <a:pt x="55645" y="324194"/>
                  </a:lnTo>
                  <a:lnTo>
                    <a:pt x="63605" y="325902"/>
                  </a:lnTo>
                  <a:lnTo>
                    <a:pt x="79978" y="324036"/>
                  </a:lnTo>
                  <a:lnTo>
                    <a:pt x="104928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874"/>
            <p:cNvSpPr/>
            <p:nvPr>
              <p:custDataLst>
                <p:tags r:id="rId179"/>
              </p:custDataLst>
            </p:nvPr>
          </p:nvSpPr>
          <p:spPr>
            <a:xfrm>
              <a:off x="5111921" y="4756150"/>
              <a:ext cx="16014" cy="442645"/>
            </a:xfrm>
            <a:custGeom>
              <a:avLst/>
              <a:gdLst/>
              <a:ahLst/>
              <a:cxnLst/>
              <a:rect l="0" t="0" r="0" b="0"/>
              <a:pathLst>
                <a:path w="16014" h="442645">
                  <a:moveTo>
                    <a:pt x="6179" y="0"/>
                  </a:moveTo>
                  <a:lnTo>
                    <a:pt x="6179" y="0"/>
                  </a:lnTo>
                  <a:lnTo>
                    <a:pt x="9550" y="37903"/>
                  </a:lnTo>
                  <a:lnTo>
                    <a:pt x="11205" y="72820"/>
                  </a:lnTo>
                  <a:lnTo>
                    <a:pt x="12646" y="114914"/>
                  </a:lnTo>
                  <a:lnTo>
                    <a:pt x="15639" y="161846"/>
                  </a:lnTo>
                  <a:lnTo>
                    <a:pt x="16013" y="186919"/>
                  </a:lnTo>
                  <a:lnTo>
                    <a:pt x="15557" y="212807"/>
                  </a:lnTo>
                  <a:lnTo>
                    <a:pt x="14548" y="239238"/>
                  </a:lnTo>
                  <a:lnTo>
                    <a:pt x="12464" y="266031"/>
                  </a:lnTo>
                  <a:lnTo>
                    <a:pt x="9663" y="293065"/>
                  </a:lnTo>
                  <a:lnTo>
                    <a:pt x="6385" y="320260"/>
                  </a:lnTo>
                  <a:lnTo>
                    <a:pt x="2743" y="365528"/>
                  </a:lnTo>
                  <a:lnTo>
                    <a:pt x="1124" y="400934"/>
                  </a:lnTo>
                  <a:lnTo>
                    <a:pt x="0" y="441716"/>
                  </a:lnTo>
                  <a:lnTo>
                    <a:pt x="1354" y="442644"/>
                  </a:lnTo>
                  <a:lnTo>
                    <a:pt x="3668" y="441146"/>
                  </a:lnTo>
                  <a:lnTo>
                    <a:pt x="12529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875"/>
            <p:cNvSpPr/>
            <p:nvPr>
              <p:custDataLst>
                <p:tags r:id="rId180"/>
              </p:custDataLst>
            </p:nvPr>
          </p:nvSpPr>
          <p:spPr>
            <a:xfrm>
              <a:off x="5218754" y="5029200"/>
              <a:ext cx="96197" cy="113946"/>
            </a:xfrm>
            <a:custGeom>
              <a:avLst/>
              <a:gdLst/>
              <a:ahLst/>
              <a:cxnLst/>
              <a:rect l="0" t="0" r="0" b="0"/>
              <a:pathLst>
                <a:path w="96197" h="113946">
                  <a:moveTo>
                    <a:pt x="96196" y="31750"/>
                  </a:moveTo>
                  <a:lnTo>
                    <a:pt x="96196" y="31750"/>
                  </a:lnTo>
                  <a:lnTo>
                    <a:pt x="96196" y="21637"/>
                  </a:lnTo>
                  <a:lnTo>
                    <a:pt x="94785" y="17952"/>
                  </a:lnTo>
                  <a:lnTo>
                    <a:pt x="89454" y="11976"/>
                  </a:lnTo>
                  <a:lnTo>
                    <a:pt x="78520" y="4646"/>
                  </a:lnTo>
                  <a:lnTo>
                    <a:pt x="56230" y="1377"/>
                  </a:lnTo>
                  <a:lnTo>
                    <a:pt x="41039" y="6257"/>
                  </a:lnTo>
                  <a:lnTo>
                    <a:pt x="27232" y="16892"/>
                  </a:lnTo>
                  <a:lnTo>
                    <a:pt x="8970" y="42713"/>
                  </a:lnTo>
                  <a:lnTo>
                    <a:pt x="1454" y="62493"/>
                  </a:lnTo>
                  <a:lnTo>
                    <a:pt x="0" y="90091"/>
                  </a:lnTo>
                  <a:lnTo>
                    <a:pt x="6169" y="103775"/>
                  </a:lnTo>
                  <a:lnTo>
                    <a:pt x="10778" y="109400"/>
                  </a:lnTo>
                  <a:lnTo>
                    <a:pt x="17379" y="112445"/>
                  </a:lnTo>
                  <a:lnTo>
                    <a:pt x="34120" y="113945"/>
                  </a:lnTo>
                  <a:lnTo>
                    <a:pt x="60008" y="107453"/>
                  </a:lnTo>
                  <a:lnTo>
                    <a:pt x="73292" y="98557"/>
                  </a:lnTo>
                  <a:lnTo>
                    <a:pt x="78810" y="93221"/>
                  </a:lnTo>
                  <a:lnTo>
                    <a:pt x="84941" y="79767"/>
                  </a:lnTo>
                  <a:lnTo>
                    <a:pt x="86576" y="72228"/>
                  </a:lnTo>
                  <a:lnTo>
                    <a:pt x="82135" y="44763"/>
                  </a:lnTo>
                  <a:lnTo>
                    <a:pt x="72356" y="15427"/>
                  </a:lnTo>
                  <a:lnTo>
                    <a:pt x="580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876"/>
            <p:cNvSpPr/>
            <p:nvPr>
              <p:custDataLst>
                <p:tags r:id="rId181"/>
              </p:custDataLst>
            </p:nvPr>
          </p:nvSpPr>
          <p:spPr>
            <a:xfrm>
              <a:off x="5354517" y="5037955"/>
              <a:ext cx="149359" cy="376953"/>
            </a:xfrm>
            <a:custGeom>
              <a:avLst/>
              <a:gdLst/>
              <a:ahLst/>
              <a:cxnLst/>
              <a:rect l="0" t="0" r="0" b="0"/>
              <a:pathLst>
                <a:path w="149359" h="376953">
                  <a:moveTo>
                    <a:pt x="131883" y="29345"/>
                  </a:moveTo>
                  <a:lnTo>
                    <a:pt x="131883" y="29345"/>
                  </a:lnTo>
                  <a:lnTo>
                    <a:pt x="115263" y="14842"/>
                  </a:lnTo>
                  <a:lnTo>
                    <a:pt x="89250" y="3332"/>
                  </a:lnTo>
                  <a:lnTo>
                    <a:pt x="59906" y="0"/>
                  </a:lnTo>
                  <a:lnTo>
                    <a:pt x="41802" y="1721"/>
                  </a:lnTo>
                  <a:lnTo>
                    <a:pt x="35846" y="4579"/>
                  </a:lnTo>
                  <a:lnTo>
                    <a:pt x="31875" y="8601"/>
                  </a:lnTo>
                  <a:lnTo>
                    <a:pt x="29228" y="13399"/>
                  </a:lnTo>
                  <a:lnTo>
                    <a:pt x="28167" y="24375"/>
                  </a:lnTo>
                  <a:lnTo>
                    <a:pt x="28872" y="30265"/>
                  </a:lnTo>
                  <a:lnTo>
                    <a:pt x="39063" y="42454"/>
                  </a:lnTo>
                  <a:lnTo>
                    <a:pt x="55352" y="53516"/>
                  </a:lnTo>
                  <a:lnTo>
                    <a:pt x="101508" y="68843"/>
                  </a:lnTo>
                  <a:lnTo>
                    <a:pt x="113210" y="69712"/>
                  </a:lnTo>
                  <a:lnTo>
                    <a:pt x="123099" y="67893"/>
                  </a:lnTo>
                  <a:lnTo>
                    <a:pt x="123910" y="67038"/>
                  </a:lnTo>
                  <a:lnTo>
                    <a:pt x="124812" y="64207"/>
                  </a:lnTo>
                  <a:lnTo>
                    <a:pt x="124347" y="63170"/>
                  </a:lnTo>
                  <a:lnTo>
                    <a:pt x="123330" y="62478"/>
                  </a:lnTo>
                  <a:lnTo>
                    <a:pt x="121948" y="62017"/>
                  </a:lnTo>
                  <a:lnTo>
                    <a:pt x="120321" y="63825"/>
                  </a:lnTo>
                  <a:lnTo>
                    <a:pt x="116632" y="71481"/>
                  </a:lnTo>
                  <a:lnTo>
                    <a:pt x="116403" y="83820"/>
                  </a:lnTo>
                  <a:lnTo>
                    <a:pt x="125376" y="121479"/>
                  </a:lnTo>
                  <a:lnTo>
                    <a:pt x="136697" y="167416"/>
                  </a:lnTo>
                  <a:lnTo>
                    <a:pt x="142959" y="206656"/>
                  </a:lnTo>
                  <a:lnTo>
                    <a:pt x="147389" y="248555"/>
                  </a:lnTo>
                  <a:lnTo>
                    <a:pt x="149358" y="288344"/>
                  </a:lnTo>
                  <a:lnTo>
                    <a:pt x="146470" y="323432"/>
                  </a:lnTo>
                  <a:lnTo>
                    <a:pt x="139071" y="351961"/>
                  </a:lnTo>
                  <a:lnTo>
                    <a:pt x="126376" y="369345"/>
                  </a:lnTo>
                  <a:lnTo>
                    <a:pt x="116923" y="373839"/>
                  </a:lnTo>
                  <a:lnTo>
                    <a:pt x="93249" y="376952"/>
                  </a:lnTo>
                  <a:lnTo>
                    <a:pt x="55524" y="367995"/>
                  </a:lnTo>
                  <a:lnTo>
                    <a:pt x="20907" y="345194"/>
                  </a:lnTo>
                  <a:lnTo>
                    <a:pt x="6595" y="328002"/>
                  </a:lnTo>
                  <a:lnTo>
                    <a:pt x="1791" y="319466"/>
                  </a:lnTo>
                  <a:lnTo>
                    <a:pt x="0" y="310953"/>
                  </a:lnTo>
                  <a:lnTo>
                    <a:pt x="1772" y="293970"/>
                  </a:lnTo>
                  <a:lnTo>
                    <a:pt x="14789" y="278894"/>
                  </a:lnTo>
                  <a:lnTo>
                    <a:pt x="42983" y="257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877"/>
            <p:cNvSpPr/>
            <p:nvPr>
              <p:custDataLst>
                <p:tags r:id="rId182"/>
              </p:custDataLst>
            </p:nvPr>
          </p:nvSpPr>
          <p:spPr>
            <a:xfrm>
              <a:off x="6737348" y="4954144"/>
              <a:ext cx="88017" cy="252857"/>
            </a:xfrm>
            <a:custGeom>
              <a:avLst/>
              <a:gdLst/>
              <a:ahLst/>
              <a:cxnLst/>
              <a:rect l="0" t="0" r="0" b="0"/>
              <a:pathLst>
                <a:path w="88017" h="252857">
                  <a:moveTo>
                    <a:pt x="2" y="11556"/>
                  </a:moveTo>
                  <a:lnTo>
                    <a:pt x="2" y="11556"/>
                  </a:lnTo>
                  <a:lnTo>
                    <a:pt x="0" y="0"/>
                  </a:lnTo>
                  <a:lnTo>
                    <a:pt x="10115" y="2566"/>
                  </a:lnTo>
                  <a:lnTo>
                    <a:pt x="26517" y="17908"/>
                  </a:lnTo>
                  <a:lnTo>
                    <a:pt x="51524" y="53812"/>
                  </a:lnTo>
                  <a:lnTo>
                    <a:pt x="67351" y="86075"/>
                  </a:lnTo>
                  <a:lnTo>
                    <a:pt x="80029" y="120876"/>
                  </a:lnTo>
                  <a:lnTo>
                    <a:pt x="88016" y="155157"/>
                  </a:lnTo>
                  <a:lnTo>
                    <a:pt x="86391" y="185446"/>
                  </a:lnTo>
                  <a:lnTo>
                    <a:pt x="78613" y="210901"/>
                  </a:lnTo>
                  <a:lnTo>
                    <a:pt x="68102" y="229270"/>
                  </a:lnTo>
                  <a:lnTo>
                    <a:pt x="56375" y="240727"/>
                  </a:lnTo>
                  <a:lnTo>
                    <a:pt x="41634" y="249262"/>
                  </a:lnTo>
                  <a:lnTo>
                    <a:pt x="31752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344"/>
          <p:cNvGrpSpPr/>
          <p:nvPr/>
        </p:nvGrpSpPr>
        <p:grpSpPr>
          <a:xfrm>
            <a:off x="4331792" y="4603048"/>
            <a:ext cx="519609" cy="908753"/>
            <a:chOff x="4331792" y="4603048"/>
            <a:chExt cx="519609" cy="908753"/>
          </a:xfrm>
        </p:grpSpPr>
        <p:sp>
          <p:nvSpPr>
            <p:cNvPr id="286" name="SMARTInkShape-1878"/>
            <p:cNvSpPr/>
            <p:nvPr>
              <p:custDataLst>
                <p:tags r:id="rId162"/>
              </p:custDataLst>
            </p:nvPr>
          </p:nvSpPr>
          <p:spPr>
            <a:xfrm>
              <a:off x="4368800" y="46609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6467" y="6326"/>
                  </a:lnTo>
                  <a:lnTo>
                    <a:pt x="7839" y="421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879"/>
            <p:cNvSpPr/>
            <p:nvPr>
              <p:custDataLst>
                <p:tags r:id="rId163"/>
              </p:custDataLst>
            </p:nvPr>
          </p:nvSpPr>
          <p:spPr>
            <a:xfrm>
              <a:off x="4394200" y="4603048"/>
              <a:ext cx="182685" cy="215508"/>
            </a:xfrm>
            <a:custGeom>
              <a:avLst/>
              <a:gdLst/>
              <a:ahLst/>
              <a:cxnLst/>
              <a:rect l="0" t="0" r="0" b="0"/>
              <a:pathLst>
                <a:path w="182685" h="215508">
                  <a:moveTo>
                    <a:pt x="0" y="64202"/>
                  </a:moveTo>
                  <a:lnTo>
                    <a:pt x="0" y="64202"/>
                  </a:lnTo>
                  <a:lnTo>
                    <a:pt x="5467" y="69669"/>
                  </a:lnTo>
                  <a:lnTo>
                    <a:pt x="5762" y="69258"/>
                  </a:lnTo>
                  <a:lnTo>
                    <a:pt x="6343" y="49346"/>
                  </a:lnTo>
                  <a:lnTo>
                    <a:pt x="7052" y="47948"/>
                  </a:lnTo>
                  <a:lnTo>
                    <a:pt x="8228" y="47016"/>
                  </a:lnTo>
                  <a:lnTo>
                    <a:pt x="9719" y="46395"/>
                  </a:lnTo>
                  <a:lnTo>
                    <a:pt x="11418" y="46686"/>
                  </a:lnTo>
                  <a:lnTo>
                    <a:pt x="15188" y="48891"/>
                  </a:lnTo>
                  <a:lnTo>
                    <a:pt x="20423" y="89459"/>
                  </a:lnTo>
                  <a:lnTo>
                    <a:pt x="22043" y="129541"/>
                  </a:lnTo>
                  <a:lnTo>
                    <a:pt x="18055" y="170814"/>
                  </a:lnTo>
                  <a:lnTo>
                    <a:pt x="10387" y="209204"/>
                  </a:lnTo>
                  <a:lnTo>
                    <a:pt x="8336" y="213081"/>
                  </a:lnTo>
                  <a:lnTo>
                    <a:pt x="6263" y="214960"/>
                  </a:lnTo>
                  <a:lnTo>
                    <a:pt x="4175" y="215507"/>
                  </a:lnTo>
                  <a:lnTo>
                    <a:pt x="2784" y="215167"/>
                  </a:lnTo>
                  <a:lnTo>
                    <a:pt x="1856" y="214234"/>
                  </a:lnTo>
                  <a:lnTo>
                    <a:pt x="1237" y="212907"/>
                  </a:lnTo>
                  <a:lnTo>
                    <a:pt x="2044" y="170420"/>
                  </a:lnTo>
                  <a:lnTo>
                    <a:pt x="6553" y="139632"/>
                  </a:lnTo>
                  <a:lnTo>
                    <a:pt x="15612" y="102430"/>
                  </a:lnTo>
                  <a:lnTo>
                    <a:pt x="30457" y="68022"/>
                  </a:lnTo>
                  <a:lnTo>
                    <a:pt x="56767" y="26528"/>
                  </a:lnTo>
                  <a:lnTo>
                    <a:pt x="65362" y="15803"/>
                  </a:lnTo>
                  <a:lnTo>
                    <a:pt x="86201" y="3886"/>
                  </a:lnTo>
                  <a:lnTo>
                    <a:pt x="108161" y="0"/>
                  </a:lnTo>
                  <a:lnTo>
                    <a:pt x="127329" y="2977"/>
                  </a:lnTo>
                  <a:lnTo>
                    <a:pt x="145255" y="14648"/>
                  </a:lnTo>
                  <a:lnTo>
                    <a:pt x="161219" y="33006"/>
                  </a:lnTo>
                  <a:lnTo>
                    <a:pt x="176729" y="70402"/>
                  </a:lnTo>
                  <a:lnTo>
                    <a:pt x="182684" y="117559"/>
                  </a:lnTo>
                  <a:lnTo>
                    <a:pt x="177800" y="172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880"/>
            <p:cNvSpPr/>
            <p:nvPr>
              <p:custDataLst>
                <p:tags r:id="rId164"/>
              </p:custDataLst>
            </p:nvPr>
          </p:nvSpPr>
          <p:spPr>
            <a:xfrm>
              <a:off x="4331792" y="4857750"/>
              <a:ext cx="519609" cy="336551"/>
            </a:xfrm>
            <a:custGeom>
              <a:avLst/>
              <a:gdLst/>
              <a:ahLst/>
              <a:cxnLst/>
              <a:rect l="0" t="0" r="0" b="0"/>
              <a:pathLst>
                <a:path w="519609" h="336551">
                  <a:moveTo>
                    <a:pt x="405308" y="0"/>
                  </a:moveTo>
                  <a:lnTo>
                    <a:pt x="405308" y="0"/>
                  </a:lnTo>
                  <a:lnTo>
                    <a:pt x="398827" y="705"/>
                  </a:lnTo>
                  <a:lnTo>
                    <a:pt x="359221" y="15580"/>
                  </a:lnTo>
                  <a:lnTo>
                    <a:pt x="327203" y="30443"/>
                  </a:lnTo>
                  <a:lnTo>
                    <a:pt x="287340" y="48808"/>
                  </a:lnTo>
                  <a:lnTo>
                    <a:pt x="263868" y="58644"/>
                  </a:lnTo>
                  <a:lnTo>
                    <a:pt x="239048" y="68730"/>
                  </a:lnTo>
                  <a:lnTo>
                    <a:pt x="213329" y="78980"/>
                  </a:lnTo>
                  <a:lnTo>
                    <a:pt x="187010" y="89343"/>
                  </a:lnTo>
                  <a:lnTo>
                    <a:pt x="160293" y="99779"/>
                  </a:lnTo>
                  <a:lnTo>
                    <a:pt x="117436" y="117018"/>
                  </a:lnTo>
                  <a:lnTo>
                    <a:pt x="73068" y="134861"/>
                  </a:lnTo>
                  <a:lnTo>
                    <a:pt x="52161" y="144616"/>
                  </a:lnTo>
                  <a:lnTo>
                    <a:pt x="49227" y="147211"/>
                  </a:lnTo>
                  <a:lnTo>
                    <a:pt x="49387" y="150351"/>
                  </a:lnTo>
                  <a:lnTo>
                    <a:pt x="55210" y="157604"/>
                  </a:lnTo>
                  <a:lnTo>
                    <a:pt x="97884" y="169394"/>
                  </a:lnTo>
                  <a:lnTo>
                    <a:pt x="130386" y="176651"/>
                  </a:lnTo>
                  <a:lnTo>
                    <a:pt x="177643" y="185299"/>
                  </a:lnTo>
                  <a:lnTo>
                    <a:pt x="209440" y="195701"/>
                  </a:lnTo>
                  <a:lnTo>
                    <a:pt x="214757" y="198906"/>
                  </a:lnTo>
                  <a:lnTo>
                    <a:pt x="217597" y="201748"/>
                  </a:lnTo>
                  <a:lnTo>
                    <a:pt x="218784" y="204349"/>
                  </a:lnTo>
                  <a:lnTo>
                    <a:pt x="216047" y="208199"/>
                  </a:lnTo>
                  <a:lnTo>
                    <a:pt x="203599" y="218122"/>
                  </a:lnTo>
                  <a:lnTo>
                    <a:pt x="163274" y="235608"/>
                  </a:lnTo>
                  <a:lnTo>
                    <a:pt x="129109" y="247943"/>
                  </a:lnTo>
                  <a:lnTo>
                    <a:pt x="93464" y="261186"/>
                  </a:lnTo>
                  <a:lnTo>
                    <a:pt x="58807" y="276478"/>
                  </a:lnTo>
                  <a:lnTo>
                    <a:pt x="17675" y="294213"/>
                  </a:lnTo>
                  <a:lnTo>
                    <a:pt x="0" y="305034"/>
                  </a:lnTo>
                  <a:lnTo>
                    <a:pt x="341" y="307778"/>
                  </a:lnTo>
                  <a:lnTo>
                    <a:pt x="3391" y="310314"/>
                  </a:lnTo>
                  <a:lnTo>
                    <a:pt x="8247" y="312708"/>
                  </a:lnTo>
                  <a:lnTo>
                    <a:pt x="38101" y="317252"/>
                  </a:lnTo>
                  <a:lnTo>
                    <a:pt x="84061" y="320918"/>
                  </a:lnTo>
                  <a:lnTo>
                    <a:pt x="112120" y="321895"/>
                  </a:lnTo>
                  <a:lnTo>
                    <a:pt x="142116" y="322547"/>
                  </a:lnTo>
                  <a:lnTo>
                    <a:pt x="176225" y="322981"/>
                  </a:lnTo>
                  <a:lnTo>
                    <a:pt x="213075" y="323271"/>
                  </a:lnTo>
                  <a:lnTo>
                    <a:pt x="251753" y="323464"/>
                  </a:lnTo>
                  <a:lnTo>
                    <a:pt x="288121" y="324298"/>
                  </a:lnTo>
                  <a:lnTo>
                    <a:pt x="322949" y="325560"/>
                  </a:lnTo>
                  <a:lnTo>
                    <a:pt x="356753" y="327107"/>
                  </a:lnTo>
                  <a:lnTo>
                    <a:pt x="385637" y="328137"/>
                  </a:lnTo>
                  <a:lnTo>
                    <a:pt x="411244" y="328825"/>
                  </a:lnTo>
                  <a:lnTo>
                    <a:pt x="454513" y="330294"/>
                  </a:lnTo>
                  <a:lnTo>
                    <a:pt x="498440" y="334383"/>
                  </a:lnTo>
                  <a:lnTo>
                    <a:pt x="519608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881"/>
            <p:cNvSpPr/>
            <p:nvPr>
              <p:custDataLst>
                <p:tags r:id="rId165"/>
              </p:custDataLst>
            </p:nvPr>
          </p:nvSpPr>
          <p:spPr>
            <a:xfrm>
              <a:off x="4389174" y="5422900"/>
              <a:ext cx="11377" cy="82551"/>
            </a:xfrm>
            <a:custGeom>
              <a:avLst/>
              <a:gdLst/>
              <a:ahLst/>
              <a:cxnLst/>
              <a:rect l="0" t="0" r="0" b="0"/>
              <a:pathLst>
                <a:path w="11377" h="82551">
                  <a:moveTo>
                    <a:pt x="5026" y="0"/>
                  </a:moveTo>
                  <a:lnTo>
                    <a:pt x="5026" y="0"/>
                  </a:lnTo>
                  <a:lnTo>
                    <a:pt x="0" y="22604"/>
                  </a:lnTo>
                  <a:lnTo>
                    <a:pt x="950" y="45503"/>
                  </a:lnTo>
                  <a:lnTo>
                    <a:pt x="11376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882"/>
            <p:cNvSpPr/>
            <p:nvPr>
              <p:custDataLst>
                <p:tags r:id="rId166"/>
              </p:custDataLst>
            </p:nvPr>
          </p:nvSpPr>
          <p:spPr>
            <a:xfrm>
              <a:off x="4381500" y="5321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705" y="58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883"/>
            <p:cNvSpPr/>
            <p:nvPr>
              <p:custDataLst>
                <p:tags r:id="rId167"/>
              </p:custDataLst>
            </p:nvPr>
          </p:nvSpPr>
          <p:spPr>
            <a:xfrm>
              <a:off x="4432300" y="53975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6479" y="11994"/>
                  </a:lnTo>
                  <a:lnTo>
                    <a:pt x="53618" y="4861"/>
                  </a:lnTo>
                  <a:lnTo>
                    <a:pt x="98851" y="42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884"/>
            <p:cNvSpPr/>
            <p:nvPr>
              <p:custDataLst>
                <p:tags r:id="rId168"/>
              </p:custDataLst>
            </p:nvPr>
          </p:nvSpPr>
          <p:spPr>
            <a:xfrm>
              <a:off x="4434992" y="5486400"/>
              <a:ext cx="137009" cy="12701"/>
            </a:xfrm>
            <a:custGeom>
              <a:avLst/>
              <a:gdLst/>
              <a:ahLst/>
              <a:cxnLst/>
              <a:rect l="0" t="0" r="0" b="0"/>
              <a:pathLst>
                <a:path w="13700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46181" y="8336"/>
                  </a:lnTo>
                  <a:lnTo>
                    <a:pt x="85323" y="6233"/>
                  </a:lnTo>
                  <a:lnTo>
                    <a:pt x="13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885"/>
            <p:cNvSpPr/>
            <p:nvPr>
              <p:custDataLst>
                <p:tags r:id="rId169"/>
              </p:custDataLst>
            </p:nvPr>
          </p:nvSpPr>
          <p:spPr>
            <a:xfrm>
              <a:off x="4675586" y="5365750"/>
              <a:ext cx="10715" cy="146051"/>
            </a:xfrm>
            <a:custGeom>
              <a:avLst/>
              <a:gdLst/>
              <a:ahLst/>
              <a:cxnLst/>
              <a:rect l="0" t="0" r="0" b="0"/>
              <a:pathLst>
                <a:path w="10715" h="146051">
                  <a:moveTo>
                    <a:pt x="4364" y="0"/>
                  </a:moveTo>
                  <a:lnTo>
                    <a:pt x="4364" y="0"/>
                  </a:lnTo>
                  <a:lnTo>
                    <a:pt x="0" y="16620"/>
                  </a:lnTo>
                  <a:lnTo>
                    <a:pt x="288" y="54292"/>
                  </a:lnTo>
                  <a:lnTo>
                    <a:pt x="6930" y="98919"/>
                  </a:lnTo>
                  <a:lnTo>
                    <a:pt x="10714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5" name="SMARTInkShape-1886"/>
          <p:cNvSpPr/>
          <p:nvPr>
            <p:custDataLst>
              <p:tags r:id="rId2"/>
            </p:custDataLst>
          </p:nvPr>
        </p:nvSpPr>
        <p:spPr>
          <a:xfrm>
            <a:off x="3797300" y="5067639"/>
            <a:ext cx="203201" cy="12362"/>
          </a:xfrm>
          <a:custGeom>
            <a:avLst/>
            <a:gdLst/>
            <a:ahLst/>
            <a:cxnLst/>
            <a:rect l="0" t="0" r="0" b="0"/>
            <a:pathLst>
              <a:path w="203201" h="12362">
                <a:moveTo>
                  <a:pt x="0" y="12361"/>
                </a:moveTo>
                <a:lnTo>
                  <a:pt x="0" y="12361"/>
                </a:lnTo>
                <a:lnTo>
                  <a:pt x="45455" y="2235"/>
                </a:lnTo>
                <a:lnTo>
                  <a:pt x="92960" y="425"/>
                </a:lnTo>
                <a:lnTo>
                  <a:pt x="128805" y="0"/>
                </a:lnTo>
                <a:lnTo>
                  <a:pt x="174572" y="3132"/>
                </a:lnTo>
                <a:lnTo>
                  <a:pt x="203200" y="60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3" name="SMARTInkShape-Group346"/>
          <p:cNvGrpSpPr/>
          <p:nvPr/>
        </p:nvGrpSpPr>
        <p:grpSpPr>
          <a:xfrm>
            <a:off x="2190750" y="4692650"/>
            <a:ext cx="1835151" cy="584201"/>
            <a:chOff x="2190750" y="4692650"/>
            <a:chExt cx="1835151" cy="584201"/>
          </a:xfrm>
        </p:grpSpPr>
        <p:sp>
          <p:nvSpPr>
            <p:cNvPr id="296" name="SMARTInkShape-1887"/>
            <p:cNvSpPr/>
            <p:nvPr>
              <p:custDataLst>
                <p:tags r:id="rId155"/>
              </p:custDataLst>
            </p:nvPr>
          </p:nvSpPr>
          <p:spPr>
            <a:xfrm>
              <a:off x="2190750" y="4716202"/>
              <a:ext cx="266701" cy="522549"/>
            </a:xfrm>
            <a:custGeom>
              <a:avLst/>
              <a:gdLst/>
              <a:ahLst/>
              <a:cxnLst/>
              <a:rect l="0" t="0" r="0" b="0"/>
              <a:pathLst>
                <a:path w="266701" h="522549">
                  <a:moveTo>
                    <a:pt x="0" y="522548"/>
                  </a:moveTo>
                  <a:lnTo>
                    <a:pt x="0" y="522548"/>
                  </a:lnTo>
                  <a:lnTo>
                    <a:pt x="8838" y="522548"/>
                  </a:lnTo>
                  <a:lnTo>
                    <a:pt x="25040" y="515806"/>
                  </a:lnTo>
                  <a:lnTo>
                    <a:pt x="69654" y="479239"/>
                  </a:lnTo>
                  <a:lnTo>
                    <a:pt x="109774" y="437279"/>
                  </a:lnTo>
                  <a:lnTo>
                    <a:pt x="137688" y="398573"/>
                  </a:lnTo>
                  <a:lnTo>
                    <a:pt x="164206" y="353148"/>
                  </a:lnTo>
                  <a:lnTo>
                    <a:pt x="175793" y="326359"/>
                  </a:lnTo>
                  <a:lnTo>
                    <a:pt x="186339" y="297211"/>
                  </a:lnTo>
                  <a:lnTo>
                    <a:pt x="196193" y="266490"/>
                  </a:lnTo>
                  <a:lnTo>
                    <a:pt x="204173" y="236133"/>
                  </a:lnTo>
                  <a:lnTo>
                    <a:pt x="210904" y="206015"/>
                  </a:lnTo>
                  <a:lnTo>
                    <a:pt x="216803" y="176059"/>
                  </a:lnTo>
                  <a:lnTo>
                    <a:pt x="221441" y="147622"/>
                  </a:lnTo>
                  <a:lnTo>
                    <a:pt x="225238" y="120197"/>
                  </a:lnTo>
                  <a:lnTo>
                    <a:pt x="228475" y="93447"/>
                  </a:lnTo>
                  <a:lnTo>
                    <a:pt x="230191" y="52436"/>
                  </a:lnTo>
                  <a:lnTo>
                    <a:pt x="227190" y="22921"/>
                  </a:lnTo>
                  <a:lnTo>
                    <a:pt x="218801" y="5099"/>
                  </a:lnTo>
                  <a:lnTo>
                    <a:pt x="213601" y="1193"/>
                  </a:lnTo>
                  <a:lnTo>
                    <a:pt x="208017" y="0"/>
                  </a:lnTo>
                  <a:lnTo>
                    <a:pt x="202178" y="616"/>
                  </a:lnTo>
                  <a:lnTo>
                    <a:pt x="188164" y="16352"/>
                  </a:lnTo>
                  <a:lnTo>
                    <a:pt x="164408" y="60708"/>
                  </a:lnTo>
                  <a:lnTo>
                    <a:pt x="149270" y="99975"/>
                  </a:lnTo>
                  <a:lnTo>
                    <a:pt x="137838" y="145649"/>
                  </a:lnTo>
                  <a:lnTo>
                    <a:pt x="126173" y="192289"/>
                  </a:lnTo>
                  <a:lnTo>
                    <a:pt x="116049" y="238889"/>
                  </a:lnTo>
                  <a:lnTo>
                    <a:pt x="111550" y="285469"/>
                  </a:lnTo>
                  <a:lnTo>
                    <a:pt x="115194" y="328280"/>
                  </a:lnTo>
                  <a:lnTo>
                    <a:pt x="124575" y="367062"/>
                  </a:lnTo>
                  <a:lnTo>
                    <a:pt x="138152" y="400762"/>
                  </a:lnTo>
                  <a:lnTo>
                    <a:pt x="168404" y="444130"/>
                  </a:lnTo>
                  <a:lnTo>
                    <a:pt x="197437" y="473678"/>
                  </a:lnTo>
                  <a:lnTo>
                    <a:pt x="215220" y="483189"/>
                  </a:lnTo>
                  <a:lnTo>
                    <a:pt x="266700" y="490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888"/>
            <p:cNvSpPr/>
            <p:nvPr>
              <p:custDataLst>
                <p:tags r:id="rId156"/>
              </p:custDataLst>
            </p:nvPr>
          </p:nvSpPr>
          <p:spPr>
            <a:xfrm>
              <a:off x="2647783" y="4807289"/>
              <a:ext cx="114468" cy="437812"/>
            </a:xfrm>
            <a:custGeom>
              <a:avLst/>
              <a:gdLst/>
              <a:ahLst/>
              <a:cxnLst/>
              <a:rect l="0" t="0" r="0" b="0"/>
              <a:pathLst>
                <a:path w="114468" h="437812">
                  <a:moveTo>
                    <a:pt x="95417" y="12361"/>
                  </a:moveTo>
                  <a:lnTo>
                    <a:pt x="95417" y="12361"/>
                  </a:lnTo>
                  <a:lnTo>
                    <a:pt x="95417" y="8990"/>
                  </a:lnTo>
                  <a:lnTo>
                    <a:pt x="93535" y="5453"/>
                  </a:lnTo>
                  <a:lnTo>
                    <a:pt x="92046" y="3522"/>
                  </a:lnTo>
                  <a:lnTo>
                    <a:pt x="88509" y="1377"/>
                  </a:lnTo>
                  <a:lnTo>
                    <a:pt x="80490" y="0"/>
                  </a:lnTo>
                  <a:lnTo>
                    <a:pt x="74436" y="3574"/>
                  </a:lnTo>
                  <a:lnTo>
                    <a:pt x="66337" y="11984"/>
                  </a:lnTo>
                  <a:lnTo>
                    <a:pt x="43890" y="51771"/>
                  </a:lnTo>
                  <a:lnTo>
                    <a:pt x="31594" y="84204"/>
                  </a:lnTo>
                  <a:lnTo>
                    <a:pt x="19073" y="126842"/>
                  </a:lnTo>
                  <a:lnTo>
                    <a:pt x="13477" y="150770"/>
                  </a:lnTo>
                  <a:lnTo>
                    <a:pt x="8335" y="175894"/>
                  </a:lnTo>
                  <a:lnTo>
                    <a:pt x="3495" y="201817"/>
                  </a:lnTo>
                  <a:lnTo>
                    <a:pt x="975" y="228270"/>
                  </a:lnTo>
                  <a:lnTo>
                    <a:pt x="0" y="255079"/>
                  </a:lnTo>
                  <a:lnTo>
                    <a:pt x="56" y="282122"/>
                  </a:lnTo>
                  <a:lnTo>
                    <a:pt x="3880" y="329105"/>
                  </a:lnTo>
                  <a:lnTo>
                    <a:pt x="11695" y="369036"/>
                  </a:lnTo>
                  <a:lnTo>
                    <a:pt x="24576" y="400894"/>
                  </a:lnTo>
                  <a:lnTo>
                    <a:pt x="43471" y="423520"/>
                  </a:lnTo>
                  <a:lnTo>
                    <a:pt x="54436" y="432517"/>
                  </a:lnTo>
                  <a:lnTo>
                    <a:pt x="65980" y="437104"/>
                  </a:lnTo>
                  <a:lnTo>
                    <a:pt x="114467" y="437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889"/>
            <p:cNvSpPr/>
            <p:nvPr>
              <p:custDataLst>
                <p:tags r:id="rId157"/>
              </p:custDataLst>
            </p:nvPr>
          </p:nvSpPr>
          <p:spPr>
            <a:xfrm>
              <a:off x="3359150" y="4889500"/>
              <a:ext cx="142101" cy="387351"/>
            </a:xfrm>
            <a:custGeom>
              <a:avLst/>
              <a:gdLst/>
              <a:ahLst/>
              <a:cxnLst/>
              <a:rect l="0" t="0" r="0" b="0"/>
              <a:pathLst>
                <a:path w="142101" h="387351">
                  <a:moveTo>
                    <a:pt x="76200" y="0"/>
                  </a:moveTo>
                  <a:lnTo>
                    <a:pt x="76200" y="0"/>
                  </a:lnTo>
                  <a:lnTo>
                    <a:pt x="104761" y="43308"/>
                  </a:lnTo>
                  <a:lnTo>
                    <a:pt x="126055" y="83388"/>
                  </a:lnTo>
                  <a:lnTo>
                    <a:pt x="137163" y="117494"/>
                  </a:lnTo>
                  <a:lnTo>
                    <a:pt x="142100" y="153819"/>
                  </a:lnTo>
                  <a:lnTo>
                    <a:pt x="140532" y="194894"/>
                  </a:lnTo>
                  <a:lnTo>
                    <a:pt x="133014" y="238314"/>
                  </a:lnTo>
                  <a:lnTo>
                    <a:pt x="117914" y="281130"/>
                  </a:lnTo>
                  <a:lnTo>
                    <a:pt x="95680" y="316152"/>
                  </a:lnTo>
                  <a:lnTo>
                    <a:pt x="67925" y="344418"/>
                  </a:lnTo>
                  <a:lnTo>
                    <a:pt x="22948" y="373374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890"/>
            <p:cNvSpPr/>
            <p:nvPr>
              <p:custDataLst>
                <p:tags r:id="rId158"/>
              </p:custDataLst>
            </p:nvPr>
          </p:nvSpPr>
          <p:spPr>
            <a:xfrm>
              <a:off x="3168650" y="4692650"/>
              <a:ext cx="170616" cy="241301"/>
            </a:xfrm>
            <a:custGeom>
              <a:avLst/>
              <a:gdLst/>
              <a:ahLst/>
              <a:cxnLst/>
              <a:rect l="0" t="0" r="0" b="0"/>
              <a:pathLst>
                <a:path w="170616" h="241301">
                  <a:moveTo>
                    <a:pt x="0" y="0"/>
                  </a:moveTo>
                  <a:lnTo>
                    <a:pt x="0" y="0"/>
                  </a:lnTo>
                  <a:lnTo>
                    <a:pt x="38282" y="17312"/>
                  </a:lnTo>
                  <a:lnTo>
                    <a:pt x="76646" y="37977"/>
                  </a:lnTo>
                  <a:lnTo>
                    <a:pt x="117882" y="62680"/>
                  </a:lnTo>
                  <a:lnTo>
                    <a:pt x="150952" y="92028"/>
                  </a:lnTo>
                  <a:lnTo>
                    <a:pt x="164927" y="112633"/>
                  </a:lnTo>
                  <a:lnTo>
                    <a:pt x="170197" y="133550"/>
                  </a:lnTo>
                  <a:lnTo>
                    <a:pt x="170615" y="144066"/>
                  </a:lnTo>
                  <a:lnTo>
                    <a:pt x="161672" y="167041"/>
                  </a:lnTo>
                  <a:lnTo>
                    <a:pt x="145232" y="189951"/>
                  </a:lnTo>
                  <a:lnTo>
                    <a:pt x="112881" y="217305"/>
                  </a:lnTo>
                  <a:lnTo>
                    <a:pt x="698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891"/>
            <p:cNvSpPr/>
            <p:nvPr>
              <p:custDataLst>
                <p:tags r:id="rId159"/>
              </p:custDataLst>
            </p:nvPr>
          </p:nvSpPr>
          <p:spPr>
            <a:xfrm>
              <a:off x="2907299" y="4903344"/>
              <a:ext cx="369302" cy="328642"/>
            </a:xfrm>
            <a:custGeom>
              <a:avLst/>
              <a:gdLst/>
              <a:ahLst/>
              <a:cxnLst/>
              <a:rect l="0" t="0" r="0" b="0"/>
              <a:pathLst>
                <a:path w="369302" h="328642">
                  <a:moveTo>
                    <a:pt x="191501" y="11556"/>
                  </a:moveTo>
                  <a:lnTo>
                    <a:pt x="191501" y="11556"/>
                  </a:lnTo>
                  <a:lnTo>
                    <a:pt x="185726" y="6487"/>
                  </a:lnTo>
                  <a:lnTo>
                    <a:pt x="175600" y="1430"/>
                  </a:lnTo>
                  <a:lnTo>
                    <a:pt x="167736" y="0"/>
                  </a:lnTo>
                  <a:lnTo>
                    <a:pt x="159537" y="1246"/>
                  </a:lnTo>
                  <a:lnTo>
                    <a:pt x="155375" y="2566"/>
                  </a:lnTo>
                  <a:lnTo>
                    <a:pt x="114525" y="38232"/>
                  </a:lnTo>
                  <a:lnTo>
                    <a:pt x="81440" y="77707"/>
                  </a:lnTo>
                  <a:lnTo>
                    <a:pt x="57212" y="112688"/>
                  </a:lnTo>
                  <a:lnTo>
                    <a:pt x="34451" y="150343"/>
                  </a:lnTo>
                  <a:lnTo>
                    <a:pt x="17278" y="185891"/>
                  </a:lnTo>
                  <a:lnTo>
                    <a:pt x="6354" y="218626"/>
                  </a:lnTo>
                  <a:lnTo>
                    <a:pt x="0" y="262939"/>
                  </a:lnTo>
                  <a:lnTo>
                    <a:pt x="2673" y="287676"/>
                  </a:lnTo>
                  <a:lnTo>
                    <a:pt x="10916" y="305726"/>
                  </a:lnTo>
                  <a:lnTo>
                    <a:pt x="23517" y="318922"/>
                  </a:lnTo>
                  <a:lnTo>
                    <a:pt x="30828" y="324416"/>
                  </a:lnTo>
                  <a:lnTo>
                    <a:pt x="48360" y="328641"/>
                  </a:lnTo>
                  <a:lnTo>
                    <a:pt x="70027" y="326755"/>
                  </a:lnTo>
                  <a:lnTo>
                    <a:pt x="113254" y="313087"/>
                  </a:lnTo>
                  <a:lnTo>
                    <a:pt x="157655" y="291477"/>
                  </a:lnTo>
                  <a:lnTo>
                    <a:pt x="199974" y="266494"/>
                  </a:lnTo>
                  <a:lnTo>
                    <a:pt x="231327" y="235652"/>
                  </a:lnTo>
                  <a:lnTo>
                    <a:pt x="257081" y="196566"/>
                  </a:lnTo>
                  <a:lnTo>
                    <a:pt x="269095" y="170689"/>
                  </a:lnTo>
                  <a:lnTo>
                    <a:pt x="273680" y="128948"/>
                  </a:lnTo>
                  <a:lnTo>
                    <a:pt x="267199" y="85301"/>
                  </a:lnTo>
                  <a:lnTo>
                    <a:pt x="249600" y="51202"/>
                  </a:lnTo>
                  <a:lnTo>
                    <a:pt x="226511" y="26596"/>
                  </a:lnTo>
                  <a:lnTo>
                    <a:pt x="206356" y="20122"/>
                  </a:lnTo>
                  <a:lnTo>
                    <a:pt x="183287" y="20302"/>
                  </a:lnTo>
                  <a:lnTo>
                    <a:pt x="146498" y="29748"/>
                  </a:lnTo>
                  <a:lnTo>
                    <a:pt x="101786" y="55629"/>
                  </a:lnTo>
                  <a:lnTo>
                    <a:pt x="87422" y="69244"/>
                  </a:lnTo>
                  <a:lnTo>
                    <a:pt x="78687" y="84702"/>
                  </a:lnTo>
                  <a:lnTo>
                    <a:pt x="77485" y="92070"/>
                  </a:lnTo>
                  <a:lnTo>
                    <a:pt x="79914" y="105901"/>
                  </a:lnTo>
                  <a:lnTo>
                    <a:pt x="89461" y="119104"/>
                  </a:lnTo>
                  <a:lnTo>
                    <a:pt x="95957" y="125588"/>
                  </a:lnTo>
                  <a:lnTo>
                    <a:pt x="118228" y="134674"/>
                  </a:lnTo>
                  <a:lnTo>
                    <a:pt x="149057" y="139652"/>
                  </a:lnTo>
                  <a:lnTo>
                    <a:pt x="188629" y="139514"/>
                  </a:lnTo>
                  <a:lnTo>
                    <a:pt x="235851" y="137100"/>
                  </a:lnTo>
                  <a:lnTo>
                    <a:pt x="261284" y="135469"/>
                  </a:lnTo>
                  <a:lnTo>
                    <a:pt x="306477" y="131775"/>
                  </a:lnTo>
                  <a:lnTo>
                    <a:pt x="369301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892"/>
            <p:cNvSpPr/>
            <p:nvPr>
              <p:custDataLst>
                <p:tags r:id="rId160"/>
              </p:custDataLst>
            </p:nvPr>
          </p:nvSpPr>
          <p:spPr>
            <a:xfrm>
              <a:off x="2968142" y="4794250"/>
              <a:ext cx="270359" cy="19051"/>
            </a:xfrm>
            <a:custGeom>
              <a:avLst/>
              <a:gdLst/>
              <a:ahLst/>
              <a:cxnLst/>
              <a:rect l="0" t="0" r="0" b="0"/>
              <a:pathLst>
                <a:path w="27035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43473" y="19050"/>
                  </a:lnTo>
                  <a:lnTo>
                    <a:pt x="79209" y="17168"/>
                  </a:lnTo>
                  <a:lnTo>
                    <a:pt x="123314" y="13981"/>
                  </a:lnTo>
                  <a:lnTo>
                    <a:pt x="146929" y="12142"/>
                  </a:lnTo>
                  <a:lnTo>
                    <a:pt x="192923" y="8218"/>
                  </a:lnTo>
                  <a:lnTo>
                    <a:pt x="232180" y="4123"/>
                  </a:lnTo>
                  <a:lnTo>
                    <a:pt x="270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893"/>
            <p:cNvSpPr/>
            <p:nvPr>
              <p:custDataLst>
                <p:tags r:id="rId161"/>
              </p:custDataLst>
            </p:nvPr>
          </p:nvSpPr>
          <p:spPr>
            <a:xfrm>
              <a:off x="3717729" y="5175250"/>
              <a:ext cx="308172" cy="38101"/>
            </a:xfrm>
            <a:custGeom>
              <a:avLst/>
              <a:gdLst/>
              <a:ahLst/>
              <a:cxnLst/>
              <a:rect l="0" t="0" r="0" b="0"/>
              <a:pathLst>
                <a:path w="3081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4074" y="32325"/>
                  </a:lnTo>
                  <a:lnTo>
                    <a:pt x="85902" y="25891"/>
                  </a:lnTo>
                  <a:lnTo>
                    <a:pt x="133185" y="20208"/>
                  </a:lnTo>
                  <a:lnTo>
                    <a:pt x="180305" y="15331"/>
                  </a:lnTo>
                  <a:lnTo>
                    <a:pt x="222414" y="10812"/>
                  </a:lnTo>
                  <a:lnTo>
                    <a:pt x="258533" y="6452"/>
                  </a:lnTo>
                  <a:lnTo>
                    <a:pt x="308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SMARTInkShape-Group347"/>
          <p:cNvGrpSpPr/>
          <p:nvPr/>
        </p:nvGrpSpPr>
        <p:grpSpPr>
          <a:xfrm>
            <a:off x="9220200" y="3958455"/>
            <a:ext cx="1993639" cy="637803"/>
            <a:chOff x="9220200" y="3958455"/>
            <a:chExt cx="1993639" cy="637803"/>
          </a:xfrm>
        </p:grpSpPr>
        <p:sp>
          <p:nvSpPr>
            <p:cNvPr id="304" name="SMARTInkShape-1894"/>
            <p:cNvSpPr/>
            <p:nvPr>
              <p:custDataLst>
                <p:tags r:id="rId142"/>
              </p:custDataLst>
            </p:nvPr>
          </p:nvSpPr>
          <p:spPr>
            <a:xfrm>
              <a:off x="10411103" y="4058872"/>
              <a:ext cx="142598" cy="301445"/>
            </a:xfrm>
            <a:custGeom>
              <a:avLst/>
              <a:gdLst/>
              <a:ahLst/>
              <a:cxnLst/>
              <a:rect l="0" t="0" r="0" b="0"/>
              <a:pathLst>
                <a:path w="142598" h="301445">
                  <a:moveTo>
                    <a:pt x="142597" y="17828"/>
                  </a:moveTo>
                  <a:lnTo>
                    <a:pt x="142597" y="17828"/>
                  </a:lnTo>
                  <a:lnTo>
                    <a:pt x="127849" y="4963"/>
                  </a:lnTo>
                  <a:lnTo>
                    <a:pt x="118472" y="610"/>
                  </a:lnTo>
                  <a:lnTo>
                    <a:pt x="115930" y="0"/>
                  </a:lnTo>
                  <a:lnTo>
                    <a:pt x="107460" y="3084"/>
                  </a:lnTo>
                  <a:lnTo>
                    <a:pt x="88911" y="16516"/>
                  </a:lnTo>
                  <a:lnTo>
                    <a:pt x="57360" y="53082"/>
                  </a:lnTo>
                  <a:lnTo>
                    <a:pt x="32362" y="95458"/>
                  </a:lnTo>
                  <a:lnTo>
                    <a:pt x="17404" y="129236"/>
                  </a:lnTo>
                  <a:lnTo>
                    <a:pt x="5817" y="164004"/>
                  </a:lnTo>
                  <a:lnTo>
                    <a:pt x="0" y="210638"/>
                  </a:lnTo>
                  <a:lnTo>
                    <a:pt x="3136" y="250170"/>
                  </a:lnTo>
                  <a:lnTo>
                    <a:pt x="9119" y="270904"/>
                  </a:lnTo>
                  <a:lnTo>
                    <a:pt x="22125" y="287645"/>
                  </a:lnTo>
                  <a:lnTo>
                    <a:pt x="30532" y="295073"/>
                  </a:lnTo>
                  <a:lnTo>
                    <a:pt x="51163" y="301444"/>
                  </a:lnTo>
                  <a:lnTo>
                    <a:pt x="73030" y="301219"/>
                  </a:lnTo>
                  <a:lnTo>
                    <a:pt x="110847" y="290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895"/>
            <p:cNvSpPr/>
            <p:nvPr>
              <p:custDataLst>
                <p:tags r:id="rId143"/>
              </p:custDataLst>
            </p:nvPr>
          </p:nvSpPr>
          <p:spPr>
            <a:xfrm>
              <a:off x="10636250" y="4114800"/>
              <a:ext cx="165101" cy="247651"/>
            </a:xfrm>
            <a:custGeom>
              <a:avLst/>
              <a:gdLst/>
              <a:ahLst/>
              <a:cxnLst/>
              <a:rect l="0" t="0" r="0" b="0"/>
              <a:pathLst>
                <a:path w="165101" h="247651">
                  <a:moveTo>
                    <a:pt x="165100" y="0"/>
                  </a:moveTo>
                  <a:lnTo>
                    <a:pt x="165100" y="0"/>
                  </a:lnTo>
                  <a:lnTo>
                    <a:pt x="153167" y="5026"/>
                  </a:lnTo>
                  <a:lnTo>
                    <a:pt x="150795" y="5467"/>
                  </a:lnTo>
                  <a:lnTo>
                    <a:pt x="146277" y="11602"/>
                  </a:lnTo>
                  <a:lnTo>
                    <a:pt x="122699" y="55581"/>
                  </a:lnTo>
                  <a:lnTo>
                    <a:pt x="98444" y="92198"/>
                  </a:lnTo>
                  <a:lnTo>
                    <a:pt x="68916" y="134327"/>
                  </a:lnTo>
                  <a:lnTo>
                    <a:pt x="39705" y="176208"/>
                  </a:lnTo>
                  <a:lnTo>
                    <a:pt x="11292" y="218172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896"/>
            <p:cNvSpPr/>
            <p:nvPr>
              <p:custDataLst>
                <p:tags r:id="rId144"/>
              </p:custDataLst>
            </p:nvPr>
          </p:nvSpPr>
          <p:spPr>
            <a:xfrm>
              <a:off x="10643483" y="4102100"/>
              <a:ext cx="151518" cy="241301"/>
            </a:xfrm>
            <a:custGeom>
              <a:avLst/>
              <a:gdLst/>
              <a:ahLst/>
              <a:cxnLst/>
              <a:rect l="0" t="0" r="0" b="0"/>
              <a:pathLst>
                <a:path w="151518" h="2413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2687" y="39232"/>
                  </a:lnTo>
                  <a:lnTo>
                    <a:pt x="44904" y="82179"/>
                  </a:lnTo>
                  <a:lnTo>
                    <a:pt x="62507" y="116252"/>
                  </a:lnTo>
                  <a:lnTo>
                    <a:pt x="84440" y="150210"/>
                  </a:lnTo>
                  <a:lnTo>
                    <a:pt x="113846" y="194320"/>
                  </a:lnTo>
                  <a:lnTo>
                    <a:pt x="151517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897"/>
            <p:cNvSpPr/>
            <p:nvPr>
              <p:custDataLst>
                <p:tags r:id="rId145"/>
              </p:custDataLst>
            </p:nvPr>
          </p:nvSpPr>
          <p:spPr>
            <a:xfrm>
              <a:off x="10102848" y="4197350"/>
              <a:ext cx="146053" cy="172318"/>
            </a:xfrm>
            <a:custGeom>
              <a:avLst/>
              <a:gdLst/>
              <a:ahLst/>
              <a:cxnLst/>
              <a:rect l="0" t="0" r="0" b="0"/>
              <a:pathLst>
                <a:path w="146053" h="172318">
                  <a:moveTo>
                    <a:pt x="2" y="44450"/>
                  </a:moveTo>
                  <a:lnTo>
                    <a:pt x="2" y="44450"/>
                  </a:lnTo>
                  <a:lnTo>
                    <a:pt x="0" y="30144"/>
                  </a:lnTo>
                  <a:lnTo>
                    <a:pt x="1413" y="28563"/>
                  </a:lnTo>
                  <a:lnTo>
                    <a:pt x="6745" y="26805"/>
                  </a:lnTo>
                  <a:lnTo>
                    <a:pt x="15698" y="29787"/>
                  </a:lnTo>
                  <a:lnTo>
                    <a:pt x="34522" y="43163"/>
                  </a:lnTo>
                  <a:lnTo>
                    <a:pt x="42065" y="49942"/>
                  </a:lnTo>
                  <a:lnTo>
                    <a:pt x="59424" y="83079"/>
                  </a:lnTo>
                  <a:lnTo>
                    <a:pt x="70133" y="124178"/>
                  </a:lnTo>
                  <a:lnTo>
                    <a:pt x="74296" y="160622"/>
                  </a:lnTo>
                  <a:lnTo>
                    <a:pt x="72298" y="169695"/>
                  </a:lnTo>
                  <a:lnTo>
                    <a:pt x="70778" y="171691"/>
                  </a:lnTo>
                  <a:lnTo>
                    <a:pt x="69056" y="172317"/>
                  </a:lnTo>
                  <a:lnTo>
                    <a:pt x="67206" y="172027"/>
                  </a:lnTo>
                  <a:lnTo>
                    <a:pt x="65972" y="170424"/>
                  </a:lnTo>
                  <a:lnTo>
                    <a:pt x="64600" y="164879"/>
                  </a:lnTo>
                  <a:lnTo>
                    <a:pt x="63827" y="143711"/>
                  </a:lnTo>
                  <a:lnTo>
                    <a:pt x="73711" y="104984"/>
                  </a:lnTo>
                  <a:lnTo>
                    <a:pt x="90045" y="61132"/>
                  </a:lnTo>
                  <a:lnTo>
                    <a:pt x="111663" y="30343"/>
                  </a:lnTo>
                  <a:lnTo>
                    <a:pt x="1460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898"/>
            <p:cNvSpPr/>
            <p:nvPr>
              <p:custDataLst>
                <p:tags r:id="rId146"/>
              </p:custDataLst>
            </p:nvPr>
          </p:nvSpPr>
          <p:spPr>
            <a:xfrm>
              <a:off x="10003151" y="4026026"/>
              <a:ext cx="122228" cy="346206"/>
            </a:xfrm>
            <a:custGeom>
              <a:avLst/>
              <a:gdLst/>
              <a:ahLst/>
              <a:cxnLst/>
              <a:rect l="0" t="0" r="0" b="0"/>
              <a:pathLst>
                <a:path w="122228" h="346206">
                  <a:moveTo>
                    <a:pt x="29849" y="158624"/>
                  </a:moveTo>
                  <a:lnTo>
                    <a:pt x="29849" y="158624"/>
                  </a:lnTo>
                  <a:lnTo>
                    <a:pt x="20416" y="169469"/>
                  </a:lnTo>
                  <a:lnTo>
                    <a:pt x="13257" y="187472"/>
                  </a:lnTo>
                  <a:lnTo>
                    <a:pt x="4515" y="230410"/>
                  </a:lnTo>
                  <a:lnTo>
                    <a:pt x="0" y="269029"/>
                  </a:lnTo>
                  <a:lnTo>
                    <a:pt x="545" y="307988"/>
                  </a:lnTo>
                  <a:lnTo>
                    <a:pt x="4220" y="346205"/>
                  </a:lnTo>
                  <a:lnTo>
                    <a:pt x="5002" y="345767"/>
                  </a:lnTo>
                  <a:lnTo>
                    <a:pt x="7752" y="341517"/>
                  </a:lnTo>
                  <a:lnTo>
                    <a:pt x="5371" y="295031"/>
                  </a:lnTo>
                  <a:lnTo>
                    <a:pt x="5563" y="260172"/>
                  </a:lnTo>
                  <a:lnTo>
                    <a:pt x="8000" y="216456"/>
                  </a:lnTo>
                  <a:lnTo>
                    <a:pt x="10344" y="192240"/>
                  </a:lnTo>
                  <a:lnTo>
                    <a:pt x="13319" y="166923"/>
                  </a:lnTo>
                  <a:lnTo>
                    <a:pt x="16712" y="140873"/>
                  </a:lnTo>
                  <a:lnTo>
                    <a:pt x="21091" y="116451"/>
                  </a:lnTo>
                  <a:lnTo>
                    <a:pt x="31602" y="70501"/>
                  </a:lnTo>
                  <a:lnTo>
                    <a:pt x="46048" y="25191"/>
                  </a:lnTo>
                  <a:lnTo>
                    <a:pt x="56803" y="9244"/>
                  </a:lnTo>
                  <a:lnTo>
                    <a:pt x="62635" y="4004"/>
                  </a:lnTo>
                  <a:lnTo>
                    <a:pt x="68640" y="1216"/>
                  </a:lnTo>
                  <a:lnTo>
                    <a:pt x="80957" y="0"/>
                  </a:lnTo>
                  <a:lnTo>
                    <a:pt x="87204" y="3486"/>
                  </a:lnTo>
                  <a:lnTo>
                    <a:pt x="99790" y="16766"/>
                  </a:lnTo>
                  <a:lnTo>
                    <a:pt x="115404" y="54189"/>
                  </a:lnTo>
                  <a:lnTo>
                    <a:pt x="122227" y="97655"/>
                  </a:lnTo>
                  <a:lnTo>
                    <a:pt x="118177" y="121414"/>
                  </a:lnTo>
                  <a:lnTo>
                    <a:pt x="108619" y="141380"/>
                  </a:lnTo>
                  <a:lnTo>
                    <a:pt x="94961" y="159662"/>
                  </a:lnTo>
                  <a:lnTo>
                    <a:pt x="75721" y="171550"/>
                  </a:lnTo>
                  <a:lnTo>
                    <a:pt x="38987" y="181560"/>
                  </a:lnTo>
                  <a:lnTo>
                    <a:pt x="4449" y="184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899"/>
            <p:cNvSpPr/>
            <p:nvPr>
              <p:custDataLst>
                <p:tags r:id="rId147"/>
              </p:custDataLst>
            </p:nvPr>
          </p:nvSpPr>
          <p:spPr>
            <a:xfrm>
              <a:off x="9220200" y="3958455"/>
              <a:ext cx="44451" cy="429396"/>
            </a:xfrm>
            <a:custGeom>
              <a:avLst/>
              <a:gdLst/>
              <a:ahLst/>
              <a:cxnLst/>
              <a:rect l="0" t="0" r="0" b="0"/>
              <a:pathLst>
                <a:path w="44451" h="429396">
                  <a:moveTo>
                    <a:pt x="44450" y="29345"/>
                  </a:moveTo>
                  <a:lnTo>
                    <a:pt x="44450" y="29345"/>
                  </a:lnTo>
                  <a:lnTo>
                    <a:pt x="43745" y="14842"/>
                  </a:lnTo>
                  <a:lnTo>
                    <a:pt x="38983" y="145"/>
                  </a:lnTo>
                  <a:lnTo>
                    <a:pt x="38688" y="0"/>
                  </a:lnTo>
                  <a:lnTo>
                    <a:pt x="29284" y="40378"/>
                  </a:lnTo>
                  <a:lnTo>
                    <a:pt x="26551" y="78553"/>
                  </a:lnTo>
                  <a:lnTo>
                    <a:pt x="24030" y="116127"/>
                  </a:lnTo>
                  <a:lnTo>
                    <a:pt x="20558" y="162459"/>
                  </a:lnTo>
                  <a:lnTo>
                    <a:pt x="18645" y="188643"/>
                  </a:lnTo>
                  <a:lnTo>
                    <a:pt x="16663" y="215977"/>
                  </a:lnTo>
                  <a:lnTo>
                    <a:pt x="15342" y="241961"/>
                  </a:lnTo>
                  <a:lnTo>
                    <a:pt x="14461" y="267044"/>
                  </a:lnTo>
                  <a:lnTo>
                    <a:pt x="13484" y="313495"/>
                  </a:lnTo>
                  <a:lnTo>
                    <a:pt x="13049" y="352954"/>
                  </a:lnTo>
                  <a:lnTo>
                    <a:pt x="9432" y="393419"/>
                  </a:lnTo>
                  <a:lnTo>
                    <a:pt x="6620" y="425586"/>
                  </a:lnTo>
                  <a:lnTo>
                    <a:pt x="5824" y="426856"/>
                  </a:lnTo>
                  <a:lnTo>
                    <a:pt x="4587" y="427702"/>
                  </a:lnTo>
                  <a:lnTo>
                    <a:pt x="0" y="429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900"/>
            <p:cNvSpPr/>
            <p:nvPr>
              <p:custDataLst>
                <p:tags r:id="rId148"/>
              </p:custDataLst>
            </p:nvPr>
          </p:nvSpPr>
          <p:spPr>
            <a:xfrm>
              <a:off x="9337859" y="4220516"/>
              <a:ext cx="86008" cy="164494"/>
            </a:xfrm>
            <a:custGeom>
              <a:avLst/>
              <a:gdLst/>
              <a:ahLst/>
              <a:cxnLst/>
              <a:rect l="0" t="0" r="0" b="0"/>
              <a:pathLst>
                <a:path w="86008" h="164494">
                  <a:moveTo>
                    <a:pt x="72841" y="21284"/>
                  </a:moveTo>
                  <a:lnTo>
                    <a:pt x="72841" y="21284"/>
                  </a:lnTo>
                  <a:lnTo>
                    <a:pt x="69470" y="17913"/>
                  </a:lnTo>
                  <a:lnTo>
                    <a:pt x="67815" y="14377"/>
                  </a:lnTo>
                  <a:lnTo>
                    <a:pt x="67374" y="12446"/>
                  </a:lnTo>
                  <a:lnTo>
                    <a:pt x="63120" y="8419"/>
                  </a:lnTo>
                  <a:lnTo>
                    <a:pt x="57230" y="4983"/>
                  </a:lnTo>
                  <a:lnTo>
                    <a:pt x="52262" y="3455"/>
                  </a:lnTo>
                  <a:lnTo>
                    <a:pt x="49949" y="4459"/>
                  </a:lnTo>
                  <a:lnTo>
                    <a:pt x="45498" y="9337"/>
                  </a:lnTo>
                  <a:lnTo>
                    <a:pt x="23801" y="56538"/>
                  </a:lnTo>
                  <a:lnTo>
                    <a:pt x="4201" y="99456"/>
                  </a:lnTo>
                  <a:lnTo>
                    <a:pt x="0" y="120703"/>
                  </a:lnTo>
                  <a:lnTo>
                    <a:pt x="1897" y="136261"/>
                  </a:lnTo>
                  <a:lnTo>
                    <a:pt x="10898" y="152953"/>
                  </a:lnTo>
                  <a:lnTo>
                    <a:pt x="18500" y="160943"/>
                  </a:lnTo>
                  <a:lnTo>
                    <a:pt x="26583" y="164493"/>
                  </a:lnTo>
                  <a:lnTo>
                    <a:pt x="38641" y="162309"/>
                  </a:lnTo>
                  <a:lnTo>
                    <a:pt x="61297" y="151264"/>
                  </a:lnTo>
                  <a:lnTo>
                    <a:pt x="69378" y="146037"/>
                  </a:lnTo>
                  <a:lnTo>
                    <a:pt x="80238" y="128941"/>
                  </a:lnTo>
                  <a:lnTo>
                    <a:pt x="86007" y="105820"/>
                  </a:lnTo>
                  <a:lnTo>
                    <a:pt x="85287" y="62481"/>
                  </a:lnTo>
                  <a:lnTo>
                    <a:pt x="79194" y="25024"/>
                  </a:lnTo>
                  <a:lnTo>
                    <a:pt x="70020" y="9776"/>
                  </a:lnTo>
                  <a:lnTo>
                    <a:pt x="58886" y="2058"/>
                  </a:lnTo>
                  <a:lnTo>
                    <a:pt x="52955" y="0"/>
                  </a:lnTo>
                  <a:lnTo>
                    <a:pt x="47588" y="40"/>
                  </a:lnTo>
                  <a:lnTo>
                    <a:pt x="37864" y="3846"/>
                  </a:lnTo>
                  <a:lnTo>
                    <a:pt x="27827" y="10551"/>
                  </a:lnTo>
                  <a:lnTo>
                    <a:pt x="26603" y="14129"/>
                  </a:lnTo>
                  <a:lnTo>
                    <a:pt x="28391" y="33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901"/>
            <p:cNvSpPr/>
            <p:nvPr>
              <p:custDataLst>
                <p:tags r:id="rId149"/>
              </p:custDataLst>
            </p:nvPr>
          </p:nvSpPr>
          <p:spPr>
            <a:xfrm>
              <a:off x="9450968" y="4232334"/>
              <a:ext cx="150233" cy="363924"/>
            </a:xfrm>
            <a:custGeom>
              <a:avLst/>
              <a:gdLst/>
              <a:ahLst/>
              <a:cxnLst/>
              <a:rect l="0" t="0" r="0" b="0"/>
              <a:pathLst>
                <a:path w="150233" h="363924">
                  <a:moveTo>
                    <a:pt x="150232" y="53916"/>
                  </a:moveTo>
                  <a:lnTo>
                    <a:pt x="150232" y="53916"/>
                  </a:lnTo>
                  <a:lnTo>
                    <a:pt x="150232" y="45078"/>
                  </a:lnTo>
                  <a:lnTo>
                    <a:pt x="146861" y="35618"/>
                  </a:lnTo>
                  <a:lnTo>
                    <a:pt x="126467" y="5995"/>
                  </a:lnTo>
                  <a:lnTo>
                    <a:pt x="112623" y="868"/>
                  </a:lnTo>
                  <a:lnTo>
                    <a:pt x="95417" y="0"/>
                  </a:lnTo>
                  <a:lnTo>
                    <a:pt x="78363" y="4318"/>
                  </a:lnTo>
                  <a:lnTo>
                    <a:pt x="63257" y="14704"/>
                  </a:lnTo>
                  <a:lnTo>
                    <a:pt x="56265" y="21425"/>
                  </a:lnTo>
                  <a:lnTo>
                    <a:pt x="48497" y="36418"/>
                  </a:lnTo>
                  <a:lnTo>
                    <a:pt x="45749" y="51784"/>
                  </a:lnTo>
                  <a:lnTo>
                    <a:pt x="46880" y="65668"/>
                  </a:lnTo>
                  <a:lnTo>
                    <a:pt x="54855" y="85385"/>
                  </a:lnTo>
                  <a:lnTo>
                    <a:pt x="59835" y="89711"/>
                  </a:lnTo>
                  <a:lnTo>
                    <a:pt x="72897" y="94520"/>
                  </a:lnTo>
                  <a:lnTo>
                    <a:pt x="84345" y="94775"/>
                  </a:lnTo>
                  <a:lnTo>
                    <a:pt x="89374" y="93855"/>
                  </a:lnTo>
                  <a:lnTo>
                    <a:pt x="106566" y="82448"/>
                  </a:lnTo>
                  <a:lnTo>
                    <a:pt x="121692" y="65662"/>
                  </a:lnTo>
                  <a:lnTo>
                    <a:pt x="126963" y="55373"/>
                  </a:lnTo>
                  <a:lnTo>
                    <a:pt x="130013" y="47508"/>
                  </a:lnTo>
                  <a:lnTo>
                    <a:pt x="131816" y="45411"/>
                  </a:lnTo>
                  <a:lnTo>
                    <a:pt x="133721" y="44014"/>
                  </a:lnTo>
                  <a:lnTo>
                    <a:pt x="134285" y="44491"/>
                  </a:lnTo>
                  <a:lnTo>
                    <a:pt x="133120" y="53319"/>
                  </a:lnTo>
                  <a:lnTo>
                    <a:pt x="140182" y="95561"/>
                  </a:lnTo>
                  <a:lnTo>
                    <a:pt x="146157" y="134537"/>
                  </a:lnTo>
                  <a:lnTo>
                    <a:pt x="148419" y="166653"/>
                  </a:lnTo>
                  <a:lnTo>
                    <a:pt x="148721" y="202799"/>
                  </a:lnTo>
                  <a:lnTo>
                    <a:pt x="146503" y="242382"/>
                  </a:lnTo>
                  <a:lnTo>
                    <a:pt x="139402" y="279731"/>
                  </a:lnTo>
                  <a:lnTo>
                    <a:pt x="127780" y="312322"/>
                  </a:lnTo>
                  <a:lnTo>
                    <a:pt x="110856" y="336215"/>
                  </a:lnTo>
                  <a:lnTo>
                    <a:pt x="81493" y="358792"/>
                  </a:lnTo>
                  <a:lnTo>
                    <a:pt x="59003" y="363923"/>
                  </a:lnTo>
                  <a:lnTo>
                    <a:pt x="37014" y="362441"/>
                  </a:lnTo>
                  <a:lnTo>
                    <a:pt x="20185" y="354727"/>
                  </a:lnTo>
                  <a:lnTo>
                    <a:pt x="7531" y="338599"/>
                  </a:lnTo>
                  <a:lnTo>
                    <a:pt x="2181" y="328371"/>
                  </a:lnTo>
                  <a:lnTo>
                    <a:pt x="0" y="309481"/>
                  </a:lnTo>
                  <a:lnTo>
                    <a:pt x="1394" y="300492"/>
                  </a:lnTo>
                  <a:lnTo>
                    <a:pt x="17995" y="282980"/>
                  </a:lnTo>
                  <a:lnTo>
                    <a:pt x="54982" y="257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902"/>
            <p:cNvSpPr/>
            <p:nvPr>
              <p:custDataLst>
                <p:tags r:id="rId150"/>
              </p:custDataLst>
            </p:nvPr>
          </p:nvSpPr>
          <p:spPr>
            <a:xfrm>
              <a:off x="9811281" y="4058530"/>
              <a:ext cx="126470" cy="316621"/>
            </a:xfrm>
            <a:custGeom>
              <a:avLst/>
              <a:gdLst/>
              <a:ahLst/>
              <a:cxnLst/>
              <a:rect l="0" t="0" r="0" b="0"/>
              <a:pathLst>
                <a:path w="126470" h="316621">
                  <a:moveTo>
                    <a:pt x="126469" y="5470"/>
                  </a:moveTo>
                  <a:lnTo>
                    <a:pt x="126469" y="5470"/>
                  </a:lnTo>
                  <a:lnTo>
                    <a:pt x="123099" y="2099"/>
                  </a:lnTo>
                  <a:lnTo>
                    <a:pt x="110889" y="3"/>
                  </a:lnTo>
                  <a:lnTo>
                    <a:pt x="91460" y="0"/>
                  </a:lnTo>
                  <a:lnTo>
                    <a:pt x="77513" y="2569"/>
                  </a:lnTo>
                  <a:lnTo>
                    <a:pt x="63789" y="11706"/>
                  </a:lnTo>
                  <a:lnTo>
                    <a:pt x="42280" y="38362"/>
                  </a:lnTo>
                  <a:lnTo>
                    <a:pt x="19915" y="85066"/>
                  </a:lnTo>
                  <a:lnTo>
                    <a:pt x="7851" y="124807"/>
                  </a:lnTo>
                  <a:lnTo>
                    <a:pt x="136" y="163636"/>
                  </a:lnTo>
                  <a:lnTo>
                    <a:pt x="0" y="198297"/>
                  </a:lnTo>
                  <a:lnTo>
                    <a:pt x="6055" y="229460"/>
                  </a:lnTo>
                  <a:lnTo>
                    <a:pt x="23918" y="269393"/>
                  </a:lnTo>
                  <a:lnTo>
                    <a:pt x="39484" y="297610"/>
                  </a:lnTo>
                  <a:lnTo>
                    <a:pt x="62969" y="316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903"/>
            <p:cNvSpPr/>
            <p:nvPr>
              <p:custDataLst>
                <p:tags r:id="rId151"/>
              </p:custDataLst>
            </p:nvPr>
          </p:nvSpPr>
          <p:spPr>
            <a:xfrm>
              <a:off x="10896600" y="4178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904"/>
            <p:cNvSpPr/>
            <p:nvPr>
              <p:custDataLst>
                <p:tags r:id="rId152"/>
              </p:custDataLst>
            </p:nvPr>
          </p:nvSpPr>
          <p:spPr>
            <a:xfrm>
              <a:off x="10890250" y="43180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883" y="4291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905"/>
            <p:cNvSpPr/>
            <p:nvPr>
              <p:custDataLst>
                <p:tags r:id="rId153"/>
              </p:custDataLst>
            </p:nvPr>
          </p:nvSpPr>
          <p:spPr>
            <a:xfrm>
              <a:off x="11007243" y="4023412"/>
              <a:ext cx="67880" cy="345518"/>
            </a:xfrm>
            <a:custGeom>
              <a:avLst/>
              <a:gdLst/>
              <a:ahLst/>
              <a:cxnLst/>
              <a:rect l="0" t="0" r="0" b="0"/>
              <a:pathLst>
                <a:path w="67880" h="345518">
                  <a:moveTo>
                    <a:pt x="3657" y="8838"/>
                  </a:moveTo>
                  <a:lnTo>
                    <a:pt x="3657" y="8838"/>
                  </a:lnTo>
                  <a:lnTo>
                    <a:pt x="286" y="5467"/>
                  </a:lnTo>
                  <a:lnTo>
                    <a:pt x="0" y="3769"/>
                  </a:lnTo>
                  <a:lnTo>
                    <a:pt x="513" y="1931"/>
                  </a:lnTo>
                  <a:lnTo>
                    <a:pt x="1559" y="0"/>
                  </a:lnTo>
                  <a:lnTo>
                    <a:pt x="3672" y="124"/>
                  </a:lnTo>
                  <a:lnTo>
                    <a:pt x="9778" y="4024"/>
                  </a:lnTo>
                  <a:lnTo>
                    <a:pt x="27891" y="27638"/>
                  </a:lnTo>
                  <a:lnTo>
                    <a:pt x="44390" y="71558"/>
                  </a:lnTo>
                  <a:lnTo>
                    <a:pt x="53747" y="112208"/>
                  </a:lnTo>
                  <a:lnTo>
                    <a:pt x="61902" y="157791"/>
                  </a:lnTo>
                  <a:lnTo>
                    <a:pt x="67879" y="203921"/>
                  </a:lnTo>
                  <a:lnTo>
                    <a:pt x="67241" y="242767"/>
                  </a:lnTo>
                  <a:lnTo>
                    <a:pt x="61551" y="275790"/>
                  </a:lnTo>
                  <a:lnTo>
                    <a:pt x="46447" y="315358"/>
                  </a:lnTo>
                  <a:lnTo>
                    <a:pt x="29270" y="336568"/>
                  </a:lnTo>
                  <a:lnTo>
                    <a:pt x="19510" y="344526"/>
                  </a:lnTo>
                  <a:lnTo>
                    <a:pt x="15635" y="345517"/>
                  </a:lnTo>
                  <a:lnTo>
                    <a:pt x="12349" y="344769"/>
                  </a:lnTo>
                  <a:lnTo>
                    <a:pt x="3657" y="339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906"/>
            <p:cNvSpPr/>
            <p:nvPr>
              <p:custDataLst>
                <p:tags r:id="rId154"/>
              </p:custDataLst>
            </p:nvPr>
          </p:nvSpPr>
          <p:spPr>
            <a:xfrm>
              <a:off x="11080750" y="4022242"/>
              <a:ext cx="133089" cy="410059"/>
            </a:xfrm>
            <a:custGeom>
              <a:avLst/>
              <a:gdLst/>
              <a:ahLst/>
              <a:cxnLst/>
              <a:rect l="0" t="0" r="0" b="0"/>
              <a:pathLst>
                <a:path w="133089" h="410059">
                  <a:moveTo>
                    <a:pt x="127000" y="3658"/>
                  </a:moveTo>
                  <a:lnTo>
                    <a:pt x="127000" y="3658"/>
                  </a:lnTo>
                  <a:lnTo>
                    <a:pt x="126998" y="287"/>
                  </a:lnTo>
                  <a:lnTo>
                    <a:pt x="127705" y="0"/>
                  </a:lnTo>
                  <a:lnTo>
                    <a:pt x="130370" y="1562"/>
                  </a:lnTo>
                  <a:lnTo>
                    <a:pt x="132026" y="8371"/>
                  </a:lnTo>
                  <a:lnTo>
                    <a:pt x="133088" y="53586"/>
                  </a:lnTo>
                  <a:lnTo>
                    <a:pt x="132471" y="75749"/>
                  </a:lnTo>
                  <a:lnTo>
                    <a:pt x="131351" y="101813"/>
                  </a:lnTo>
                  <a:lnTo>
                    <a:pt x="129901" y="130478"/>
                  </a:lnTo>
                  <a:lnTo>
                    <a:pt x="126111" y="159466"/>
                  </a:lnTo>
                  <a:lnTo>
                    <a:pt x="120764" y="188669"/>
                  </a:lnTo>
                  <a:lnTo>
                    <a:pt x="114377" y="218015"/>
                  </a:lnTo>
                  <a:lnTo>
                    <a:pt x="106589" y="245341"/>
                  </a:lnTo>
                  <a:lnTo>
                    <a:pt x="97871" y="271318"/>
                  </a:lnTo>
                  <a:lnTo>
                    <a:pt x="79481" y="318057"/>
                  </a:lnTo>
                  <a:lnTo>
                    <a:pt x="61902" y="355294"/>
                  </a:lnTo>
                  <a:lnTo>
                    <a:pt x="36137" y="393909"/>
                  </a:lnTo>
                  <a:lnTo>
                    <a:pt x="28325" y="400704"/>
                  </a:lnTo>
                  <a:lnTo>
                    <a:pt x="0" y="410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348"/>
          <p:cNvGrpSpPr/>
          <p:nvPr/>
        </p:nvGrpSpPr>
        <p:grpSpPr>
          <a:xfrm>
            <a:off x="8500683" y="3779781"/>
            <a:ext cx="452093" cy="938270"/>
            <a:chOff x="8500683" y="3779781"/>
            <a:chExt cx="452093" cy="938270"/>
          </a:xfrm>
        </p:grpSpPr>
        <p:sp>
          <p:nvSpPr>
            <p:cNvPr id="318" name="SMARTInkShape-1907"/>
            <p:cNvSpPr/>
            <p:nvPr>
              <p:custDataLst>
                <p:tags r:id="rId135"/>
              </p:custDataLst>
            </p:nvPr>
          </p:nvSpPr>
          <p:spPr>
            <a:xfrm>
              <a:off x="8500683" y="4013207"/>
              <a:ext cx="452093" cy="409873"/>
            </a:xfrm>
            <a:custGeom>
              <a:avLst/>
              <a:gdLst/>
              <a:ahLst/>
              <a:cxnLst/>
              <a:rect l="0" t="0" r="0" b="0"/>
              <a:pathLst>
                <a:path w="452093" h="409873">
                  <a:moveTo>
                    <a:pt x="268667" y="6343"/>
                  </a:moveTo>
                  <a:lnTo>
                    <a:pt x="268667" y="6343"/>
                  </a:lnTo>
                  <a:lnTo>
                    <a:pt x="275410" y="6343"/>
                  </a:lnTo>
                  <a:lnTo>
                    <a:pt x="280600" y="4461"/>
                  </a:lnTo>
                  <a:lnTo>
                    <a:pt x="282972" y="2972"/>
                  </a:lnTo>
                  <a:lnTo>
                    <a:pt x="293053" y="876"/>
                  </a:lnTo>
                  <a:lnTo>
                    <a:pt x="306633" y="0"/>
                  </a:lnTo>
                  <a:lnTo>
                    <a:pt x="266685" y="29242"/>
                  </a:lnTo>
                  <a:lnTo>
                    <a:pt x="225577" y="60203"/>
                  </a:lnTo>
                  <a:lnTo>
                    <a:pt x="180875" y="89800"/>
                  </a:lnTo>
                  <a:lnTo>
                    <a:pt x="147098" y="110462"/>
                  </a:lnTo>
                  <a:lnTo>
                    <a:pt x="101021" y="141223"/>
                  </a:lnTo>
                  <a:lnTo>
                    <a:pt x="61655" y="167114"/>
                  </a:lnTo>
                  <a:lnTo>
                    <a:pt x="20592" y="193324"/>
                  </a:lnTo>
                  <a:lnTo>
                    <a:pt x="15447" y="201754"/>
                  </a:lnTo>
                  <a:lnTo>
                    <a:pt x="15893" y="202234"/>
                  </a:lnTo>
                  <a:lnTo>
                    <a:pt x="18269" y="202766"/>
                  </a:lnTo>
                  <a:lnTo>
                    <a:pt x="64217" y="208202"/>
                  </a:lnTo>
                  <a:lnTo>
                    <a:pt x="102492" y="211027"/>
                  </a:lnTo>
                  <a:lnTo>
                    <a:pt x="149580" y="216333"/>
                  </a:lnTo>
                  <a:lnTo>
                    <a:pt x="193635" y="220492"/>
                  </a:lnTo>
                  <a:lnTo>
                    <a:pt x="240127" y="225268"/>
                  </a:lnTo>
                  <a:lnTo>
                    <a:pt x="279383" y="228506"/>
                  </a:lnTo>
                  <a:lnTo>
                    <a:pt x="279339" y="229241"/>
                  </a:lnTo>
                  <a:lnTo>
                    <a:pt x="272354" y="237423"/>
                  </a:lnTo>
                  <a:lnTo>
                    <a:pt x="252776" y="250668"/>
                  </a:lnTo>
                  <a:lnTo>
                    <a:pt x="212637" y="268754"/>
                  </a:lnTo>
                  <a:lnTo>
                    <a:pt x="169985" y="288235"/>
                  </a:lnTo>
                  <a:lnTo>
                    <a:pt x="138025" y="303784"/>
                  </a:lnTo>
                  <a:lnTo>
                    <a:pt x="105006" y="320102"/>
                  </a:lnTo>
                  <a:lnTo>
                    <a:pt x="61425" y="341784"/>
                  </a:lnTo>
                  <a:lnTo>
                    <a:pt x="15381" y="363827"/>
                  </a:lnTo>
                  <a:lnTo>
                    <a:pt x="4060" y="368851"/>
                  </a:lnTo>
                  <a:lnTo>
                    <a:pt x="1245" y="370782"/>
                  </a:lnTo>
                  <a:lnTo>
                    <a:pt x="74" y="372069"/>
                  </a:lnTo>
                  <a:lnTo>
                    <a:pt x="0" y="372926"/>
                  </a:lnTo>
                  <a:lnTo>
                    <a:pt x="14061" y="383380"/>
                  </a:lnTo>
                  <a:lnTo>
                    <a:pt x="56520" y="388702"/>
                  </a:lnTo>
                  <a:lnTo>
                    <a:pt x="97623" y="392214"/>
                  </a:lnTo>
                  <a:lnTo>
                    <a:pt x="132675" y="393741"/>
                  </a:lnTo>
                  <a:lnTo>
                    <a:pt x="171773" y="396771"/>
                  </a:lnTo>
                  <a:lnTo>
                    <a:pt x="216431" y="398589"/>
                  </a:lnTo>
                  <a:lnTo>
                    <a:pt x="263795" y="399397"/>
                  </a:lnTo>
                  <a:lnTo>
                    <a:pt x="310716" y="399755"/>
                  </a:lnTo>
                  <a:lnTo>
                    <a:pt x="355560" y="401797"/>
                  </a:lnTo>
                  <a:lnTo>
                    <a:pt x="395479" y="404350"/>
                  </a:lnTo>
                  <a:lnTo>
                    <a:pt x="440446" y="407871"/>
                  </a:lnTo>
                  <a:lnTo>
                    <a:pt x="444568" y="409495"/>
                  </a:lnTo>
                  <a:lnTo>
                    <a:pt x="447319" y="409872"/>
                  </a:lnTo>
                  <a:lnTo>
                    <a:pt x="449151" y="409418"/>
                  </a:lnTo>
                  <a:lnTo>
                    <a:pt x="452092" y="406991"/>
                  </a:lnTo>
                  <a:lnTo>
                    <a:pt x="433767" y="400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908"/>
            <p:cNvSpPr/>
            <p:nvPr>
              <p:custDataLst>
                <p:tags r:id="rId136"/>
              </p:custDataLst>
            </p:nvPr>
          </p:nvSpPr>
          <p:spPr>
            <a:xfrm>
              <a:off x="8636882" y="4667250"/>
              <a:ext cx="94369" cy="28885"/>
            </a:xfrm>
            <a:custGeom>
              <a:avLst/>
              <a:gdLst/>
              <a:ahLst/>
              <a:cxnLst/>
              <a:rect l="0" t="0" r="0" b="0"/>
              <a:pathLst>
                <a:path w="94369" h="28885">
                  <a:moveTo>
                    <a:pt x="5468" y="19050"/>
                  </a:moveTo>
                  <a:lnTo>
                    <a:pt x="5468" y="19050"/>
                  </a:lnTo>
                  <a:lnTo>
                    <a:pt x="0" y="24517"/>
                  </a:lnTo>
                  <a:lnTo>
                    <a:pt x="412" y="25517"/>
                  </a:lnTo>
                  <a:lnTo>
                    <a:pt x="2750" y="28510"/>
                  </a:lnTo>
                  <a:lnTo>
                    <a:pt x="5067" y="28884"/>
                  </a:lnTo>
                  <a:lnTo>
                    <a:pt x="46789" y="16877"/>
                  </a:lnTo>
                  <a:lnTo>
                    <a:pt x="94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909"/>
            <p:cNvSpPr/>
            <p:nvPr>
              <p:custDataLst>
                <p:tags r:id="rId137"/>
              </p:custDataLst>
            </p:nvPr>
          </p:nvSpPr>
          <p:spPr>
            <a:xfrm>
              <a:off x="8541632" y="3779781"/>
              <a:ext cx="193150" cy="222263"/>
            </a:xfrm>
            <a:custGeom>
              <a:avLst/>
              <a:gdLst/>
              <a:ahLst/>
              <a:cxnLst/>
              <a:rect l="0" t="0" r="0" b="0"/>
              <a:pathLst>
                <a:path w="193150" h="222263">
                  <a:moveTo>
                    <a:pt x="5468" y="87369"/>
                  </a:moveTo>
                  <a:lnTo>
                    <a:pt x="5468" y="87369"/>
                  </a:lnTo>
                  <a:lnTo>
                    <a:pt x="5466" y="83998"/>
                  </a:lnTo>
                  <a:lnTo>
                    <a:pt x="4763" y="83005"/>
                  </a:lnTo>
                  <a:lnTo>
                    <a:pt x="3586" y="82343"/>
                  </a:lnTo>
                  <a:lnTo>
                    <a:pt x="2097" y="81902"/>
                  </a:lnTo>
                  <a:lnTo>
                    <a:pt x="1104" y="82313"/>
                  </a:lnTo>
                  <a:lnTo>
                    <a:pt x="442" y="83293"/>
                  </a:lnTo>
                  <a:lnTo>
                    <a:pt x="0" y="84651"/>
                  </a:lnTo>
                  <a:lnTo>
                    <a:pt x="8034" y="125855"/>
                  </a:lnTo>
                  <a:lnTo>
                    <a:pt x="15434" y="166180"/>
                  </a:lnTo>
                  <a:lnTo>
                    <a:pt x="17222" y="213316"/>
                  </a:lnTo>
                  <a:lnTo>
                    <a:pt x="14438" y="221974"/>
                  </a:lnTo>
                  <a:lnTo>
                    <a:pt x="14976" y="222262"/>
                  </a:lnTo>
                  <a:lnTo>
                    <a:pt x="16040" y="221747"/>
                  </a:lnTo>
                  <a:lnTo>
                    <a:pt x="17222" y="217413"/>
                  </a:lnTo>
                  <a:lnTo>
                    <a:pt x="23113" y="176722"/>
                  </a:lnTo>
                  <a:lnTo>
                    <a:pt x="26950" y="145426"/>
                  </a:lnTo>
                  <a:lnTo>
                    <a:pt x="32888" y="110350"/>
                  </a:lnTo>
                  <a:lnTo>
                    <a:pt x="41644" y="75710"/>
                  </a:lnTo>
                  <a:lnTo>
                    <a:pt x="61734" y="34526"/>
                  </a:lnTo>
                  <a:lnTo>
                    <a:pt x="74925" y="15905"/>
                  </a:lnTo>
                  <a:lnTo>
                    <a:pt x="91606" y="6218"/>
                  </a:lnTo>
                  <a:lnTo>
                    <a:pt x="127688" y="0"/>
                  </a:lnTo>
                  <a:lnTo>
                    <a:pt x="144925" y="6675"/>
                  </a:lnTo>
                  <a:lnTo>
                    <a:pt x="161287" y="20460"/>
                  </a:lnTo>
                  <a:lnTo>
                    <a:pt x="180988" y="52022"/>
                  </a:lnTo>
                  <a:lnTo>
                    <a:pt x="192800" y="98731"/>
                  </a:lnTo>
                  <a:lnTo>
                    <a:pt x="193149" y="119936"/>
                  </a:lnTo>
                  <a:lnTo>
                    <a:pt x="184320" y="166666"/>
                  </a:lnTo>
                  <a:lnTo>
                    <a:pt x="183268" y="176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910"/>
            <p:cNvSpPr/>
            <p:nvPr>
              <p:custDataLst>
                <p:tags r:id="rId138"/>
              </p:custDataLst>
            </p:nvPr>
          </p:nvSpPr>
          <p:spPr>
            <a:xfrm>
              <a:off x="8573088" y="4616450"/>
              <a:ext cx="18463" cy="101601"/>
            </a:xfrm>
            <a:custGeom>
              <a:avLst/>
              <a:gdLst/>
              <a:ahLst/>
              <a:cxnLst/>
              <a:rect l="0" t="0" r="0" b="0"/>
              <a:pathLst>
                <a:path w="18463" h="10160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1411"/>
                  </a:lnTo>
                  <a:lnTo>
                    <a:pt x="0" y="11550"/>
                  </a:lnTo>
                  <a:lnTo>
                    <a:pt x="2861" y="50901"/>
                  </a:lnTo>
                  <a:lnTo>
                    <a:pt x="1846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911"/>
            <p:cNvSpPr/>
            <p:nvPr>
              <p:custDataLst>
                <p:tags r:id="rId139"/>
              </p:custDataLst>
            </p:nvPr>
          </p:nvSpPr>
          <p:spPr>
            <a:xfrm>
              <a:off x="8629650" y="46164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44964" y="412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912"/>
            <p:cNvSpPr/>
            <p:nvPr>
              <p:custDataLst>
                <p:tags r:id="rId140"/>
              </p:custDataLst>
            </p:nvPr>
          </p:nvSpPr>
          <p:spPr>
            <a:xfrm>
              <a:off x="8832850" y="45783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0" y="0"/>
                  </a:moveTo>
                  <a:lnTo>
                    <a:pt x="0" y="0"/>
                  </a:lnTo>
                  <a:lnTo>
                    <a:pt x="1881" y="40753"/>
                  </a:lnTo>
                  <a:lnTo>
                    <a:pt x="5762" y="83735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913"/>
            <p:cNvSpPr/>
            <p:nvPr>
              <p:custDataLst>
                <p:tags r:id="rId141"/>
              </p:custDataLst>
            </p:nvPr>
          </p:nvSpPr>
          <p:spPr>
            <a:xfrm>
              <a:off x="8550380" y="4502150"/>
              <a:ext cx="22121" cy="12701"/>
            </a:xfrm>
            <a:custGeom>
              <a:avLst/>
              <a:gdLst/>
              <a:ahLst/>
              <a:cxnLst/>
              <a:rect l="0" t="0" r="0" b="0"/>
              <a:pathLst>
                <a:path w="22121" h="12701">
                  <a:moveTo>
                    <a:pt x="9420" y="0"/>
                  </a:moveTo>
                  <a:lnTo>
                    <a:pt x="9420" y="0"/>
                  </a:lnTo>
                  <a:lnTo>
                    <a:pt x="0" y="0"/>
                  </a:lnTo>
                  <a:lnTo>
                    <a:pt x="1236" y="0"/>
                  </a:lnTo>
                  <a:lnTo>
                    <a:pt x="2212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6" name="SMARTInkShape-1914"/>
          <p:cNvSpPr/>
          <p:nvPr>
            <p:custDataLst>
              <p:tags r:id="rId3"/>
            </p:custDataLst>
          </p:nvPr>
        </p:nvSpPr>
        <p:spPr>
          <a:xfrm>
            <a:off x="8794750" y="4038600"/>
            <a:ext cx="1" cy="6351"/>
          </a:xfrm>
          <a:custGeom>
            <a:avLst/>
            <a:gdLst/>
            <a:ahLst/>
            <a:cxnLst/>
            <a:rect l="0" t="0" r="0" b="0"/>
            <a:pathLst>
              <a:path w="1" h="6351">
                <a:moveTo>
                  <a:pt x="0" y="6350"/>
                </a:moveTo>
                <a:lnTo>
                  <a:pt x="0" y="635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9" name="SMARTInkShape-Group350"/>
          <p:cNvGrpSpPr/>
          <p:nvPr/>
        </p:nvGrpSpPr>
        <p:grpSpPr>
          <a:xfrm>
            <a:off x="7912100" y="4025900"/>
            <a:ext cx="241301" cy="143359"/>
            <a:chOff x="7912100" y="4025900"/>
            <a:chExt cx="241301" cy="143359"/>
          </a:xfrm>
        </p:grpSpPr>
        <p:sp>
          <p:nvSpPr>
            <p:cNvPr id="327" name="SMARTInkShape-1915"/>
            <p:cNvSpPr/>
            <p:nvPr>
              <p:custDataLst>
                <p:tags r:id="rId133"/>
              </p:custDataLst>
            </p:nvPr>
          </p:nvSpPr>
          <p:spPr>
            <a:xfrm>
              <a:off x="7912100" y="4146550"/>
              <a:ext cx="228601" cy="22709"/>
            </a:xfrm>
            <a:custGeom>
              <a:avLst/>
              <a:gdLst/>
              <a:ahLst/>
              <a:cxnLst/>
              <a:rect l="0" t="0" r="0" b="0"/>
              <a:pathLst>
                <a:path w="228601" h="2270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2117" y="22708"/>
                  </a:lnTo>
                  <a:lnTo>
                    <a:pt x="39680" y="18758"/>
                  </a:lnTo>
                  <a:lnTo>
                    <a:pt x="77060" y="14103"/>
                  </a:lnTo>
                  <a:lnTo>
                    <a:pt x="117298" y="8961"/>
                  </a:lnTo>
                  <a:lnTo>
                    <a:pt x="159133" y="4984"/>
                  </a:lnTo>
                  <a:lnTo>
                    <a:pt x="204529" y="984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916"/>
            <p:cNvSpPr/>
            <p:nvPr>
              <p:custDataLst>
                <p:tags r:id="rId134"/>
              </p:custDataLst>
            </p:nvPr>
          </p:nvSpPr>
          <p:spPr>
            <a:xfrm>
              <a:off x="7931150" y="4025900"/>
              <a:ext cx="222251" cy="25401"/>
            </a:xfrm>
            <a:custGeom>
              <a:avLst/>
              <a:gdLst/>
              <a:ahLst/>
              <a:cxnLst/>
              <a:rect l="0" t="0" r="0" b="0"/>
              <a:pathLst>
                <a:path w="222251" h="25401">
                  <a:moveTo>
                    <a:pt x="0" y="25400"/>
                  </a:moveTo>
                  <a:lnTo>
                    <a:pt x="0" y="25400"/>
                  </a:lnTo>
                  <a:lnTo>
                    <a:pt x="18031" y="21036"/>
                  </a:lnTo>
                  <a:lnTo>
                    <a:pt x="53477" y="18227"/>
                  </a:lnTo>
                  <a:lnTo>
                    <a:pt x="99414" y="9791"/>
                  </a:lnTo>
                  <a:lnTo>
                    <a:pt x="132143" y="4821"/>
                  </a:lnTo>
                  <a:lnTo>
                    <a:pt x="175560" y="1429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351"/>
          <p:cNvGrpSpPr/>
          <p:nvPr/>
        </p:nvGrpSpPr>
        <p:grpSpPr>
          <a:xfrm>
            <a:off x="10080361" y="3024995"/>
            <a:ext cx="999394" cy="365906"/>
            <a:chOff x="10080361" y="3024995"/>
            <a:chExt cx="999394" cy="365906"/>
          </a:xfrm>
        </p:grpSpPr>
        <p:sp>
          <p:nvSpPr>
            <p:cNvPr id="330" name="SMARTInkShape-1917"/>
            <p:cNvSpPr/>
            <p:nvPr>
              <p:custDataLst>
                <p:tags r:id="rId124"/>
              </p:custDataLst>
            </p:nvPr>
          </p:nvSpPr>
          <p:spPr>
            <a:xfrm>
              <a:off x="10451935" y="3054611"/>
              <a:ext cx="95416" cy="253740"/>
            </a:xfrm>
            <a:custGeom>
              <a:avLst/>
              <a:gdLst/>
              <a:ahLst/>
              <a:cxnLst/>
              <a:rect l="0" t="0" r="0" b="0"/>
              <a:pathLst>
                <a:path w="95416" h="253740">
                  <a:moveTo>
                    <a:pt x="63665" y="6089"/>
                  </a:moveTo>
                  <a:lnTo>
                    <a:pt x="63665" y="6089"/>
                  </a:lnTo>
                  <a:lnTo>
                    <a:pt x="63665" y="2718"/>
                  </a:lnTo>
                  <a:lnTo>
                    <a:pt x="62960" y="1725"/>
                  </a:lnTo>
                  <a:lnTo>
                    <a:pt x="61784" y="1063"/>
                  </a:lnTo>
                  <a:lnTo>
                    <a:pt x="54826" y="0"/>
                  </a:lnTo>
                  <a:lnTo>
                    <a:pt x="52834" y="1324"/>
                  </a:lnTo>
                  <a:lnTo>
                    <a:pt x="30221" y="33672"/>
                  </a:lnTo>
                  <a:lnTo>
                    <a:pt x="13069" y="71334"/>
                  </a:lnTo>
                  <a:lnTo>
                    <a:pt x="853" y="117927"/>
                  </a:lnTo>
                  <a:lnTo>
                    <a:pt x="0" y="150810"/>
                  </a:lnTo>
                  <a:lnTo>
                    <a:pt x="10229" y="194314"/>
                  </a:lnTo>
                  <a:lnTo>
                    <a:pt x="26666" y="227273"/>
                  </a:lnTo>
                  <a:lnTo>
                    <a:pt x="48312" y="248171"/>
                  </a:lnTo>
                  <a:lnTo>
                    <a:pt x="95415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918"/>
            <p:cNvSpPr/>
            <p:nvPr>
              <p:custDataLst>
                <p:tags r:id="rId125"/>
              </p:custDataLst>
            </p:nvPr>
          </p:nvSpPr>
          <p:spPr>
            <a:xfrm>
              <a:off x="10191750" y="3168650"/>
              <a:ext cx="114301" cy="143600"/>
            </a:xfrm>
            <a:custGeom>
              <a:avLst/>
              <a:gdLst/>
              <a:ahLst/>
              <a:cxnLst/>
              <a:rect l="0" t="0" r="0" b="0"/>
              <a:pathLst>
                <a:path w="114301" h="143600">
                  <a:moveTo>
                    <a:pt x="0" y="57150"/>
                  </a:moveTo>
                  <a:lnTo>
                    <a:pt x="0" y="57150"/>
                  </a:lnTo>
                  <a:lnTo>
                    <a:pt x="705" y="39694"/>
                  </a:lnTo>
                  <a:lnTo>
                    <a:pt x="1881" y="37046"/>
                  </a:lnTo>
                  <a:lnTo>
                    <a:pt x="3370" y="35281"/>
                  </a:lnTo>
                  <a:lnTo>
                    <a:pt x="10670" y="33319"/>
                  </a:lnTo>
                  <a:lnTo>
                    <a:pt x="15580" y="32796"/>
                  </a:lnTo>
                  <a:lnTo>
                    <a:pt x="26681" y="37859"/>
                  </a:lnTo>
                  <a:lnTo>
                    <a:pt x="32603" y="42173"/>
                  </a:lnTo>
                  <a:lnTo>
                    <a:pt x="47683" y="65099"/>
                  </a:lnTo>
                  <a:lnTo>
                    <a:pt x="61087" y="94234"/>
                  </a:lnTo>
                  <a:lnTo>
                    <a:pt x="64074" y="112908"/>
                  </a:lnTo>
                  <a:lnTo>
                    <a:pt x="61787" y="133643"/>
                  </a:lnTo>
                  <a:lnTo>
                    <a:pt x="58506" y="140536"/>
                  </a:lnTo>
                  <a:lnTo>
                    <a:pt x="54696" y="143599"/>
                  </a:lnTo>
                  <a:lnTo>
                    <a:pt x="52691" y="143004"/>
                  </a:lnTo>
                  <a:lnTo>
                    <a:pt x="48583" y="138582"/>
                  </a:lnTo>
                  <a:lnTo>
                    <a:pt x="46287" y="131912"/>
                  </a:lnTo>
                  <a:lnTo>
                    <a:pt x="44812" y="102648"/>
                  </a:lnTo>
                  <a:lnTo>
                    <a:pt x="54671" y="64908"/>
                  </a:lnTo>
                  <a:lnTo>
                    <a:pt x="67101" y="4437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919"/>
            <p:cNvSpPr/>
            <p:nvPr>
              <p:custDataLst>
                <p:tags r:id="rId126"/>
              </p:custDataLst>
            </p:nvPr>
          </p:nvSpPr>
          <p:spPr>
            <a:xfrm>
              <a:off x="10080361" y="3024995"/>
              <a:ext cx="95536" cy="300095"/>
            </a:xfrm>
            <a:custGeom>
              <a:avLst/>
              <a:gdLst/>
              <a:ahLst/>
              <a:cxnLst/>
              <a:rect l="0" t="0" r="0" b="0"/>
              <a:pathLst>
                <a:path w="95536" h="300095">
                  <a:moveTo>
                    <a:pt x="9789" y="130955"/>
                  </a:moveTo>
                  <a:lnTo>
                    <a:pt x="9789" y="130955"/>
                  </a:lnTo>
                  <a:lnTo>
                    <a:pt x="9789" y="127297"/>
                  </a:lnTo>
                  <a:lnTo>
                    <a:pt x="14152" y="169114"/>
                  </a:lnTo>
                  <a:lnTo>
                    <a:pt x="16256" y="207564"/>
                  </a:lnTo>
                  <a:lnTo>
                    <a:pt x="18916" y="249531"/>
                  </a:lnTo>
                  <a:lnTo>
                    <a:pt x="13891" y="290706"/>
                  </a:lnTo>
                  <a:lnTo>
                    <a:pt x="14641" y="294606"/>
                  </a:lnTo>
                  <a:lnTo>
                    <a:pt x="14434" y="297206"/>
                  </a:lnTo>
                  <a:lnTo>
                    <a:pt x="13591" y="298939"/>
                  </a:lnTo>
                  <a:lnTo>
                    <a:pt x="12323" y="300094"/>
                  </a:lnTo>
                  <a:lnTo>
                    <a:pt x="10774" y="299452"/>
                  </a:lnTo>
                  <a:lnTo>
                    <a:pt x="7170" y="294978"/>
                  </a:lnTo>
                  <a:lnTo>
                    <a:pt x="2048" y="255243"/>
                  </a:lnTo>
                  <a:lnTo>
                    <a:pt x="0" y="224294"/>
                  </a:lnTo>
                  <a:lnTo>
                    <a:pt x="1440" y="184669"/>
                  </a:lnTo>
                  <a:lnTo>
                    <a:pt x="4434" y="139306"/>
                  </a:lnTo>
                  <a:lnTo>
                    <a:pt x="8112" y="93744"/>
                  </a:lnTo>
                  <a:lnTo>
                    <a:pt x="12100" y="54680"/>
                  </a:lnTo>
                  <a:lnTo>
                    <a:pt x="21685" y="21180"/>
                  </a:lnTo>
                  <a:lnTo>
                    <a:pt x="31304" y="9729"/>
                  </a:lnTo>
                  <a:lnTo>
                    <a:pt x="41927" y="2993"/>
                  </a:lnTo>
                  <a:lnTo>
                    <a:pt x="51353" y="0"/>
                  </a:lnTo>
                  <a:lnTo>
                    <a:pt x="62129" y="2432"/>
                  </a:lnTo>
                  <a:lnTo>
                    <a:pt x="73973" y="8923"/>
                  </a:lnTo>
                  <a:lnTo>
                    <a:pt x="86293" y="18863"/>
                  </a:lnTo>
                  <a:lnTo>
                    <a:pt x="93179" y="32218"/>
                  </a:lnTo>
                  <a:lnTo>
                    <a:pt x="95535" y="47561"/>
                  </a:lnTo>
                  <a:lnTo>
                    <a:pt x="92188" y="71360"/>
                  </a:lnTo>
                  <a:lnTo>
                    <a:pt x="86156" y="85418"/>
                  </a:lnTo>
                  <a:lnTo>
                    <a:pt x="71457" y="101862"/>
                  </a:lnTo>
                  <a:lnTo>
                    <a:pt x="50325" y="112301"/>
                  </a:lnTo>
                  <a:lnTo>
                    <a:pt x="16139" y="118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920"/>
            <p:cNvSpPr/>
            <p:nvPr>
              <p:custDataLst>
                <p:tags r:id="rId127"/>
              </p:custDataLst>
            </p:nvPr>
          </p:nvSpPr>
          <p:spPr>
            <a:xfrm>
              <a:off x="10636250" y="3111500"/>
              <a:ext cx="88901" cy="198665"/>
            </a:xfrm>
            <a:custGeom>
              <a:avLst/>
              <a:gdLst/>
              <a:ahLst/>
              <a:cxnLst/>
              <a:rect l="0" t="0" r="0" b="0"/>
              <a:pathLst>
                <a:path w="88901" h="198665">
                  <a:moveTo>
                    <a:pt x="0" y="0"/>
                  </a:moveTo>
                  <a:lnTo>
                    <a:pt x="0" y="0"/>
                  </a:lnTo>
                  <a:lnTo>
                    <a:pt x="15580" y="47562"/>
                  </a:lnTo>
                  <a:lnTo>
                    <a:pt x="29232" y="83472"/>
                  </a:lnTo>
                  <a:lnTo>
                    <a:pt x="45585" y="124294"/>
                  </a:lnTo>
                  <a:lnTo>
                    <a:pt x="59935" y="170785"/>
                  </a:lnTo>
                  <a:lnTo>
                    <a:pt x="67304" y="192655"/>
                  </a:lnTo>
                  <a:lnTo>
                    <a:pt x="71775" y="198513"/>
                  </a:lnTo>
                  <a:lnTo>
                    <a:pt x="74662" y="198664"/>
                  </a:lnTo>
                  <a:lnTo>
                    <a:pt x="889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921"/>
            <p:cNvSpPr/>
            <p:nvPr>
              <p:custDataLst>
                <p:tags r:id="rId128"/>
              </p:custDataLst>
            </p:nvPr>
          </p:nvSpPr>
          <p:spPr>
            <a:xfrm>
              <a:off x="10598150" y="3112645"/>
              <a:ext cx="177801" cy="214756"/>
            </a:xfrm>
            <a:custGeom>
              <a:avLst/>
              <a:gdLst/>
              <a:ahLst/>
              <a:cxnLst/>
              <a:rect l="0" t="0" r="0" b="0"/>
              <a:pathLst>
                <a:path w="177801" h="214756">
                  <a:moveTo>
                    <a:pt x="177800" y="11555"/>
                  </a:moveTo>
                  <a:lnTo>
                    <a:pt x="177800" y="11555"/>
                  </a:lnTo>
                  <a:lnTo>
                    <a:pt x="177800" y="8184"/>
                  </a:lnTo>
                  <a:lnTo>
                    <a:pt x="175919" y="4648"/>
                  </a:lnTo>
                  <a:lnTo>
                    <a:pt x="174430" y="2717"/>
                  </a:lnTo>
                  <a:lnTo>
                    <a:pt x="170893" y="571"/>
                  </a:lnTo>
                  <a:lnTo>
                    <a:pt x="168961" y="0"/>
                  </a:lnTo>
                  <a:lnTo>
                    <a:pt x="166969" y="323"/>
                  </a:lnTo>
                  <a:lnTo>
                    <a:pt x="162873" y="2565"/>
                  </a:lnTo>
                  <a:lnTo>
                    <a:pt x="123759" y="43697"/>
                  </a:lnTo>
                  <a:lnTo>
                    <a:pt x="92408" y="80424"/>
                  </a:lnTo>
                  <a:lnTo>
                    <a:pt x="59679" y="122585"/>
                  </a:lnTo>
                  <a:lnTo>
                    <a:pt x="27860" y="169528"/>
                  </a:lnTo>
                  <a:lnTo>
                    <a:pt x="0" y="214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922"/>
            <p:cNvSpPr/>
            <p:nvPr>
              <p:custDataLst>
                <p:tags r:id="rId129"/>
              </p:custDataLst>
            </p:nvPr>
          </p:nvSpPr>
          <p:spPr>
            <a:xfrm>
              <a:off x="10821283" y="31686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410" y="588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923"/>
            <p:cNvSpPr/>
            <p:nvPr>
              <p:custDataLst>
                <p:tags r:id="rId130"/>
              </p:custDataLst>
            </p:nvPr>
          </p:nvSpPr>
          <p:spPr>
            <a:xfrm>
              <a:off x="10782300" y="32766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8923" y="2462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924"/>
            <p:cNvSpPr/>
            <p:nvPr>
              <p:custDataLst>
                <p:tags r:id="rId131"/>
              </p:custDataLst>
            </p:nvPr>
          </p:nvSpPr>
          <p:spPr>
            <a:xfrm>
              <a:off x="10890250" y="3098800"/>
              <a:ext cx="78294" cy="254001"/>
            </a:xfrm>
            <a:custGeom>
              <a:avLst/>
              <a:gdLst/>
              <a:ahLst/>
              <a:cxnLst/>
              <a:rect l="0" t="0" r="0" b="0"/>
              <a:pathLst>
                <a:path w="78294" h="254001">
                  <a:moveTo>
                    <a:pt x="44450" y="0"/>
                  </a:moveTo>
                  <a:lnTo>
                    <a:pt x="44450" y="0"/>
                  </a:lnTo>
                  <a:lnTo>
                    <a:pt x="50226" y="7186"/>
                  </a:lnTo>
                  <a:lnTo>
                    <a:pt x="68214" y="44812"/>
                  </a:lnTo>
                  <a:lnTo>
                    <a:pt x="77206" y="84931"/>
                  </a:lnTo>
                  <a:lnTo>
                    <a:pt x="78293" y="116299"/>
                  </a:lnTo>
                  <a:lnTo>
                    <a:pt x="73058" y="163811"/>
                  </a:lnTo>
                  <a:lnTo>
                    <a:pt x="64924" y="192749"/>
                  </a:lnTo>
                  <a:lnTo>
                    <a:pt x="44480" y="226757"/>
                  </a:lnTo>
                  <a:lnTo>
                    <a:pt x="21959" y="245301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925"/>
            <p:cNvSpPr/>
            <p:nvPr>
              <p:custDataLst>
                <p:tags r:id="rId132"/>
              </p:custDataLst>
            </p:nvPr>
          </p:nvSpPr>
          <p:spPr>
            <a:xfrm>
              <a:off x="10883900" y="3057042"/>
              <a:ext cx="195855" cy="333859"/>
            </a:xfrm>
            <a:custGeom>
              <a:avLst/>
              <a:gdLst/>
              <a:ahLst/>
              <a:cxnLst/>
              <a:rect l="0" t="0" r="0" b="0"/>
              <a:pathLst>
                <a:path w="195855" h="333859">
                  <a:moveTo>
                    <a:pt x="165100" y="3658"/>
                  </a:moveTo>
                  <a:lnTo>
                    <a:pt x="165100" y="3658"/>
                  </a:lnTo>
                  <a:lnTo>
                    <a:pt x="168470" y="287"/>
                  </a:lnTo>
                  <a:lnTo>
                    <a:pt x="170169" y="0"/>
                  </a:lnTo>
                  <a:lnTo>
                    <a:pt x="172007" y="514"/>
                  </a:lnTo>
                  <a:lnTo>
                    <a:pt x="173937" y="1562"/>
                  </a:lnTo>
                  <a:lnTo>
                    <a:pt x="183397" y="16521"/>
                  </a:lnTo>
                  <a:lnTo>
                    <a:pt x="195137" y="52311"/>
                  </a:lnTo>
                  <a:lnTo>
                    <a:pt x="195854" y="88311"/>
                  </a:lnTo>
                  <a:lnTo>
                    <a:pt x="189352" y="130887"/>
                  </a:lnTo>
                  <a:lnTo>
                    <a:pt x="174703" y="178032"/>
                  </a:lnTo>
                  <a:lnTo>
                    <a:pt x="147024" y="223445"/>
                  </a:lnTo>
                  <a:lnTo>
                    <a:pt x="112617" y="264323"/>
                  </a:lnTo>
                  <a:lnTo>
                    <a:pt x="78510" y="296604"/>
                  </a:lnTo>
                  <a:lnTo>
                    <a:pt x="30944" y="321722"/>
                  </a:lnTo>
                  <a:lnTo>
                    <a:pt x="0" y="33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352"/>
          <p:cNvGrpSpPr/>
          <p:nvPr/>
        </p:nvGrpSpPr>
        <p:grpSpPr>
          <a:xfrm>
            <a:off x="9259943" y="2859979"/>
            <a:ext cx="538108" cy="600772"/>
            <a:chOff x="9259943" y="2859979"/>
            <a:chExt cx="538108" cy="600772"/>
          </a:xfrm>
        </p:grpSpPr>
        <p:sp>
          <p:nvSpPr>
            <p:cNvPr id="340" name="SMARTInkShape-1926"/>
            <p:cNvSpPr/>
            <p:nvPr>
              <p:custDataLst>
                <p:tags r:id="rId114"/>
              </p:custDataLst>
            </p:nvPr>
          </p:nvSpPr>
          <p:spPr>
            <a:xfrm>
              <a:off x="9594848" y="2859979"/>
              <a:ext cx="152403" cy="111822"/>
            </a:xfrm>
            <a:custGeom>
              <a:avLst/>
              <a:gdLst/>
              <a:ahLst/>
              <a:cxnLst/>
              <a:rect l="0" t="0" r="0" b="0"/>
              <a:pathLst>
                <a:path w="152403" h="111822">
                  <a:moveTo>
                    <a:pt x="2" y="16571"/>
                  </a:moveTo>
                  <a:lnTo>
                    <a:pt x="2" y="16571"/>
                  </a:lnTo>
                  <a:lnTo>
                    <a:pt x="0" y="10482"/>
                  </a:lnTo>
                  <a:lnTo>
                    <a:pt x="3372" y="10298"/>
                  </a:lnTo>
                  <a:lnTo>
                    <a:pt x="4365" y="11684"/>
                  </a:lnTo>
                  <a:lnTo>
                    <a:pt x="5764" y="21081"/>
                  </a:lnTo>
                  <a:lnTo>
                    <a:pt x="13224" y="66311"/>
                  </a:lnTo>
                  <a:lnTo>
                    <a:pt x="18950" y="98249"/>
                  </a:lnTo>
                  <a:lnTo>
                    <a:pt x="15651" y="92121"/>
                  </a:lnTo>
                  <a:lnTo>
                    <a:pt x="13574" y="77997"/>
                  </a:lnTo>
                  <a:lnTo>
                    <a:pt x="19725" y="34233"/>
                  </a:lnTo>
                  <a:lnTo>
                    <a:pt x="24290" y="16660"/>
                  </a:lnTo>
                  <a:lnTo>
                    <a:pt x="31023" y="6497"/>
                  </a:lnTo>
                  <a:lnTo>
                    <a:pt x="40600" y="1510"/>
                  </a:lnTo>
                  <a:lnTo>
                    <a:pt x="51912" y="0"/>
                  </a:lnTo>
                  <a:lnTo>
                    <a:pt x="63995" y="1680"/>
                  </a:lnTo>
                  <a:lnTo>
                    <a:pt x="92811" y="16705"/>
                  </a:lnTo>
                  <a:lnTo>
                    <a:pt x="121418" y="42403"/>
                  </a:lnTo>
                  <a:lnTo>
                    <a:pt x="137656" y="72359"/>
                  </a:lnTo>
                  <a:lnTo>
                    <a:pt x="152402" y="11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927"/>
            <p:cNvSpPr/>
            <p:nvPr>
              <p:custDataLst>
                <p:tags r:id="rId115"/>
              </p:custDataLst>
            </p:nvPr>
          </p:nvSpPr>
          <p:spPr>
            <a:xfrm>
              <a:off x="9792288" y="3359150"/>
              <a:ext cx="5763" cy="101601"/>
            </a:xfrm>
            <a:custGeom>
              <a:avLst/>
              <a:gdLst/>
              <a:ahLst/>
              <a:cxnLst/>
              <a:rect l="0" t="0" r="0" b="0"/>
              <a:pathLst>
                <a:path w="5763" h="10160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9" y="1411"/>
                  </a:lnTo>
                  <a:lnTo>
                    <a:pt x="0" y="10844"/>
                  </a:lnTo>
                  <a:lnTo>
                    <a:pt x="1411" y="34519"/>
                  </a:lnTo>
                  <a:lnTo>
                    <a:pt x="5380" y="80911"/>
                  </a:lnTo>
                  <a:lnTo>
                    <a:pt x="576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928"/>
            <p:cNvSpPr/>
            <p:nvPr>
              <p:custDataLst>
                <p:tags r:id="rId116"/>
              </p:custDataLst>
            </p:nvPr>
          </p:nvSpPr>
          <p:spPr>
            <a:xfrm>
              <a:off x="9620773" y="3435350"/>
              <a:ext cx="75678" cy="18689"/>
            </a:xfrm>
            <a:custGeom>
              <a:avLst/>
              <a:gdLst/>
              <a:ahLst/>
              <a:cxnLst/>
              <a:rect l="0" t="0" r="0" b="0"/>
              <a:pathLst>
                <a:path w="75678" h="18689">
                  <a:moveTo>
                    <a:pt x="12177" y="0"/>
                  </a:moveTo>
                  <a:lnTo>
                    <a:pt x="12177" y="0"/>
                  </a:lnTo>
                  <a:lnTo>
                    <a:pt x="5434" y="3371"/>
                  </a:lnTo>
                  <a:lnTo>
                    <a:pt x="3449" y="5069"/>
                  </a:lnTo>
                  <a:lnTo>
                    <a:pt x="1242" y="8838"/>
                  </a:lnTo>
                  <a:lnTo>
                    <a:pt x="0" y="14927"/>
                  </a:lnTo>
                  <a:lnTo>
                    <a:pt x="2648" y="16301"/>
                  </a:lnTo>
                  <a:lnTo>
                    <a:pt x="34876" y="18688"/>
                  </a:lnTo>
                  <a:lnTo>
                    <a:pt x="7567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929"/>
            <p:cNvSpPr/>
            <p:nvPr>
              <p:custDataLst>
                <p:tags r:id="rId117"/>
              </p:custDataLst>
            </p:nvPr>
          </p:nvSpPr>
          <p:spPr>
            <a:xfrm>
              <a:off x="9664700" y="3061583"/>
              <a:ext cx="44451" cy="170568"/>
            </a:xfrm>
            <a:custGeom>
              <a:avLst/>
              <a:gdLst/>
              <a:ahLst/>
              <a:cxnLst/>
              <a:rect l="0" t="0" r="0" b="0"/>
              <a:pathLst>
                <a:path w="44451" h="170568">
                  <a:moveTo>
                    <a:pt x="0" y="5467"/>
                  </a:moveTo>
                  <a:lnTo>
                    <a:pt x="0" y="5467"/>
                  </a:lnTo>
                  <a:lnTo>
                    <a:pt x="11933" y="441"/>
                  </a:lnTo>
                  <a:lnTo>
                    <a:pt x="14305" y="0"/>
                  </a:lnTo>
                  <a:lnTo>
                    <a:pt x="15886" y="1116"/>
                  </a:lnTo>
                  <a:lnTo>
                    <a:pt x="17645" y="6120"/>
                  </a:lnTo>
                  <a:lnTo>
                    <a:pt x="18928" y="53412"/>
                  </a:lnTo>
                  <a:lnTo>
                    <a:pt x="24095" y="100702"/>
                  </a:lnTo>
                  <a:lnTo>
                    <a:pt x="31909" y="140983"/>
                  </a:lnTo>
                  <a:lnTo>
                    <a:pt x="38147" y="159215"/>
                  </a:lnTo>
                  <a:lnTo>
                    <a:pt x="4445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930"/>
            <p:cNvSpPr/>
            <p:nvPr>
              <p:custDataLst>
                <p:tags r:id="rId118"/>
              </p:custDataLst>
            </p:nvPr>
          </p:nvSpPr>
          <p:spPr>
            <a:xfrm>
              <a:off x="9526765" y="3039048"/>
              <a:ext cx="271286" cy="21653"/>
            </a:xfrm>
            <a:custGeom>
              <a:avLst/>
              <a:gdLst/>
              <a:ahLst/>
              <a:cxnLst/>
              <a:rect l="0" t="0" r="0" b="0"/>
              <a:pathLst>
                <a:path w="271286" h="21653">
                  <a:moveTo>
                    <a:pt x="10935" y="21652"/>
                  </a:moveTo>
                  <a:lnTo>
                    <a:pt x="10935" y="21652"/>
                  </a:lnTo>
                  <a:lnTo>
                    <a:pt x="0" y="21652"/>
                  </a:lnTo>
                  <a:lnTo>
                    <a:pt x="37536" y="19771"/>
                  </a:lnTo>
                  <a:lnTo>
                    <a:pt x="82316" y="14745"/>
                  </a:lnTo>
                  <a:lnTo>
                    <a:pt x="120977" y="10821"/>
                  </a:lnTo>
                  <a:lnTo>
                    <a:pt x="164031" y="6725"/>
                  </a:lnTo>
                  <a:lnTo>
                    <a:pt x="201508" y="2553"/>
                  </a:lnTo>
                  <a:lnTo>
                    <a:pt x="242849" y="0"/>
                  </a:lnTo>
                  <a:lnTo>
                    <a:pt x="271285" y="2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931"/>
            <p:cNvSpPr/>
            <p:nvPr>
              <p:custDataLst>
                <p:tags r:id="rId119"/>
              </p:custDataLst>
            </p:nvPr>
          </p:nvSpPr>
          <p:spPr>
            <a:xfrm>
              <a:off x="9569899" y="3064154"/>
              <a:ext cx="44002" cy="164855"/>
            </a:xfrm>
            <a:custGeom>
              <a:avLst/>
              <a:gdLst/>
              <a:ahLst/>
              <a:cxnLst/>
              <a:rect l="0" t="0" r="0" b="0"/>
              <a:pathLst>
                <a:path w="44002" h="164855">
                  <a:moveTo>
                    <a:pt x="44001" y="15596"/>
                  </a:moveTo>
                  <a:lnTo>
                    <a:pt x="44001" y="15596"/>
                  </a:lnTo>
                  <a:lnTo>
                    <a:pt x="43999" y="12225"/>
                  </a:lnTo>
                  <a:lnTo>
                    <a:pt x="42120" y="8689"/>
                  </a:lnTo>
                  <a:lnTo>
                    <a:pt x="39638" y="4765"/>
                  </a:lnTo>
                  <a:lnTo>
                    <a:pt x="38239" y="0"/>
                  </a:lnTo>
                  <a:lnTo>
                    <a:pt x="38042" y="260"/>
                  </a:lnTo>
                  <a:lnTo>
                    <a:pt x="26835" y="42473"/>
                  </a:lnTo>
                  <a:lnTo>
                    <a:pt x="16673" y="89997"/>
                  </a:lnTo>
                  <a:lnTo>
                    <a:pt x="4658" y="133774"/>
                  </a:lnTo>
                  <a:lnTo>
                    <a:pt x="0" y="164341"/>
                  </a:lnTo>
                  <a:lnTo>
                    <a:pt x="557" y="164854"/>
                  </a:lnTo>
                  <a:lnTo>
                    <a:pt x="1632" y="164490"/>
                  </a:lnTo>
                  <a:lnTo>
                    <a:pt x="5901" y="161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932"/>
            <p:cNvSpPr/>
            <p:nvPr>
              <p:custDataLst>
                <p:tags r:id="rId120"/>
              </p:custDataLst>
            </p:nvPr>
          </p:nvSpPr>
          <p:spPr>
            <a:xfrm>
              <a:off x="9505950" y="3390900"/>
              <a:ext cx="17829" cy="69851"/>
            </a:xfrm>
            <a:custGeom>
              <a:avLst/>
              <a:gdLst/>
              <a:ahLst/>
              <a:cxnLst/>
              <a:rect l="0" t="0" r="0" b="0"/>
              <a:pathLst>
                <a:path w="17829" h="698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4927" y="32603"/>
                  </a:lnTo>
                  <a:lnTo>
                    <a:pt x="17828" y="47681"/>
                  </a:lnTo>
                  <a:lnTo>
                    <a:pt x="16626" y="56705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933"/>
            <p:cNvSpPr/>
            <p:nvPr>
              <p:custDataLst>
                <p:tags r:id="rId121"/>
              </p:custDataLst>
            </p:nvPr>
          </p:nvSpPr>
          <p:spPr>
            <a:xfrm>
              <a:off x="9500483" y="3315844"/>
              <a:ext cx="18168" cy="11557"/>
            </a:xfrm>
            <a:custGeom>
              <a:avLst/>
              <a:gdLst/>
              <a:ahLst/>
              <a:cxnLst/>
              <a:rect l="0" t="0" r="0" b="0"/>
              <a:pathLst>
                <a:path w="18168" h="11557">
                  <a:moveTo>
                    <a:pt x="5467" y="11556"/>
                  </a:moveTo>
                  <a:lnTo>
                    <a:pt x="5467" y="11556"/>
                  </a:lnTo>
                  <a:lnTo>
                    <a:pt x="2096" y="8185"/>
                  </a:lnTo>
                  <a:lnTo>
                    <a:pt x="441" y="4649"/>
                  </a:lnTo>
                  <a:lnTo>
                    <a:pt x="0" y="2718"/>
                  </a:lnTo>
                  <a:lnTo>
                    <a:pt x="410" y="1430"/>
                  </a:lnTo>
                  <a:lnTo>
                    <a:pt x="1391" y="572"/>
                  </a:lnTo>
                  <a:lnTo>
                    <a:pt x="2749" y="0"/>
                  </a:lnTo>
                  <a:lnTo>
                    <a:pt x="8022" y="1246"/>
                  </a:lnTo>
                  <a:lnTo>
                    <a:pt x="18167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934"/>
            <p:cNvSpPr/>
            <p:nvPr>
              <p:custDataLst>
                <p:tags r:id="rId122"/>
              </p:custDataLst>
            </p:nvPr>
          </p:nvSpPr>
          <p:spPr>
            <a:xfrm>
              <a:off x="9594850" y="33782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6743" y="5761"/>
                  </a:lnTo>
                  <a:lnTo>
                    <a:pt x="71447" y="6272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935"/>
            <p:cNvSpPr/>
            <p:nvPr>
              <p:custDataLst>
                <p:tags r:id="rId123"/>
              </p:custDataLst>
            </p:nvPr>
          </p:nvSpPr>
          <p:spPr>
            <a:xfrm>
              <a:off x="9259943" y="2979450"/>
              <a:ext cx="61858" cy="290801"/>
            </a:xfrm>
            <a:custGeom>
              <a:avLst/>
              <a:gdLst/>
              <a:ahLst/>
              <a:cxnLst/>
              <a:rect l="0" t="0" r="0" b="0"/>
              <a:pathLst>
                <a:path w="61858" h="290801">
                  <a:moveTo>
                    <a:pt x="61857" y="24100"/>
                  </a:moveTo>
                  <a:lnTo>
                    <a:pt x="61857" y="24100"/>
                  </a:lnTo>
                  <a:lnTo>
                    <a:pt x="61857" y="0"/>
                  </a:lnTo>
                  <a:lnTo>
                    <a:pt x="55114" y="2456"/>
                  </a:lnTo>
                  <a:lnTo>
                    <a:pt x="40808" y="14394"/>
                  </a:lnTo>
                  <a:lnTo>
                    <a:pt x="26537" y="38079"/>
                  </a:lnTo>
                  <a:lnTo>
                    <a:pt x="13369" y="74181"/>
                  </a:lnTo>
                  <a:lnTo>
                    <a:pt x="6675" y="105625"/>
                  </a:lnTo>
                  <a:lnTo>
                    <a:pt x="2054" y="140061"/>
                  </a:lnTo>
                  <a:lnTo>
                    <a:pt x="0" y="174181"/>
                  </a:lnTo>
                  <a:lnTo>
                    <a:pt x="5585" y="221752"/>
                  </a:lnTo>
                  <a:lnTo>
                    <a:pt x="16177" y="260385"/>
                  </a:lnTo>
                  <a:lnTo>
                    <a:pt x="26032" y="277517"/>
                  </a:lnTo>
                  <a:lnTo>
                    <a:pt x="31624" y="284062"/>
                  </a:lnTo>
                  <a:lnTo>
                    <a:pt x="36762" y="287719"/>
                  </a:lnTo>
                  <a:lnTo>
                    <a:pt x="41600" y="289451"/>
                  </a:lnTo>
                  <a:lnTo>
                    <a:pt x="55507" y="29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353"/>
          <p:cNvGrpSpPr/>
          <p:nvPr/>
        </p:nvGrpSpPr>
        <p:grpSpPr>
          <a:xfrm>
            <a:off x="8166622" y="2909183"/>
            <a:ext cx="755129" cy="467949"/>
            <a:chOff x="8166622" y="2909183"/>
            <a:chExt cx="755129" cy="467949"/>
          </a:xfrm>
        </p:grpSpPr>
        <p:sp>
          <p:nvSpPr>
            <p:cNvPr id="351" name="SMARTInkShape-1936"/>
            <p:cNvSpPr/>
            <p:nvPr>
              <p:custDataLst>
                <p:tags r:id="rId109"/>
              </p:custDataLst>
            </p:nvPr>
          </p:nvSpPr>
          <p:spPr>
            <a:xfrm>
              <a:off x="8192382" y="3003550"/>
              <a:ext cx="119769" cy="12701"/>
            </a:xfrm>
            <a:custGeom>
              <a:avLst/>
              <a:gdLst/>
              <a:ahLst/>
              <a:cxnLst/>
              <a:rect l="0" t="0" r="0" b="0"/>
              <a:pathLst>
                <a:path w="119769" h="1270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26277" y="5467"/>
                  </a:lnTo>
                  <a:lnTo>
                    <a:pt x="68432" y="6234"/>
                  </a:lnTo>
                  <a:lnTo>
                    <a:pt x="104750" y="7040"/>
                  </a:lnTo>
                  <a:lnTo>
                    <a:pt x="11976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937"/>
            <p:cNvSpPr/>
            <p:nvPr>
              <p:custDataLst>
                <p:tags r:id="rId110"/>
              </p:custDataLst>
            </p:nvPr>
          </p:nvSpPr>
          <p:spPr>
            <a:xfrm>
              <a:off x="8572500" y="2909183"/>
              <a:ext cx="12701" cy="294331"/>
            </a:xfrm>
            <a:custGeom>
              <a:avLst/>
              <a:gdLst/>
              <a:ahLst/>
              <a:cxnLst/>
              <a:rect l="0" t="0" r="0" b="0"/>
              <a:pathLst>
                <a:path w="12701" h="294331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41856"/>
                  </a:lnTo>
                  <a:lnTo>
                    <a:pt x="8839" y="83434"/>
                  </a:lnTo>
                  <a:lnTo>
                    <a:pt x="10983" y="115143"/>
                  </a:lnTo>
                  <a:lnTo>
                    <a:pt x="11232" y="148051"/>
                  </a:lnTo>
                  <a:lnTo>
                    <a:pt x="8990" y="181491"/>
                  </a:lnTo>
                  <a:lnTo>
                    <a:pt x="7133" y="225310"/>
                  </a:lnTo>
                  <a:lnTo>
                    <a:pt x="6504" y="270855"/>
                  </a:lnTo>
                  <a:lnTo>
                    <a:pt x="6370" y="293771"/>
                  </a:lnTo>
                  <a:lnTo>
                    <a:pt x="7069" y="294330"/>
                  </a:lnTo>
                  <a:lnTo>
                    <a:pt x="8241" y="293998"/>
                  </a:lnTo>
                  <a:lnTo>
                    <a:pt x="1270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938"/>
            <p:cNvSpPr/>
            <p:nvPr>
              <p:custDataLst>
                <p:tags r:id="rId111"/>
              </p:custDataLst>
            </p:nvPr>
          </p:nvSpPr>
          <p:spPr>
            <a:xfrm>
              <a:off x="8166622" y="3098800"/>
              <a:ext cx="158229" cy="21931"/>
            </a:xfrm>
            <a:custGeom>
              <a:avLst/>
              <a:gdLst/>
              <a:ahLst/>
              <a:cxnLst/>
              <a:rect l="0" t="0" r="0" b="0"/>
              <a:pathLst>
                <a:path w="158229" h="21931">
                  <a:moveTo>
                    <a:pt x="12178" y="0"/>
                  </a:moveTo>
                  <a:lnTo>
                    <a:pt x="12178" y="0"/>
                  </a:lnTo>
                  <a:lnTo>
                    <a:pt x="1243" y="5467"/>
                  </a:lnTo>
                  <a:lnTo>
                    <a:pt x="655" y="6467"/>
                  </a:lnTo>
                  <a:lnTo>
                    <a:pt x="0" y="9459"/>
                  </a:lnTo>
                  <a:lnTo>
                    <a:pt x="1944" y="11245"/>
                  </a:lnTo>
                  <a:lnTo>
                    <a:pt x="22151" y="19181"/>
                  </a:lnTo>
                  <a:lnTo>
                    <a:pt x="38482" y="21930"/>
                  </a:lnTo>
                  <a:lnTo>
                    <a:pt x="83460" y="19827"/>
                  </a:lnTo>
                  <a:lnTo>
                    <a:pt x="126143" y="18447"/>
                  </a:lnTo>
                  <a:lnTo>
                    <a:pt x="144017" y="14011"/>
                  </a:lnTo>
                  <a:lnTo>
                    <a:pt x="15822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939"/>
            <p:cNvSpPr/>
            <p:nvPr>
              <p:custDataLst>
                <p:tags r:id="rId112"/>
              </p:custDataLst>
            </p:nvPr>
          </p:nvSpPr>
          <p:spPr>
            <a:xfrm>
              <a:off x="8780045" y="3089554"/>
              <a:ext cx="141706" cy="287578"/>
            </a:xfrm>
            <a:custGeom>
              <a:avLst/>
              <a:gdLst/>
              <a:ahLst/>
              <a:cxnLst/>
              <a:rect l="0" t="0" r="0" b="0"/>
              <a:pathLst>
                <a:path w="141706" h="287578">
                  <a:moveTo>
                    <a:pt x="141705" y="15596"/>
                  </a:moveTo>
                  <a:lnTo>
                    <a:pt x="141705" y="15596"/>
                  </a:lnTo>
                  <a:lnTo>
                    <a:pt x="97152" y="0"/>
                  </a:lnTo>
                  <a:lnTo>
                    <a:pt x="87566" y="1139"/>
                  </a:lnTo>
                  <a:lnTo>
                    <a:pt x="80485" y="5878"/>
                  </a:lnTo>
                  <a:lnTo>
                    <a:pt x="74984" y="13394"/>
                  </a:lnTo>
                  <a:lnTo>
                    <a:pt x="68627" y="29525"/>
                  </a:lnTo>
                  <a:lnTo>
                    <a:pt x="66893" y="41542"/>
                  </a:lnTo>
                  <a:lnTo>
                    <a:pt x="69885" y="53939"/>
                  </a:lnTo>
                  <a:lnTo>
                    <a:pt x="79932" y="72402"/>
                  </a:lnTo>
                  <a:lnTo>
                    <a:pt x="82885" y="74633"/>
                  </a:lnTo>
                  <a:lnTo>
                    <a:pt x="89928" y="77113"/>
                  </a:lnTo>
                  <a:lnTo>
                    <a:pt x="99642" y="74452"/>
                  </a:lnTo>
                  <a:lnTo>
                    <a:pt x="110311" y="67859"/>
                  </a:lnTo>
                  <a:lnTo>
                    <a:pt x="119755" y="57874"/>
                  </a:lnTo>
                  <a:lnTo>
                    <a:pt x="124894" y="44499"/>
                  </a:lnTo>
                  <a:lnTo>
                    <a:pt x="132122" y="16188"/>
                  </a:lnTo>
                  <a:lnTo>
                    <a:pt x="131787" y="13874"/>
                  </a:lnTo>
                  <a:lnTo>
                    <a:pt x="130860" y="12331"/>
                  </a:lnTo>
                  <a:lnTo>
                    <a:pt x="130241" y="13420"/>
                  </a:lnTo>
                  <a:lnTo>
                    <a:pt x="126161" y="47695"/>
                  </a:lnTo>
                  <a:lnTo>
                    <a:pt x="133120" y="88232"/>
                  </a:lnTo>
                  <a:lnTo>
                    <a:pt x="136574" y="126253"/>
                  </a:lnTo>
                  <a:lnTo>
                    <a:pt x="140185" y="170680"/>
                  </a:lnTo>
                  <a:lnTo>
                    <a:pt x="139371" y="215828"/>
                  </a:lnTo>
                  <a:lnTo>
                    <a:pt x="136147" y="262267"/>
                  </a:lnTo>
                  <a:lnTo>
                    <a:pt x="133063" y="270355"/>
                  </a:lnTo>
                  <a:lnTo>
                    <a:pt x="122106" y="283103"/>
                  </a:lnTo>
                  <a:lnTo>
                    <a:pt x="114528" y="286362"/>
                  </a:lnTo>
                  <a:lnTo>
                    <a:pt x="87008" y="287577"/>
                  </a:lnTo>
                  <a:lnTo>
                    <a:pt x="42340" y="279786"/>
                  </a:lnTo>
                  <a:lnTo>
                    <a:pt x="18521" y="272007"/>
                  </a:lnTo>
                  <a:lnTo>
                    <a:pt x="3231" y="261496"/>
                  </a:lnTo>
                  <a:lnTo>
                    <a:pt x="0" y="255024"/>
                  </a:lnTo>
                  <a:lnTo>
                    <a:pt x="2005" y="225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940"/>
            <p:cNvSpPr/>
            <p:nvPr>
              <p:custDataLst>
                <p:tags r:id="rId113"/>
              </p:custDataLst>
            </p:nvPr>
          </p:nvSpPr>
          <p:spPr>
            <a:xfrm>
              <a:off x="8674996" y="3092450"/>
              <a:ext cx="57130" cy="91701"/>
            </a:xfrm>
            <a:custGeom>
              <a:avLst/>
              <a:gdLst/>
              <a:ahLst/>
              <a:cxnLst/>
              <a:rect l="0" t="0" r="0" b="0"/>
              <a:pathLst>
                <a:path w="57130" h="91701">
                  <a:moveTo>
                    <a:pt x="37204" y="0"/>
                  </a:moveTo>
                  <a:lnTo>
                    <a:pt x="37204" y="0"/>
                  </a:lnTo>
                  <a:lnTo>
                    <a:pt x="10721" y="0"/>
                  </a:lnTo>
                  <a:lnTo>
                    <a:pt x="8259" y="2117"/>
                  </a:lnTo>
                  <a:lnTo>
                    <a:pt x="3643" y="10113"/>
                  </a:lnTo>
                  <a:lnTo>
                    <a:pt x="0" y="32493"/>
                  </a:lnTo>
                  <a:lnTo>
                    <a:pt x="1163" y="57297"/>
                  </a:lnTo>
                  <a:lnTo>
                    <a:pt x="7945" y="76243"/>
                  </a:lnTo>
                  <a:lnTo>
                    <a:pt x="15030" y="86803"/>
                  </a:lnTo>
                  <a:lnTo>
                    <a:pt x="22881" y="91496"/>
                  </a:lnTo>
                  <a:lnTo>
                    <a:pt x="31073" y="91700"/>
                  </a:lnTo>
                  <a:lnTo>
                    <a:pt x="35234" y="90766"/>
                  </a:lnTo>
                  <a:lnTo>
                    <a:pt x="47830" y="82711"/>
                  </a:lnTo>
                  <a:lnTo>
                    <a:pt x="54391" y="71568"/>
                  </a:lnTo>
                  <a:lnTo>
                    <a:pt x="57129" y="64645"/>
                  </a:lnTo>
                  <a:lnTo>
                    <a:pt x="56408" y="47546"/>
                  </a:lnTo>
                  <a:lnTo>
                    <a:pt x="48066" y="21849"/>
                  </a:lnTo>
                  <a:lnTo>
                    <a:pt x="41327" y="9711"/>
                  </a:lnTo>
                  <a:lnTo>
                    <a:pt x="308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6" name="SMARTInkShape-Group354"/>
          <p:cNvGrpSpPr/>
          <p:nvPr/>
        </p:nvGrpSpPr>
        <p:grpSpPr>
          <a:xfrm>
            <a:off x="10070907" y="2153533"/>
            <a:ext cx="1278907" cy="424568"/>
            <a:chOff x="10070907" y="2153533"/>
            <a:chExt cx="1278907" cy="424568"/>
          </a:xfrm>
        </p:grpSpPr>
        <p:sp>
          <p:nvSpPr>
            <p:cNvPr id="357" name="SMARTInkShape-1941"/>
            <p:cNvSpPr/>
            <p:nvPr>
              <p:custDataLst>
                <p:tags r:id="rId100"/>
              </p:custDataLst>
            </p:nvPr>
          </p:nvSpPr>
          <p:spPr>
            <a:xfrm>
              <a:off x="10166350" y="2241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942"/>
            <p:cNvSpPr/>
            <p:nvPr>
              <p:custDataLst>
                <p:tags r:id="rId101"/>
              </p:custDataLst>
            </p:nvPr>
          </p:nvSpPr>
          <p:spPr>
            <a:xfrm>
              <a:off x="10844044" y="2332612"/>
              <a:ext cx="185907" cy="201133"/>
            </a:xfrm>
            <a:custGeom>
              <a:avLst/>
              <a:gdLst/>
              <a:ahLst/>
              <a:cxnLst/>
              <a:rect l="0" t="0" r="0" b="0"/>
              <a:pathLst>
                <a:path w="185907" h="201133">
                  <a:moveTo>
                    <a:pt x="84306" y="80388"/>
                  </a:moveTo>
                  <a:lnTo>
                    <a:pt x="84306" y="80388"/>
                  </a:lnTo>
                  <a:lnTo>
                    <a:pt x="93145" y="66082"/>
                  </a:lnTo>
                  <a:lnTo>
                    <a:pt x="104971" y="56500"/>
                  </a:lnTo>
                  <a:lnTo>
                    <a:pt x="108302" y="46421"/>
                  </a:lnTo>
                  <a:lnTo>
                    <a:pt x="109083" y="41067"/>
                  </a:lnTo>
                  <a:lnTo>
                    <a:pt x="107548" y="36336"/>
                  </a:lnTo>
                  <a:lnTo>
                    <a:pt x="100811" y="24179"/>
                  </a:lnTo>
                  <a:lnTo>
                    <a:pt x="98132" y="21749"/>
                  </a:lnTo>
                  <a:lnTo>
                    <a:pt x="91392" y="19048"/>
                  </a:lnTo>
                  <a:lnTo>
                    <a:pt x="76293" y="17528"/>
                  </a:lnTo>
                  <a:lnTo>
                    <a:pt x="66399" y="20936"/>
                  </a:lnTo>
                  <a:lnTo>
                    <a:pt x="45178" y="34621"/>
                  </a:lnTo>
                  <a:lnTo>
                    <a:pt x="26851" y="60242"/>
                  </a:lnTo>
                  <a:lnTo>
                    <a:pt x="11387" y="98016"/>
                  </a:lnTo>
                  <a:lnTo>
                    <a:pt x="0" y="144182"/>
                  </a:lnTo>
                  <a:lnTo>
                    <a:pt x="505" y="163304"/>
                  </a:lnTo>
                  <a:lnTo>
                    <a:pt x="8127" y="186565"/>
                  </a:lnTo>
                  <a:lnTo>
                    <a:pt x="15407" y="196487"/>
                  </a:lnTo>
                  <a:lnTo>
                    <a:pt x="19323" y="200121"/>
                  </a:lnTo>
                  <a:lnTo>
                    <a:pt x="24756" y="201132"/>
                  </a:lnTo>
                  <a:lnTo>
                    <a:pt x="38318" y="198493"/>
                  </a:lnTo>
                  <a:lnTo>
                    <a:pt x="58451" y="185702"/>
                  </a:lnTo>
                  <a:lnTo>
                    <a:pt x="97504" y="147452"/>
                  </a:lnTo>
                  <a:lnTo>
                    <a:pt x="118788" y="117662"/>
                  </a:lnTo>
                  <a:lnTo>
                    <a:pt x="132152" y="84612"/>
                  </a:lnTo>
                  <a:lnTo>
                    <a:pt x="136616" y="61804"/>
                  </a:lnTo>
                  <a:lnTo>
                    <a:pt x="136247" y="42260"/>
                  </a:lnTo>
                  <a:lnTo>
                    <a:pt x="129968" y="26048"/>
                  </a:lnTo>
                  <a:lnTo>
                    <a:pt x="120122" y="13198"/>
                  </a:lnTo>
                  <a:lnTo>
                    <a:pt x="108691" y="5135"/>
                  </a:lnTo>
                  <a:lnTo>
                    <a:pt x="86983" y="0"/>
                  </a:lnTo>
                  <a:lnTo>
                    <a:pt x="70915" y="2562"/>
                  </a:lnTo>
                  <a:lnTo>
                    <a:pt x="55777" y="9110"/>
                  </a:lnTo>
                  <a:lnTo>
                    <a:pt x="39320" y="24696"/>
                  </a:lnTo>
                  <a:lnTo>
                    <a:pt x="26918" y="42720"/>
                  </a:lnTo>
                  <a:lnTo>
                    <a:pt x="23524" y="55180"/>
                  </a:lnTo>
                  <a:lnTo>
                    <a:pt x="25776" y="67773"/>
                  </a:lnTo>
                  <a:lnTo>
                    <a:pt x="32186" y="79720"/>
                  </a:lnTo>
                  <a:lnTo>
                    <a:pt x="42092" y="89734"/>
                  </a:lnTo>
                  <a:lnTo>
                    <a:pt x="57312" y="95125"/>
                  </a:lnTo>
                  <a:lnTo>
                    <a:pt x="95830" y="98586"/>
                  </a:lnTo>
                  <a:lnTo>
                    <a:pt x="140361" y="94200"/>
                  </a:lnTo>
                  <a:lnTo>
                    <a:pt x="163945" y="87851"/>
                  </a:lnTo>
                  <a:lnTo>
                    <a:pt x="185906" y="7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943"/>
            <p:cNvSpPr/>
            <p:nvPr>
              <p:custDataLst>
                <p:tags r:id="rId102"/>
              </p:custDataLst>
            </p:nvPr>
          </p:nvSpPr>
          <p:spPr>
            <a:xfrm>
              <a:off x="10880241" y="2209800"/>
              <a:ext cx="194160" cy="19051"/>
            </a:xfrm>
            <a:custGeom>
              <a:avLst/>
              <a:gdLst/>
              <a:ahLst/>
              <a:cxnLst/>
              <a:rect l="0" t="0" r="0" b="0"/>
              <a:pathLst>
                <a:path w="1941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5679"/>
                  </a:lnTo>
                  <a:lnTo>
                    <a:pt x="0" y="14686"/>
                  </a:lnTo>
                  <a:lnTo>
                    <a:pt x="514" y="14024"/>
                  </a:lnTo>
                  <a:lnTo>
                    <a:pt x="1563" y="13583"/>
                  </a:lnTo>
                  <a:lnTo>
                    <a:pt x="48285" y="18513"/>
                  </a:lnTo>
                  <a:lnTo>
                    <a:pt x="90101" y="18891"/>
                  </a:lnTo>
                  <a:lnTo>
                    <a:pt x="128520" y="19003"/>
                  </a:lnTo>
                  <a:lnTo>
                    <a:pt x="173015" y="19044"/>
                  </a:lnTo>
                  <a:lnTo>
                    <a:pt x="183115" y="17166"/>
                  </a:lnTo>
                  <a:lnTo>
                    <a:pt x="186796" y="15677"/>
                  </a:lnTo>
                  <a:lnTo>
                    <a:pt x="189251" y="13274"/>
                  </a:lnTo>
                  <a:lnTo>
                    <a:pt x="194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944"/>
            <p:cNvSpPr/>
            <p:nvPr>
              <p:custDataLst>
                <p:tags r:id="rId103"/>
              </p:custDataLst>
            </p:nvPr>
          </p:nvSpPr>
          <p:spPr>
            <a:xfrm>
              <a:off x="10653343" y="2267289"/>
              <a:ext cx="71808" cy="266362"/>
            </a:xfrm>
            <a:custGeom>
              <a:avLst/>
              <a:gdLst/>
              <a:ahLst/>
              <a:cxnLst/>
              <a:rect l="0" t="0" r="0" b="0"/>
              <a:pathLst>
                <a:path w="71808" h="266362">
                  <a:moveTo>
                    <a:pt x="71807" y="12361"/>
                  </a:moveTo>
                  <a:lnTo>
                    <a:pt x="71807" y="12361"/>
                  </a:lnTo>
                  <a:lnTo>
                    <a:pt x="71807" y="8990"/>
                  </a:lnTo>
                  <a:lnTo>
                    <a:pt x="69926" y="5453"/>
                  </a:lnTo>
                  <a:lnTo>
                    <a:pt x="68436" y="3522"/>
                  </a:lnTo>
                  <a:lnTo>
                    <a:pt x="64900" y="1377"/>
                  </a:lnTo>
                  <a:lnTo>
                    <a:pt x="56880" y="0"/>
                  </a:lnTo>
                  <a:lnTo>
                    <a:pt x="52709" y="1693"/>
                  </a:lnTo>
                  <a:lnTo>
                    <a:pt x="32733" y="16993"/>
                  </a:lnTo>
                  <a:lnTo>
                    <a:pt x="19230" y="39055"/>
                  </a:lnTo>
                  <a:lnTo>
                    <a:pt x="6995" y="73187"/>
                  </a:lnTo>
                  <a:lnTo>
                    <a:pt x="0" y="117716"/>
                  </a:lnTo>
                  <a:lnTo>
                    <a:pt x="1769" y="161797"/>
                  </a:lnTo>
                  <a:lnTo>
                    <a:pt x="7467" y="200572"/>
                  </a:lnTo>
                  <a:lnTo>
                    <a:pt x="21675" y="239673"/>
                  </a:lnTo>
                  <a:lnTo>
                    <a:pt x="25687" y="248569"/>
                  </a:lnTo>
                  <a:lnTo>
                    <a:pt x="30477" y="254499"/>
                  </a:lnTo>
                  <a:lnTo>
                    <a:pt x="52757" y="266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945"/>
            <p:cNvSpPr/>
            <p:nvPr>
              <p:custDataLst>
                <p:tags r:id="rId104"/>
              </p:custDataLst>
            </p:nvPr>
          </p:nvSpPr>
          <p:spPr>
            <a:xfrm>
              <a:off x="10306965" y="2279911"/>
              <a:ext cx="205866" cy="247383"/>
            </a:xfrm>
            <a:custGeom>
              <a:avLst/>
              <a:gdLst/>
              <a:ahLst/>
              <a:cxnLst/>
              <a:rect l="0" t="0" r="0" b="0"/>
              <a:pathLst>
                <a:path w="205866" h="247383">
                  <a:moveTo>
                    <a:pt x="68935" y="6089"/>
                  </a:moveTo>
                  <a:lnTo>
                    <a:pt x="68935" y="6089"/>
                  </a:lnTo>
                  <a:lnTo>
                    <a:pt x="68935" y="2718"/>
                  </a:lnTo>
                  <a:lnTo>
                    <a:pt x="68230" y="1725"/>
                  </a:lnTo>
                  <a:lnTo>
                    <a:pt x="67054" y="1063"/>
                  </a:lnTo>
                  <a:lnTo>
                    <a:pt x="63468" y="0"/>
                  </a:lnTo>
                  <a:lnTo>
                    <a:pt x="63173" y="619"/>
                  </a:lnTo>
                  <a:lnTo>
                    <a:pt x="55712" y="38981"/>
                  </a:lnTo>
                  <a:lnTo>
                    <a:pt x="47849" y="80040"/>
                  </a:lnTo>
                  <a:lnTo>
                    <a:pt x="36583" y="124191"/>
                  </a:lnTo>
                  <a:lnTo>
                    <a:pt x="26186" y="162203"/>
                  </a:lnTo>
                  <a:lnTo>
                    <a:pt x="14126" y="206564"/>
                  </a:lnTo>
                  <a:lnTo>
                    <a:pt x="6293" y="231311"/>
                  </a:lnTo>
                  <a:lnTo>
                    <a:pt x="5816" y="236245"/>
                  </a:lnTo>
                  <a:lnTo>
                    <a:pt x="4983" y="237843"/>
                  </a:lnTo>
                  <a:lnTo>
                    <a:pt x="3721" y="238908"/>
                  </a:lnTo>
                  <a:lnTo>
                    <a:pt x="0" y="240618"/>
                  </a:lnTo>
                  <a:lnTo>
                    <a:pt x="402" y="240758"/>
                  </a:lnTo>
                  <a:lnTo>
                    <a:pt x="37654" y="242915"/>
                  </a:lnTo>
                  <a:lnTo>
                    <a:pt x="72838" y="246064"/>
                  </a:lnTo>
                  <a:lnTo>
                    <a:pt x="118305" y="246996"/>
                  </a:lnTo>
                  <a:lnTo>
                    <a:pt x="164466" y="247273"/>
                  </a:lnTo>
                  <a:lnTo>
                    <a:pt x="205538" y="247382"/>
                  </a:lnTo>
                  <a:lnTo>
                    <a:pt x="205865" y="246679"/>
                  </a:lnTo>
                  <a:lnTo>
                    <a:pt x="202285" y="24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946"/>
            <p:cNvSpPr/>
            <p:nvPr>
              <p:custDataLst>
                <p:tags r:id="rId105"/>
              </p:custDataLst>
            </p:nvPr>
          </p:nvSpPr>
          <p:spPr>
            <a:xfrm>
              <a:off x="10070907" y="2193442"/>
              <a:ext cx="133544" cy="350917"/>
            </a:xfrm>
            <a:custGeom>
              <a:avLst/>
              <a:gdLst/>
              <a:ahLst/>
              <a:cxnLst/>
              <a:rect l="0" t="0" r="0" b="0"/>
              <a:pathLst>
                <a:path w="133544" h="350917">
                  <a:moveTo>
                    <a:pt x="133543" y="3658"/>
                  </a:moveTo>
                  <a:lnTo>
                    <a:pt x="133543" y="3658"/>
                  </a:lnTo>
                  <a:lnTo>
                    <a:pt x="130173" y="3658"/>
                  </a:lnTo>
                  <a:lnTo>
                    <a:pt x="126636" y="1776"/>
                  </a:lnTo>
                  <a:lnTo>
                    <a:pt x="124704" y="287"/>
                  </a:lnTo>
                  <a:lnTo>
                    <a:pt x="122712" y="0"/>
                  </a:lnTo>
                  <a:lnTo>
                    <a:pt x="118616" y="1562"/>
                  </a:lnTo>
                  <a:lnTo>
                    <a:pt x="84969" y="24521"/>
                  </a:lnTo>
                  <a:lnTo>
                    <a:pt x="52713" y="65086"/>
                  </a:lnTo>
                  <a:lnTo>
                    <a:pt x="27592" y="111307"/>
                  </a:lnTo>
                  <a:lnTo>
                    <a:pt x="10725" y="149104"/>
                  </a:lnTo>
                  <a:lnTo>
                    <a:pt x="1345" y="189421"/>
                  </a:lnTo>
                  <a:lnTo>
                    <a:pt x="0" y="230153"/>
                  </a:lnTo>
                  <a:lnTo>
                    <a:pt x="8809" y="269422"/>
                  </a:lnTo>
                  <a:lnTo>
                    <a:pt x="33007" y="313747"/>
                  </a:lnTo>
                  <a:lnTo>
                    <a:pt x="55777" y="342481"/>
                  </a:lnTo>
                  <a:lnTo>
                    <a:pt x="61944" y="347367"/>
                  </a:lnTo>
                  <a:lnTo>
                    <a:pt x="67466" y="349920"/>
                  </a:lnTo>
                  <a:lnTo>
                    <a:pt x="72558" y="350916"/>
                  </a:lnTo>
                  <a:lnTo>
                    <a:pt x="77364" y="350169"/>
                  </a:lnTo>
                  <a:lnTo>
                    <a:pt x="95443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947"/>
            <p:cNvSpPr/>
            <p:nvPr>
              <p:custDataLst>
                <p:tags r:id="rId106"/>
              </p:custDataLst>
            </p:nvPr>
          </p:nvSpPr>
          <p:spPr>
            <a:xfrm>
              <a:off x="11043533" y="2153533"/>
              <a:ext cx="60358" cy="138818"/>
            </a:xfrm>
            <a:custGeom>
              <a:avLst/>
              <a:gdLst/>
              <a:ahLst/>
              <a:cxnLst/>
              <a:rect l="0" t="0" r="0" b="0"/>
              <a:pathLst>
                <a:path w="60358" h="1388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2749"/>
                  </a:lnTo>
                  <a:lnTo>
                    <a:pt x="46516" y="32040"/>
                  </a:lnTo>
                  <a:lnTo>
                    <a:pt x="54991" y="44088"/>
                  </a:lnTo>
                  <a:lnTo>
                    <a:pt x="60357" y="66142"/>
                  </a:lnTo>
                  <a:lnTo>
                    <a:pt x="58576" y="90551"/>
                  </a:lnTo>
                  <a:lnTo>
                    <a:pt x="50209" y="112286"/>
                  </a:lnTo>
                  <a:lnTo>
                    <a:pt x="24517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948"/>
            <p:cNvSpPr/>
            <p:nvPr>
              <p:custDataLst>
                <p:tags r:id="rId107"/>
              </p:custDataLst>
            </p:nvPr>
          </p:nvSpPr>
          <p:spPr>
            <a:xfrm>
              <a:off x="11147229" y="2314092"/>
              <a:ext cx="89874" cy="219559"/>
            </a:xfrm>
            <a:custGeom>
              <a:avLst/>
              <a:gdLst/>
              <a:ahLst/>
              <a:cxnLst/>
              <a:rect l="0" t="0" r="0" b="0"/>
              <a:pathLst>
                <a:path w="89874" h="21955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417" y="0"/>
                  </a:lnTo>
                  <a:lnTo>
                    <a:pt x="4646" y="1562"/>
                  </a:lnTo>
                  <a:lnTo>
                    <a:pt x="51350" y="42509"/>
                  </a:lnTo>
                  <a:lnTo>
                    <a:pt x="75129" y="74906"/>
                  </a:lnTo>
                  <a:lnTo>
                    <a:pt x="86878" y="108573"/>
                  </a:lnTo>
                  <a:lnTo>
                    <a:pt x="89873" y="135189"/>
                  </a:lnTo>
                  <a:lnTo>
                    <a:pt x="85561" y="159718"/>
                  </a:lnTo>
                  <a:lnTo>
                    <a:pt x="71233" y="189598"/>
                  </a:lnTo>
                  <a:lnTo>
                    <a:pt x="55462" y="208094"/>
                  </a:lnTo>
                  <a:lnTo>
                    <a:pt x="41471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949"/>
            <p:cNvSpPr/>
            <p:nvPr>
              <p:custDataLst>
                <p:tags r:id="rId108"/>
              </p:custDataLst>
            </p:nvPr>
          </p:nvSpPr>
          <p:spPr>
            <a:xfrm>
              <a:off x="11271250" y="2269642"/>
              <a:ext cx="78564" cy="308459"/>
            </a:xfrm>
            <a:custGeom>
              <a:avLst/>
              <a:gdLst/>
              <a:ahLst/>
              <a:cxnLst/>
              <a:rect l="0" t="0" r="0" b="0"/>
              <a:pathLst>
                <a:path w="78564" h="308459">
                  <a:moveTo>
                    <a:pt x="25400" y="3658"/>
                  </a:moveTo>
                  <a:lnTo>
                    <a:pt x="25400" y="3658"/>
                  </a:lnTo>
                  <a:lnTo>
                    <a:pt x="25400" y="287"/>
                  </a:lnTo>
                  <a:lnTo>
                    <a:pt x="26105" y="0"/>
                  </a:lnTo>
                  <a:lnTo>
                    <a:pt x="28770" y="1562"/>
                  </a:lnTo>
                  <a:lnTo>
                    <a:pt x="40980" y="13150"/>
                  </a:lnTo>
                  <a:lnTo>
                    <a:pt x="58003" y="43473"/>
                  </a:lnTo>
                  <a:lnTo>
                    <a:pt x="73083" y="90479"/>
                  </a:lnTo>
                  <a:lnTo>
                    <a:pt x="78342" y="128088"/>
                  </a:lnTo>
                  <a:lnTo>
                    <a:pt x="78563" y="167616"/>
                  </a:lnTo>
                  <a:lnTo>
                    <a:pt x="71605" y="206350"/>
                  </a:lnTo>
                  <a:lnTo>
                    <a:pt x="55813" y="240969"/>
                  </a:lnTo>
                  <a:lnTo>
                    <a:pt x="26886" y="280700"/>
                  </a:lnTo>
                  <a:lnTo>
                    <a:pt x="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SMARTInkShape-Group355"/>
          <p:cNvGrpSpPr/>
          <p:nvPr/>
        </p:nvGrpSpPr>
        <p:grpSpPr>
          <a:xfrm>
            <a:off x="8902700" y="2099951"/>
            <a:ext cx="846684" cy="538256"/>
            <a:chOff x="8902700" y="2099951"/>
            <a:chExt cx="846684" cy="538256"/>
          </a:xfrm>
        </p:grpSpPr>
        <p:sp>
          <p:nvSpPr>
            <p:cNvPr id="367" name="SMARTInkShape-1950"/>
            <p:cNvSpPr/>
            <p:nvPr>
              <p:custDataLst>
                <p:tags r:id="rId95"/>
              </p:custDataLst>
            </p:nvPr>
          </p:nvSpPr>
          <p:spPr>
            <a:xfrm>
              <a:off x="8902700" y="22796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0"/>
                  </a:moveTo>
                  <a:lnTo>
                    <a:pt x="0" y="0"/>
                  </a:lnTo>
                  <a:lnTo>
                    <a:pt x="37248" y="0"/>
                  </a:lnTo>
                  <a:lnTo>
                    <a:pt x="83635" y="0"/>
                  </a:lnTo>
                  <a:lnTo>
                    <a:pt x="127920" y="1881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951"/>
            <p:cNvSpPr/>
            <p:nvPr>
              <p:custDataLst>
                <p:tags r:id="rId96"/>
              </p:custDataLst>
            </p:nvPr>
          </p:nvSpPr>
          <p:spPr>
            <a:xfrm>
              <a:off x="8932482" y="2368550"/>
              <a:ext cx="135319" cy="12362"/>
            </a:xfrm>
            <a:custGeom>
              <a:avLst/>
              <a:gdLst/>
              <a:ahLst/>
              <a:cxnLst/>
              <a:rect l="0" t="0" r="0" b="0"/>
              <a:pathLst>
                <a:path w="135319" h="12362">
                  <a:moveTo>
                    <a:pt x="21018" y="0"/>
                  </a:moveTo>
                  <a:lnTo>
                    <a:pt x="21018" y="0"/>
                  </a:lnTo>
                  <a:lnTo>
                    <a:pt x="4060" y="6908"/>
                  </a:lnTo>
                  <a:lnTo>
                    <a:pt x="1245" y="8838"/>
                  </a:lnTo>
                  <a:lnTo>
                    <a:pt x="74" y="10126"/>
                  </a:lnTo>
                  <a:lnTo>
                    <a:pt x="0" y="10984"/>
                  </a:lnTo>
                  <a:lnTo>
                    <a:pt x="656" y="11556"/>
                  </a:lnTo>
                  <a:lnTo>
                    <a:pt x="11693" y="12361"/>
                  </a:lnTo>
                  <a:lnTo>
                    <a:pt x="56209" y="7629"/>
                  </a:lnTo>
                  <a:lnTo>
                    <a:pt x="93769" y="4848"/>
                  </a:lnTo>
                  <a:lnTo>
                    <a:pt x="135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952"/>
            <p:cNvSpPr/>
            <p:nvPr>
              <p:custDataLst>
                <p:tags r:id="rId97"/>
              </p:custDataLst>
            </p:nvPr>
          </p:nvSpPr>
          <p:spPr>
            <a:xfrm>
              <a:off x="9302750" y="2099951"/>
              <a:ext cx="159995" cy="300350"/>
            </a:xfrm>
            <a:custGeom>
              <a:avLst/>
              <a:gdLst/>
              <a:ahLst/>
              <a:cxnLst/>
              <a:rect l="0" t="0" r="0" b="0"/>
              <a:pathLst>
                <a:path w="159995" h="300350">
                  <a:moveTo>
                    <a:pt x="0" y="300349"/>
                  </a:moveTo>
                  <a:lnTo>
                    <a:pt x="0" y="300349"/>
                  </a:lnTo>
                  <a:lnTo>
                    <a:pt x="27132" y="299643"/>
                  </a:lnTo>
                  <a:lnTo>
                    <a:pt x="32756" y="296978"/>
                  </a:lnTo>
                  <a:lnTo>
                    <a:pt x="46480" y="284448"/>
                  </a:lnTo>
                  <a:lnTo>
                    <a:pt x="58596" y="262740"/>
                  </a:lnTo>
                  <a:lnTo>
                    <a:pt x="77740" y="221737"/>
                  </a:lnTo>
                  <a:lnTo>
                    <a:pt x="95707" y="175222"/>
                  </a:lnTo>
                  <a:lnTo>
                    <a:pt x="111916" y="141490"/>
                  </a:lnTo>
                  <a:lnTo>
                    <a:pt x="137112" y="98293"/>
                  </a:lnTo>
                  <a:lnTo>
                    <a:pt x="157847" y="61784"/>
                  </a:lnTo>
                  <a:lnTo>
                    <a:pt x="159994" y="47564"/>
                  </a:lnTo>
                  <a:lnTo>
                    <a:pt x="157237" y="29541"/>
                  </a:lnTo>
                  <a:lnTo>
                    <a:pt x="147967" y="7133"/>
                  </a:lnTo>
                  <a:lnTo>
                    <a:pt x="143845" y="1168"/>
                  </a:lnTo>
                  <a:lnTo>
                    <a:pt x="141052" y="0"/>
                  </a:lnTo>
                  <a:lnTo>
                    <a:pt x="134186" y="585"/>
                  </a:lnTo>
                  <a:lnTo>
                    <a:pt x="126431" y="6959"/>
                  </a:lnTo>
                  <a:lnTo>
                    <a:pt x="109954" y="31669"/>
                  </a:lnTo>
                  <a:lnTo>
                    <a:pt x="98181" y="73161"/>
                  </a:lnTo>
                  <a:lnTo>
                    <a:pt x="89059" y="119823"/>
                  </a:lnTo>
                  <a:lnTo>
                    <a:pt x="84479" y="161723"/>
                  </a:lnTo>
                  <a:lnTo>
                    <a:pt x="85003" y="203536"/>
                  </a:lnTo>
                  <a:lnTo>
                    <a:pt x="91501" y="248848"/>
                  </a:lnTo>
                  <a:lnTo>
                    <a:pt x="99227" y="265465"/>
                  </a:lnTo>
                  <a:lnTo>
                    <a:pt x="115476" y="284839"/>
                  </a:lnTo>
                  <a:lnTo>
                    <a:pt x="127523" y="293455"/>
                  </a:lnTo>
                  <a:lnTo>
                    <a:pt x="152400" y="300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953"/>
            <p:cNvSpPr/>
            <p:nvPr>
              <p:custDataLst>
                <p:tags r:id="rId98"/>
              </p:custDataLst>
            </p:nvPr>
          </p:nvSpPr>
          <p:spPr>
            <a:xfrm>
              <a:off x="9528090" y="2301230"/>
              <a:ext cx="74499" cy="122115"/>
            </a:xfrm>
            <a:custGeom>
              <a:avLst/>
              <a:gdLst/>
              <a:ahLst/>
              <a:cxnLst/>
              <a:rect l="0" t="0" r="0" b="0"/>
              <a:pathLst>
                <a:path w="74499" h="122115">
                  <a:moveTo>
                    <a:pt x="47710" y="10170"/>
                  </a:moveTo>
                  <a:lnTo>
                    <a:pt x="47710" y="10170"/>
                  </a:lnTo>
                  <a:lnTo>
                    <a:pt x="42243" y="4703"/>
                  </a:lnTo>
                  <a:lnTo>
                    <a:pt x="38250" y="4081"/>
                  </a:lnTo>
                  <a:lnTo>
                    <a:pt x="29228" y="7268"/>
                  </a:lnTo>
                  <a:lnTo>
                    <a:pt x="23503" y="12643"/>
                  </a:lnTo>
                  <a:lnTo>
                    <a:pt x="3861" y="37437"/>
                  </a:lnTo>
                  <a:lnTo>
                    <a:pt x="0" y="52157"/>
                  </a:lnTo>
                  <a:lnTo>
                    <a:pt x="2588" y="84603"/>
                  </a:lnTo>
                  <a:lnTo>
                    <a:pt x="6019" y="101342"/>
                  </a:lnTo>
                  <a:lnTo>
                    <a:pt x="9332" y="107640"/>
                  </a:lnTo>
                  <a:lnTo>
                    <a:pt x="18658" y="116520"/>
                  </a:lnTo>
                  <a:lnTo>
                    <a:pt x="27978" y="120937"/>
                  </a:lnTo>
                  <a:lnTo>
                    <a:pt x="32439" y="122114"/>
                  </a:lnTo>
                  <a:lnTo>
                    <a:pt x="41158" y="121541"/>
                  </a:lnTo>
                  <a:lnTo>
                    <a:pt x="45458" y="120401"/>
                  </a:lnTo>
                  <a:lnTo>
                    <a:pt x="61623" y="108683"/>
                  </a:lnTo>
                  <a:lnTo>
                    <a:pt x="69887" y="93935"/>
                  </a:lnTo>
                  <a:lnTo>
                    <a:pt x="74498" y="74915"/>
                  </a:lnTo>
                  <a:lnTo>
                    <a:pt x="72424" y="41819"/>
                  </a:lnTo>
                  <a:lnTo>
                    <a:pt x="63186" y="15627"/>
                  </a:lnTo>
                  <a:lnTo>
                    <a:pt x="55529" y="6010"/>
                  </a:lnTo>
                  <a:lnTo>
                    <a:pt x="49304" y="1266"/>
                  </a:lnTo>
                  <a:lnTo>
                    <a:pt x="46656" y="0"/>
                  </a:lnTo>
                  <a:lnTo>
                    <a:pt x="44891" y="568"/>
                  </a:lnTo>
                  <a:lnTo>
                    <a:pt x="43713" y="2357"/>
                  </a:lnTo>
                  <a:lnTo>
                    <a:pt x="41360" y="10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954"/>
            <p:cNvSpPr/>
            <p:nvPr>
              <p:custDataLst>
                <p:tags r:id="rId99"/>
              </p:custDataLst>
            </p:nvPr>
          </p:nvSpPr>
          <p:spPr>
            <a:xfrm>
              <a:off x="9575800" y="2315320"/>
              <a:ext cx="173584" cy="322887"/>
            </a:xfrm>
            <a:custGeom>
              <a:avLst/>
              <a:gdLst/>
              <a:ahLst/>
              <a:cxnLst/>
              <a:rect l="0" t="0" r="0" b="0"/>
              <a:pathLst>
                <a:path w="173584" h="322887">
                  <a:moveTo>
                    <a:pt x="146050" y="46880"/>
                  </a:moveTo>
                  <a:lnTo>
                    <a:pt x="146050" y="46880"/>
                  </a:lnTo>
                  <a:lnTo>
                    <a:pt x="152793" y="46880"/>
                  </a:lnTo>
                  <a:lnTo>
                    <a:pt x="159864" y="43117"/>
                  </a:lnTo>
                  <a:lnTo>
                    <a:pt x="167007" y="36741"/>
                  </a:lnTo>
                  <a:lnTo>
                    <a:pt x="172533" y="29203"/>
                  </a:lnTo>
                  <a:lnTo>
                    <a:pt x="173583" y="25218"/>
                  </a:lnTo>
                  <a:lnTo>
                    <a:pt x="172869" y="17026"/>
                  </a:lnTo>
                  <a:lnTo>
                    <a:pt x="170200" y="10564"/>
                  </a:lnTo>
                  <a:lnTo>
                    <a:pt x="168500" y="7852"/>
                  </a:lnTo>
                  <a:lnTo>
                    <a:pt x="159365" y="666"/>
                  </a:lnTo>
                  <a:lnTo>
                    <a:pt x="149851" y="0"/>
                  </a:lnTo>
                  <a:lnTo>
                    <a:pt x="139272" y="2761"/>
                  </a:lnTo>
                  <a:lnTo>
                    <a:pt x="119103" y="17913"/>
                  </a:lnTo>
                  <a:lnTo>
                    <a:pt x="113268" y="23335"/>
                  </a:lnTo>
                  <a:lnTo>
                    <a:pt x="106787" y="36886"/>
                  </a:lnTo>
                  <a:lnTo>
                    <a:pt x="104610" y="51610"/>
                  </a:lnTo>
                  <a:lnTo>
                    <a:pt x="105994" y="65210"/>
                  </a:lnTo>
                  <a:lnTo>
                    <a:pt x="110844" y="76429"/>
                  </a:lnTo>
                  <a:lnTo>
                    <a:pt x="116997" y="84707"/>
                  </a:lnTo>
                  <a:lnTo>
                    <a:pt x="122083" y="88386"/>
                  </a:lnTo>
                  <a:lnTo>
                    <a:pt x="132286" y="90458"/>
                  </a:lnTo>
                  <a:lnTo>
                    <a:pt x="135462" y="89337"/>
                  </a:lnTo>
                  <a:lnTo>
                    <a:pt x="140874" y="84329"/>
                  </a:lnTo>
                  <a:lnTo>
                    <a:pt x="150097" y="68911"/>
                  </a:lnTo>
                  <a:lnTo>
                    <a:pt x="157470" y="50199"/>
                  </a:lnTo>
                  <a:lnTo>
                    <a:pt x="157897" y="49798"/>
                  </a:lnTo>
                  <a:lnTo>
                    <a:pt x="158182" y="50237"/>
                  </a:lnTo>
                  <a:lnTo>
                    <a:pt x="158716" y="91779"/>
                  </a:lnTo>
                  <a:lnTo>
                    <a:pt x="163107" y="132759"/>
                  </a:lnTo>
                  <a:lnTo>
                    <a:pt x="164510" y="168516"/>
                  </a:lnTo>
                  <a:lnTo>
                    <a:pt x="164218" y="205922"/>
                  </a:lnTo>
                  <a:lnTo>
                    <a:pt x="159273" y="243111"/>
                  </a:lnTo>
                  <a:lnTo>
                    <a:pt x="147200" y="285758"/>
                  </a:lnTo>
                  <a:lnTo>
                    <a:pt x="144700" y="295032"/>
                  </a:lnTo>
                  <a:lnTo>
                    <a:pt x="132514" y="309099"/>
                  </a:lnTo>
                  <a:lnTo>
                    <a:pt x="115339" y="318644"/>
                  </a:lnTo>
                  <a:lnTo>
                    <a:pt x="95947" y="322886"/>
                  </a:lnTo>
                  <a:lnTo>
                    <a:pt x="61824" y="318532"/>
                  </a:lnTo>
                  <a:lnTo>
                    <a:pt x="28274" y="304935"/>
                  </a:lnTo>
                  <a:lnTo>
                    <a:pt x="14212" y="289747"/>
                  </a:lnTo>
                  <a:lnTo>
                    <a:pt x="0" y="262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SMARTInkShape-Group356"/>
          <p:cNvGrpSpPr/>
          <p:nvPr/>
        </p:nvGrpSpPr>
        <p:grpSpPr>
          <a:xfrm>
            <a:off x="7524750" y="1927232"/>
            <a:ext cx="1070765" cy="487410"/>
            <a:chOff x="7524750" y="1927232"/>
            <a:chExt cx="1070765" cy="487410"/>
          </a:xfrm>
        </p:grpSpPr>
        <p:sp>
          <p:nvSpPr>
            <p:cNvPr id="373" name="SMARTInkShape-1955"/>
            <p:cNvSpPr/>
            <p:nvPr>
              <p:custDataLst>
                <p:tags r:id="rId89"/>
              </p:custDataLst>
            </p:nvPr>
          </p:nvSpPr>
          <p:spPr>
            <a:xfrm>
              <a:off x="8477250" y="2108200"/>
              <a:ext cx="118265" cy="285751"/>
            </a:xfrm>
            <a:custGeom>
              <a:avLst/>
              <a:gdLst/>
              <a:ahLst/>
              <a:cxnLst/>
              <a:rect l="0" t="0" r="0" b="0"/>
              <a:pathLst>
                <a:path w="118265" h="285751">
                  <a:moveTo>
                    <a:pt x="0" y="0"/>
                  </a:moveTo>
                  <a:lnTo>
                    <a:pt x="0" y="0"/>
                  </a:lnTo>
                  <a:lnTo>
                    <a:pt x="34519" y="18510"/>
                  </a:lnTo>
                  <a:lnTo>
                    <a:pt x="78811" y="65937"/>
                  </a:lnTo>
                  <a:lnTo>
                    <a:pt x="103942" y="103028"/>
                  </a:lnTo>
                  <a:lnTo>
                    <a:pt x="115811" y="130692"/>
                  </a:lnTo>
                  <a:lnTo>
                    <a:pt x="118264" y="161331"/>
                  </a:lnTo>
                  <a:lnTo>
                    <a:pt x="113240" y="191647"/>
                  </a:lnTo>
                  <a:lnTo>
                    <a:pt x="94545" y="228548"/>
                  </a:lnTo>
                  <a:lnTo>
                    <a:pt x="64824" y="266977"/>
                  </a:lnTo>
                  <a:lnTo>
                    <a:pt x="444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956"/>
            <p:cNvSpPr/>
            <p:nvPr>
              <p:custDataLst>
                <p:tags r:id="rId90"/>
              </p:custDataLst>
            </p:nvPr>
          </p:nvSpPr>
          <p:spPr>
            <a:xfrm>
              <a:off x="7524750" y="1927232"/>
              <a:ext cx="203201" cy="442128"/>
            </a:xfrm>
            <a:custGeom>
              <a:avLst/>
              <a:gdLst/>
              <a:ahLst/>
              <a:cxnLst/>
              <a:rect l="0" t="0" r="0" b="0"/>
              <a:pathLst>
                <a:path w="203201" h="442128">
                  <a:moveTo>
                    <a:pt x="0" y="428618"/>
                  </a:moveTo>
                  <a:lnTo>
                    <a:pt x="0" y="428618"/>
                  </a:lnTo>
                  <a:lnTo>
                    <a:pt x="44030" y="401181"/>
                  </a:lnTo>
                  <a:lnTo>
                    <a:pt x="87067" y="361240"/>
                  </a:lnTo>
                  <a:lnTo>
                    <a:pt x="113485" y="326706"/>
                  </a:lnTo>
                  <a:lnTo>
                    <a:pt x="139337" y="283135"/>
                  </a:lnTo>
                  <a:lnTo>
                    <a:pt x="150042" y="258957"/>
                  </a:lnTo>
                  <a:lnTo>
                    <a:pt x="159294" y="233666"/>
                  </a:lnTo>
                  <a:lnTo>
                    <a:pt x="167579" y="207633"/>
                  </a:lnTo>
                  <a:lnTo>
                    <a:pt x="173103" y="182517"/>
                  </a:lnTo>
                  <a:lnTo>
                    <a:pt x="176785" y="158012"/>
                  </a:lnTo>
                  <a:lnTo>
                    <a:pt x="180877" y="112204"/>
                  </a:lnTo>
                  <a:lnTo>
                    <a:pt x="182694" y="73030"/>
                  </a:lnTo>
                  <a:lnTo>
                    <a:pt x="176978" y="29356"/>
                  </a:lnTo>
                  <a:lnTo>
                    <a:pt x="168261" y="12925"/>
                  </a:lnTo>
                  <a:lnTo>
                    <a:pt x="158039" y="3977"/>
                  </a:lnTo>
                  <a:lnTo>
                    <a:pt x="148791" y="0"/>
                  </a:lnTo>
                  <a:lnTo>
                    <a:pt x="136213" y="3876"/>
                  </a:lnTo>
                  <a:lnTo>
                    <a:pt x="128910" y="7874"/>
                  </a:lnTo>
                  <a:lnTo>
                    <a:pt x="115149" y="27367"/>
                  </a:lnTo>
                  <a:lnTo>
                    <a:pt x="97382" y="70075"/>
                  </a:lnTo>
                  <a:lnTo>
                    <a:pt x="89143" y="104166"/>
                  </a:lnTo>
                  <a:lnTo>
                    <a:pt x="85479" y="145187"/>
                  </a:lnTo>
                  <a:lnTo>
                    <a:pt x="85734" y="191171"/>
                  </a:lnTo>
                  <a:lnTo>
                    <a:pt x="88904" y="238419"/>
                  </a:lnTo>
                  <a:lnTo>
                    <a:pt x="95016" y="282937"/>
                  </a:lnTo>
                  <a:lnTo>
                    <a:pt x="102436" y="324360"/>
                  </a:lnTo>
                  <a:lnTo>
                    <a:pt x="111849" y="361820"/>
                  </a:lnTo>
                  <a:lnTo>
                    <a:pt x="133721" y="404593"/>
                  </a:lnTo>
                  <a:lnTo>
                    <a:pt x="160820" y="430201"/>
                  </a:lnTo>
                  <a:lnTo>
                    <a:pt x="175897" y="439435"/>
                  </a:lnTo>
                  <a:lnTo>
                    <a:pt x="187773" y="442127"/>
                  </a:lnTo>
                  <a:lnTo>
                    <a:pt x="203200" y="441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957"/>
            <p:cNvSpPr/>
            <p:nvPr>
              <p:custDataLst>
                <p:tags r:id="rId91"/>
              </p:custDataLst>
            </p:nvPr>
          </p:nvSpPr>
          <p:spPr>
            <a:xfrm>
              <a:off x="7881455" y="2090110"/>
              <a:ext cx="151296" cy="324532"/>
            </a:xfrm>
            <a:custGeom>
              <a:avLst/>
              <a:gdLst/>
              <a:ahLst/>
              <a:cxnLst/>
              <a:rect l="0" t="0" r="0" b="0"/>
              <a:pathLst>
                <a:path w="151296" h="324532">
                  <a:moveTo>
                    <a:pt x="106845" y="11740"/>
                  </a:moveTo>
                  <a:lnTo>
                    <a:pt x="106845" y="11740"/>
                  </a:lnTo>
                  <a:lnTo>
                    <a:pt x="106845" y="8369"/>
                  </a:lnTo>
                  <a:lnTo>
                    <a:pt x="105433" y="7376"/>
                  </a:lnTo>
                  <a:lnTo>
                    <a:pt x="76991" y="0"/>
                  </a:lnTo>
                  <a:lnTo>
                    <a:pt x="68647" y="3230"/>
                  </a:lnTo>
                  <a:lnTo>
                    <a:pt x="59529" y="10780"/>
                  </a:lnTo>
                  <a:lnTo>
                    <a:pt x="30267" y="53337"/>
                  </a:lnTo>
                  <a:lnTo>
                    <a:pt x="11483" y="95718"/>
                  </a:lnTo>
                  <a:lnTo>
                    <a:pt x="4490" y="129497"/>
                  </a:lnTo>
                  <a:lnTo>
                    <a:pt x="1382" y="165677"/>
                  </a:lnTo>
                  <a:lnTo>
                    <a:pt x="0" y="202923"/>
                  </a:lnTo>
                  <a:lnTo>
                    <a:pt x="9335" y="249479"/>
                  </a:lnTo>
                  <a:lnTo>
                    <a:pt x="25507" y="286714"/>
                  </a:lnTo>
                  <a:lnTo>
                    <a:pt x="50446" y="313347"/>
                  </a:lnTo>
                  <a:lnTo>
                    <a:pt x="66257" y="322176"/>
                  </a:lnTo>
                  <a:lnTo>
                    <a:pt x="73435" y="324531"/>
                  </a:lnTo>
                  <a:lnTo>
                    <a:pt x="90820" y="321503"/>
                  </a:lnTo>
                  <a:lnTo>
                    <a:pt x="137583" y="298588"/>
                  </a:lnTo>
                  <a:lnTo>
                    <a:pt x="151295" y="291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958"/>
            <p:cNvSpPr/>
            <p:nvPr>
              <p:custDataLst>
                <p:tags r:id="rId92"/>
              </p:custDataLst>
            </p:nvPr>
          </p:nvSpPr>
          <p:spPr>
            <a:xfrm>
              <a:off x="8108371" y="2179656"/>
              <a:ext cx="178380" cy="211143"/>
            </a:xfrm>
            <a:custGeom>
              <a:avLst/>
              <a:gdLst/>
              <a:ahLst/>
              <a:cxnLst/>
              <a:rect l="0" t="0" r="0" b="0"/>
              <a:pathLst>
                <a:path w="178380" h="211143">
                  <a:moveTo>
                    <a:pt x="114879" y="42844"/>
                  </a:moveTo>
                  <a:lnTo>
                    <a:pt x="114879" y="42844"/>
                  </a:lnTo>
                  <a:lnTo>
                    <a:pt x="111508" y="36102"/>
                  </a:lnTo>
                  <a:lnTo>
                    <a:pt x="111734" y="29029"/>
                  </a:lnTo>
                  <a:lnTo>
                    <a:pt x="112783" y="25167"/>
                  </a:lnTo>
                  <a:lnTo>
                    <a:pt x="112065" y="17113"/>
                  </a:lnTo>
                  <a:lnTo>
                    <a:pt x="110887" y="12990"/>
                  </a:lnTo>
                  <a:lnTo>
                    <a:pt x="105814" y="6527"/>
                  </a:lnTo>
                  <a:lnTo>
                    <a:pt x="98855" y="2009"/>
                  </a:lnTo>
                  <a:lnTo>
                    <a:pt x="91059" y="0"/>
                  </a:lnTo>
                  <a:lnTo>
                    <a:pt x="75367" y="2241"/>
                  </a:lnTo>
                  <a:lnTo>
                    <a:pt x="50568" y="20857"/>
                  </a:lnTo>
                  <a:lnTo>
                    <a:pt x="27620" y="48716"/>
                  </a:lnTo>
                  <a:lnTo>
                    <a:pt x="10336" y="95509"/>
                  </a:lnTo>
                  <a:lnTo>
                    <a:pt x="334" y="135746"/>
                  </a:lnTo>
                  <a:lnTo>
                    <a:pt x="0" y="159393"/>
                  </a:lnTo>
                  <a:lnTo>
                    <a:pt x="5966" y="177899"/>
                  </a:lnTo>
                  <a:lnTo>
                    <a:pt x="20301" y="203656"/>
                  </a:lnTo>
                  <a:lnTo>
                    <a:pt x="24310" y="207202"/>
                  </a:lnTo>
                  <a:lnTo>
                    <a:pt x="34409" y="211142"/>
                  </a:lnTo>
                  <a:lnTo>
                    <a:pt x="45954" y="211011"/>
                  </a:lnTo>
                  <a:lnTo>
                    <a:pt x="51995" y="209989"/>
                  </a:lnTo>
                  <a:lnTo>
                    <a:pt x="64353" y="201327"/>
                  </a:lnTo>
                  <a:lnTo>
                    <a:pt x="92904" y="169399"/>
                  </a:lnTo>
                  <a:lnTo>
                    <a:pt x="110641" y="129339"/>
                  </a:lnTo>
                  <a:lnTo>
                    <a:pt x="121463" y="81721"/>
                  </a:lnTo>
                  <a:lnTo>
                    <a:pt x="125767" y="41977"/>
                  </a:lnTo>
                  <a:lnTo>
                    <a:pt x="123010" y="22703"/>
                  </a:lnTo>
                  <a:lnTo>
                    <a:pt x="120300" y="14600"/>
                  </a:lnTo>
                  <a:lnTo>
                    <a:pt x="114964" y="9198"/>
                  </a:lnTo>
                  <a:lnTo>
                    <a:pt x="99630" y="3196"/>
                  </a:lnTo>
                  <a:lnTo>
                    <a:pt x="84818" y="4291"/>
                  </a:lnTo>
                  <a:lnTo>
                    <a:pt x="77905" y="6559"/>
                  </a:lnTo>
                  <a:lnTo>
                    <a:pt x="64579" y="20367"/>
                  </a:lnTo>
                  <a:lnTo>
                    <a:pt x="42149" y="60355"/>
                  </a:lnTo>
                  <a:lnTo>
                    <a:pt x="31867" y="84956"/>
                  </a:lnTo>
                  <a:lnTo>
                    <a:pt x="32020" y="92086"/>
                  </a:lnTo>
                  <a:lnTo>
                    <a:pt x="37836" y="105651"/>
                  </a:lnTo>
                  <a:lnTo>
                    <a:pt x="45595" y="114973"/>
                  </a:lnTo>
                  <a:lnTo>
                    <a:pt x="49640" y="118447"/>
                  </a:lnTo>
                  <a:lnTo>
                    <a:pt x="75557" y="126707"/>
                  </a:lnTo>
                  <a:lnTo>
                    <a:pt x="96227" y="125742"/>
                  </a:lnTo>
                  <a:lnTo>
                    <a:pt x="143728" y="109787"/>
                  </a:lnTo>
                  <a:lnTo>
                    <a:pt x="178379" y="93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959"/>
            <p:cNvSpPr/>
            <p:nvPr>
              <p:custDataLst>
                <p:tags r:id="rId93"/>
              </p:custDataLst>
            </p:nvPr>
          </p:nvSpPr>
          <p:spPr>
            <a:xfrm>
              <a:off x="8128000" y="2082800"/>
              <a:ext cx="196851" cy="19051"/>
            </a:xfrm>
            <a:custGeom>
              <a:avLst/>
              <a:gdLst/>
              <a:ahLst/>
              <a:cxnLst/>
              <a:rect l="0" t="0" r="0" b="0"/>
              <a:pathLst>
                <a:path w="196851" h="19051">
                  <a:moveTo>
                    <a:pt x="0" y="19050"/>
                  </a:moveTo>
                  <a:lnTo>
                    <a:pt x="0" y="19050"/>
                  </a:lnTo>
                  <a:lnTo>
                    <a:pt x="39999" y="15679"/>
                  </a:lnTo>
                  <a:lnTo>
                    <a:pt x="80134" y="13583"/>
                  </a:lnTo>
                  <a:lnTo>
                    <a:pt x="126676" y="9590"/>
                  </a:lnTo>
                  <a:lnTo>
                    <a:pt x="167622" y="6285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960"/>
            <p:cNvSpPr/>
            <p:nvPr>
              <p:custDataLst>
                <p:tags r:id="rId94"/>
              </p:custDataLst>
            </p:nvPr>
          </p:nvSpPr>
          <p:spPr>
            <a:xfrm>
              <a:off x="8287273" y="2006600"/>
              <a:ext cx="95849" cy="177801"/>
            </a:xfrm>
            <a:custGeom>
              <a:avLst/>
              <a:gdLst/>
              <a:ahLst/>
              <a:cxnLst/>
              <a:rect l="0" t="0" r="0" b="0"/>
              <a:pathLst>
                <a:path w="95849" h="177801">
                  <a:moveTo>
                    <a:pt x="12177" y="0"/>
                  </a:moveTo>
                  <a:lnTo>
                    <a:pt x="12177" y="0"/>
                  </a:lnTo>
                  <a:lnTo>
                    <a:pt x="5435" y="0"/>
                  </a:lnTo>
                  <a:lnTo>
                    <a:pt x="3449" y="705"/>
                  </a:lnTo>
                  <a:lnTo>
                    <a:pt x="2126" y="1881"/>
                  </a:lnTo>
                  <a:lnTo>
                    <a:pt x="654" y="5069"/>
                  </a:lnTo>
                  <a:lnTo>
                    <a:pt x="0" y="8838"/>
                  </a:lnTo>
                  <a:lnTo>
                    <a:pt x="2648" y="10831"/>
                  </a:lnTo>
                  <a:lnTo>
                    <a:pt x="47195" y="28375"/>
                  </a:lnTo>
                  <a:lnTo>
                    <a:pt x="64664" y="36365"/>
                  </a:lnTo>
                  <a:lnTo>
                    <a:pt x="78074" y="48382"/>
                  </a:lnTo>
                  <a:lnTo>
                    <a:pt x="88031" y="63131"/>
                  </a:lnTo>
                  <a:lnTo>
                    <a:pt x="94808" y="79093"/>
                  </a:lnTo>
                  <a:lnTo>
                    <a:pt x="95848" y="107318"/>
                  </a:lnTo>
                  <a:lnTo>
                    <a:pt x="85987" y="151787"/>
                  </a:lnTo>
                  <a:lnTo>
                    <a:pt x="7567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357"/>
          <p:cNvGrpSpPr/>
          <p:nvPr/>
        </p:nvGrpSpPr>
        <p:grpSpPr>
          <a:xfrm>
            <a:off x="5708728" y="2046367"/>
            <a:ext cx="1227722" cy="419353"/>
            <a:chOff x="5708728" y="2046367"/>
            <a:chExt cx="1227722" cy="419353"/>
          </a:xfrm>
        </p:grpSpPr>
        <p:sp>
          <p:nvSpPr>
            <p:cNvPr id="380" name="SMARTInkShape-1961"/>
            <p:cNvSpPr/>
            <p:nvPr>
              <p:custDataLst>
                <p:tags r:id="rId78"/>
              </p:custDataLst>
            </p:nvPr>
          </p:nvSpPr>
          <p:spPr>
            <a:xfrm>
              <a:off x="6090533" y="2112729"/>
              <a:ext cx="88018" cy="114276"/>
            </a:xfrm>
            <a:custGeom>
              <a:avLst/>
              <a:gdLst/>
              <a:ahLst/>
              <a:cxnLst/>
              <a:rect l="0" t="0" r="0" b="0"/>
              <a:pathLst>
                <a:path w="88018" h="114276">
                  <a:moveTo>
                    <a:pt x="5467" y="8171"/>
                  </a:moveTo>
                  <a:lnTo>
                    <a:pt x="5467" y="8171"/>
                  </a:lnTo>
                  <a:lnTo>
                    <a:pt x="1103" y="148"/>
                  </a:lnTo>
                  <a:lnTo>
                    <a:pt x="441" y="0"/>
                  </a:lnTo>
                  <a:lnTo>
                    <a:pt x="0" y="607"/>
                  </a:lnTo>
                  <a:lnTo>
                    <a:pt x="2749" y="8203"/>
                  </a:lnTo>
                  <a:lnTo>
                    <a:pt x="31743" y="54787"/>
                  </a:lnTo>
                  <a:lnTo>
                    <a:pt x="60206" y="98800"/>
                  </a:lnTo>
                  <a:lnTo>
                    <a:pt x="67942" y="111968"/>
                  </a:lnTo>
                  <a:lnTo>
                    <a:pt x="71570" y="114275"/>
                  </a:lnTo>
                  <a:lnTo>
                    <a:pt x="74229" y="113479"/>
                  </a:lnTo>
                  <a:lnTo>
                    <a:pt x="88017" y="10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962"/>
            <p:cNvSpPr/>
            <p:nvPr>
              <p:custDataLst>
                <p:tags r:id="rId79"/>
              </p:custDataLst>
            </p:nvPr>
          </p:nvSpPr>
          <p:spPr>
            <a:xfrm>
              <a:off x="5708728" y="2092632"/>
              <a:ext cx="184073" cy="181092"/>
            </a:xfrm>
            <a:custGeom>
              <a:avLst/>
              <a:gdLst/>
              <a:ahLst/>
              <a:cxnLst/>
              <a:rect l="0" t="0" r="0" b="0"/>
              <a:pathLst>
                <a:path w="184073" h="181092">
                  <a:moveTo>
                    <a:pt x="6272" y="2868"/>
                  </a:moveTo>
                  <a:lnTo>
                    <a:pt x="6272" y="2868"/>
                  </a:lnTo>
                  <a:lnTo>
                    <a:pt x="6272" y="41592"/>
                  </a:lnTo>
                  <a:lnTo>
                    <a:pt x="6272" y="81526"/>
                  </a:lnTo>
                  <a:lnTo>
                    <a:pt x="6272" y="125736"/>
                  </a:lnTo>
                  <a:lnTo>
                    <a:pt x="1908" y="167596"/>
                  </a:lnTo>
                  <a:lnTo>
                    <a:pt x="314" y="181091"/>
                  </a:lnTo>
                  <a:lnTo>
                    <a:pt x="183" y="180950"/>
                  </a:lnTo>
                  <a:lnTo>
                    <a:pt x="0" y="177380"/>
                  </a:lnTo>
                  <a:lnTo>
                    <a:pt x="6841" y="141447"/>
                  </a:lnTo>
                  <a:lnTo>
                    <a:pt x="16553" y="100373"/>
                  </a:lnTo>
                  <a:lnTo>
                    <a:pt x="32837" y="59981"/>
                  </a:lnTo>
                  <a:lnTo>
                    <a:pt x="49186" y="35783"/>
                  </a:lnTo>
                  <a:lnTo>
                    <a:pt x="53931" y="31161"/>
                  </a:lnTo>
                  <a:lnTo>
                    <a:pt x="58506" y="28786"/>
                  </a:lnTo>
                  <a:lnTo>
                    <a:pt x="67352" y="28028"/>
                  </a:lnTo>
                  <a:lnTo>
                    <a:pt x="70980" y="29519"/>
                  </a:lnTo>
                  <a:lnTo>
                    <a:pt x="76894" y="34939"/>
                  </a:lnTo>
                  <a:lnTo>
                    <a:pt x="79992" y="47696"/>
                  </a:lnTo>
                  <a:lnTo>
                    <a:pt x="82327" y="94397"/>
                  </a:lnTo>
                  <a:lnTo>
                    <a:pt x="82407" y="98111"/>
                  </a:lnTo>
                  <a:lnTo>
                    <a:pt x="82428" y="98113"/>
                  </a:lnTo>
                  <a:lnTo>
                    <a:pt x="82458" y="94746"/>
                  </a:lnTo>
                  <a:lnTo>
                    <a:pt x="104839" y="47912"/>
                  </a:lnTo>
                  <a:lnTo>
                    <a:pt x="127577" y="14143"/>
                  </a:lnTo>
                  <a:lnTo>
                    <a:pt x="139207" y="4352"/>
                  </a:lnTo>
                  <a:lnTo>
                    <a:pt x="149081" y="0"/>
                  </a:lnTo>
                  <a:lnTo>
                    <a:pt x="152984" y="1661"/>
                  </a:lnTo>
                  <a:lnTo>
                    <a:pt x="159201" y="11034"/>
                  </a:lnTo>
                  <a:lnTo>
                    <a:pt x="168236" y="45116"/>
                  </a:lnTo>
                  <a:lnTo>
                    <a:pt x="168871" y="82056"/>
                  </a:lnTo>
                  <a:lnTo>
                    <a:pt x="167439" y="97329"/>
                  </a:lnTo>
                  <a:lnTo>
                    <a:pt x="170715" y="131768"/>
                  </a:lnTo>
                  <a:lnTo>
                    <a:pt x="174843" y="141531"/>
                  </a:lnTo>
                  <a:lnTo>
                    <a:pt x="184072" y="155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963"/>
            <p:cNvSpPr/>
            <p:nvPr>
              <p:custDataLst>
                <p:tags r:id="rId80"/>
              </p:custDataLst>
            </p:nvPr>
          </p:nvSpPr>
          <p:spPr>
            <a:xfrm>
              <a:off x="6724650" y="2092250"/>
              <a:ext cx="211800" cy="172486"/>
            </a:xfrm>
            <a:custGeom>
              <a:avLst/>
              <a:gdLst/>
              <a:ahLst/>
              <a:cxnLst/>
              <a:rect l="0" t="0" r="0" b="0"/>
              <a:pathLst>
                <a:path w="211800" h="172486">
                  <a:moveTo>
                    <a:pt x="0" y="104850"/>
                  </a:moveTo>
                  <a:lnTo>
                    <a:pt x="0" y="104850"/>
                  </a:lnTo>
                  <a:lnTo>
                    <a:pt x="41427" y="97942"/>
                  </a:lnTo>
                  <a:lnTo>
                    <a:pt x="77720" y="86552"/>
                  </a:lnTo>
                  <a:lnTo>
                    <a:pt x="100168" y="71441"/>
                  </a:lnTo>
                  <a:lnTo>
                    <a:pt x="116855" y="50188"/>
                  </a:lnTo>
                  <a:lnTo>
                    <a:pt x="118825" y="43714"/>
                  </a:lnTo>
                  <a:lnTo>
                    <a:pt x="118728" y="37987"/>
                  </a:lnTo>
                  <a:lnTo>
                    <a:pt x="117250" y="32758"/>
                  </a:lnTo>
                  <a:lnTo>
                    <a:pt x="114151" y="30683"/>
                  </a:lnTo>
                  <a:lnTo>
                    <a:pt x="109968" y="30711"/>
                  </a:lnTo>
                  <a:lnTo>
                    <a:pt x="98262" y="35916"/>
                  </a:lnTo>
                  <a:lnTo>
                    <a:pt x="72546" y="56124"/>
                  </a:lnTo>
                  <a:lnTo>
                    <a:pt x="48855" y="86885"/>
                  </a:lnTo>
                  <a:lnTo>
                    <a:pt x="39822" y="105567"/>
                  </a:lnTo>
                  <a:lnTo>
                    <a:pt x="37218" y="123278"/>
                  </a:lnTo>
                  <a:lnTo>
                    <a:pt x="39119" y="138440"/>
                  </a:lnTo>
                  <a:lnTo>
                    <a:pt x="44667" y="147531"/>
                  </a:lnTo>
                  <a:lnTo>
                    <a:pt x="49533" y="149531"/>
                  </a:lnTo>
                  <a:lnTo>
                    <a:pt x="62466" y="149873"/>
                  </a:lnTo>
                  <a:lnTo>
                    <a:pt x="82244" y="146099"/>
                  </a:lnTo>
                  <a:lnTo>
                    <a:pt x="120145" y="126247"/>
                  </a:lnTo>
                  <a:lnTo>
                    <a:pt x="161030" y="94021"/>
                  </a:lnTo>
                  <a:lnTo>
                    <a:pt x="191568" y="52174"/>
                  </a:lnTo>
                  <a:lnTo>
                    <a:pt x="210807" y="22058"/>
                  </a:lnTo>
                  <a:lnTo>
                    <a:pt x="211799" y="15083"/>
                  </a:lnTo>
                  <a:lnTo>
                    <a:pt x="209844" y="4981"/>
                  </a:lnTo>
                  <a:lnTo>
                    <a:pt x="208336" y="2287"/>
                  </a:lnTo>
                  <a:lnTo>
                    <a:pt x="206621" y="492"/>
                  </a:lnTo>
                  <a:lnTo>
                    <a:pt x="203365" y="0"/>
                  </a:lnTo>
                  <a:lnTo>
                    <a:pt x="194101" y="1335"/>
                  </a:lnTo>
                  <a:lnTo>
                    <a:pt x="186691" y="6162"/>
                  </a:lnTo>
                  <a:lnTo>
                    <a:pt x="183727" y="9425"/>
                  </a:lnTo>
                  <a:lnTo>
                    <a:pt x="182456" y="13716"/>
                  </a:lnTo>
                  <a:lnTo>
                    <a:pt x="182927" y="24130"/>
                  </a:lnTo>
                  <a:lnTo>
                    <a:pt x="191225" y="63975"/>
                  </a:lnTo>
                  <a:lnTo>
                    <a:pt x="186873" y="103009"/>
                  </a:lnTo>
                  <a:lnTo>
                    <a:pt x="184688" y="144755"/>
                  </a:lnTo>
                  <a:lnTo>
                    <a:pt x="183683" y="158569"/>
                  </a:lnTo>
                  <a:lnTo>
                    <a:pt x="180885" y="167060"/>
                  </a:lnTo>
                  <a:lnTo>
                    <a:pt x="178446" y="169607"/>
                  </a:lnTo>
                  <a:lnTo>
                    <a:pt x="171972" y="172436"/>
                  </a:lnTo>
                  <a:lnTo>
                    <a:pt x="169681" y="172485"/>
                  </a:lnTo>
                  <a:lnTo>
                    <a:pt x="168155" y="171812"/>
                  </a:lnTo>
                  <a:lnTo>
                    <a:pt x="165100" y="168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964"/>
            <p:cNvSpPr/>
            <p:nvPr>
              <p:custDataLst>
                <p:tags r:id="rId81"/>
              </p:custDataLst>
            </p:nvPr>
          </p:nvSpPr>
          <p:spPr>
            <a:xfrm>
              <a:off x="6517570" y="2130606"/>
              <a:ext cx="201207" cy="335114"/>
            </a:xfrm>
            <a:custGeom>
              <a:avLst/>
              <a:gdLst/>
              <a:ahLst/>
              <a:cxnLst/>
              <a:rect l="0" t="0" r="0" b="0"/>
              <a:pathLst>
                <a:path w="201207" h="335114">
                  <a:moveTo>
                    <a:pt x="16580" y="15694"/>
                  </a:moveTo>
                  <a:lnTo>
                    <a:pt x="16580" y="15694"/>
                  </a:lnTo>
                  <a:lnTo>
                    <a:pt x="6467" y="15694"/>
                  </a:lnTo>
                  <a:lnTo>
                    <a:pt x="3488" y="14988"/>
                  </a:lnTo>
                  <a:lnTo>
                    <a:pt x="1502" y="13813"/>
                  </a:lnTo>
                  <a:lnTo>
                    <a:pt x="178" y="12323"/>
                  </a:lnTo>
                  <a:lnTo>
                    <a:pt x="0" y="10624"/>
                  </a:lnTo>
                  <a:lnTo>
                    <a:pt x="1686" y="6855"/>
                  </a:lnTo>
                  <a:lnTo>
                    <a:pt x="46918" y="1621"/>
                  </a:lnTo>
                  <a:lnTo>
                    <a:pt x="91656" y="0"/>
                  </a:lnTo>
                  <a:lnTo>
                    <a:pt x="126147" y="3074"/>
                  </a:lnTo>
                  <a:lnTo>
                    <a:pt x="173770" y="12033"/>
                  </a:lnTo>
                  <a:lnTo>
                    <a:pt x="194391" y="17124"/>
                  </a:lnTo>
                  <a:lnTo>
                    <a:pt x="199327" y="20175"/>
                  </a:lnTo>
                  <a:lnTo>
                    <a:pt x="201206" y="23620"/>
                  </a:lnTo>
                  <a:lnTo>
                    <a:pt x="201047" y="27328"/>
                  </a:lnTo>
                  <a:lnTo>
                    <a:pt x="187700" y="37093"/>
                  </a:lnTo>
                  <a:lnTo>
                    <a:pt x="141551" y="66098"/>
                  </a:lnTo>
                  <a:lnTo>
                    <a:pt x="125731" y="79860"/>
                  </a:lnTo>
                  <a:lnTo>
                    <a:pt x="121536" y="86075"/>
                  </a:lnTo>
                  <a:lnTo>
                    <a:pt x="121829" y="90132"/>
                  </a:lnTo>
                  <a:lnTo>
                    <a:pt x="132436" y="111850"/>
                  </a:lnTo>
                  <a:lnTo>
                    <a:pt x="151546" y="152952"/>
                  </a:lnTo>
                  <a:lnTo>
                    <a:pt x="160232" y="197611"/>
                  </a:lnTo>
                  <a:lnTo>
                    <a:pt x="158156" y="239164"/>
                  </a:lnTo>
                  <a:lnTo>
                    <a:pt x="146723" y="278992"/>
                  </a:lnTo>
                  <a:lnTo>
                    <a:pt x="134394" y="301343"/>
                  </a:lnTo>
                  <a:lnTo>
                    <a:pt x="117154" y="320684"/>
                  </a:lnTo>
                  <a:lnTo>
                    <a:pt x="95852" y="331162"/>
                  </a:lnTo>
                  <a:lnTo>
                    <a:pt x="73683" y="335113"/>
                  </a:lnTo>
                  <a:lnTo>
                    <a:pt x="54424" y="334517"/>
                  </a:lnTo>
                  <a:lnTo>
                    <a:pt x="40220" y="330019"/>
                  </a:lnTo>
                  <a:lnTo>
                    <a:pt x="34456" y="326844"/>
                  </a:lnTo>
                  <a:lnTo>
                    <a:pt x="30614" y="321905"/>
                  </a:lnTo>
                  <a:lnTo>
                    <a:pt x="26345" y="308892"/>
                  </a:lnTo>
                  <a:lnTo>
                    <a:pt x="34055" y="275585"/>
                  </a:lnTo>
                  <a:lnTo>
                    <a:pt x="56487" y="244550"/>
                  </a:lnTo>
                  <a:lnTo>
                    <a:pt x="92217" y="217480"/>
                  </a:lnTo>
                  <a:lnTo>
                    <a:pt x="134871" y="185872"/>
                  </a:lnTo>
                  <a:lnTo>
                    <a:pt x="149930" y="174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965"/>
            <p:cNvSpPr/>
            <p:nvPr>
              <p:custDataLst>
                <p:tags r:id="rId82"/>
              </p:custDataLst>
            </p:nvPr>
          </p:nvSpPr>
          <p:spPr>
            <a:xfrm>
              <a:off x="6473930" y="2046367"/>
              <a:ext cx="9421" cy="23734"/>
            </a:xfrm>
            <a:custGeom>
              <a:avLst/>
              <a:gdLst/>
              <a:ahLst/>
              <a:cxnLst/>
              <a:rect l="0" t="0" r="0" b="0"/>
              <a:pathLst>
                <a:path w="9421" h="23734">
                  <a:moveTo>
                    <a:pt x="9420" y="23733"/>
                  </a:moveTo>
                  <a:lnTo>
                    <a:pt x="9420" y="23733"/>
                  </a:lnTo>
                  <a:lnTo>
                    <a:pt x="2513" y="6773"/>
                  </a:lnTo>
                  <a:lnTo>
                    <a:pt x="581" y="3960"/>
                  </a:lnTo>
                  <a:lnTo>
                    <a:pt x="0" y="2084"/>
                  </a:lnTo>
                  <a:lnTo>
                    <a:pt x="318" y="834"/>
                  </a:lnTo>
                  <a:lnTo>
                    <a:pt x="1235" y="0"/>
                  </a:lnTo>
                  <a:lnTo>
                    <a:pt x="2553" y="150"/>
                  </a:lnTo>
                  <a:lnTo>
                    <a:pt x="9420" y="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966"/>
            <p:cNvSpPr/>
            <p:nvPr>
              <p:custDataLst>
                <p:tags r:id="rId83"/>
              </p:custDataLst>
            </p:nvPr>
          </p:nvSpPr>
          <p:spPr>
            <a:xfrm>
              <a:off x="6477023" y="2171700"/>
              <a:ext cx="6328" cy="63501"/>
            </a:xfrm>
            <a:custGeom>
              <a:avLst/>
              <a:gdLst/>
              <a:ahLst/>
              <a:cxnLst/>
              <a:rect l="0" t="0" r="0" b="0"/>
              <a:pathLst>
                <a:path w="6328" h="63501">
                  <a:moveTo>
                    <a:pt x="6327" y="0"/>
                  </a:moveTo>
                  <a:lnTo>
                    <a:pt x="6327" y="0"/>
                  </a:lnTo>
                  <a:lnTo>
                    <a:pt x="860" y="0"/>
                  </a:lnTo>
                  <a:lnTo>
                    <a:pt x="0" y="40788"/>
                  </a:lnTo>
                  <a:lnTo>
                    <a:pt x="6327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967"/>
            <p:cNvSpPr/>
            <p:nvPr>
              <p:custDataLst>
                <p:tags r:id="rId84"/>
              </p:custDataLst>
            </p:nvPr>
          </p:nvSpPr>
          <p:spPr>
            <a:xfrm>
              <a:off x="6273876" y="2109083"/>
              <a:ext cx="143426" cy="135382"/>
            </a:xfrm>
            <a:custGeom>
              <a:avLst/>
              <a:gdLst/>
              <a:ahLst/>
              <a:cxnLst/>
              <a:rect l="0" t="0" r="0" b="0"/>
              <a:pathLst>
                <a:path w="143426" h="135382">
                  <a:moveTo>
                    <a:pt x="12624" y="5467"/>
                  </a:moveTo>
                  <a:lnTo>
                    <a:pt x="12624" y="5467"/>
                  </a:lnTo>
                  <a:lnTo>
                    <a:pt x="12624" y="2096"/>
                  </a:lnTo>
                  <a:lnTo>
                    <a:pt x="11919" y="1103"/>
                  </a:lnTo>
                  <a:lnTo>
                    <a:pt x="10743" y="441"/>
                  </a:lnTo>
                  <a:lnTo>
                    <a:pt x="9253" y="0"/>
                  </a:lnTo>
                  <a:lnTo>
                    <a:pt x="8260" y="411"/>
                  </a:lnTo>
                  <a:lnTo>
                    <a:pt x="7598" y="1391"/>
                  </a:lnTo>
                  <a:lnTo>
                    <a:pt x="6862" y="5772"/>
                  </a:lnTo>
                  <a:lnTo>
                    <a:pt x="6326" y="53010"/>
                  </a:lnTo>
                  <a:lnTo>
                    <a:pt x="4403" y="97565"/>
                  </a:lnTo>
                  <a:lnTo>
                    <a:pt x="186" y="135381"/>
                  </a:lnTo>
                  <a:lnTo>
                    <a:pt x="98" y="135115"/>
                  </a:lnTo>
                  <a:lnTo>
                    <a:pt x="0" y="131057"/>
                  </a:lnTo>
                  <a:lnTo>
                    <a:pt x="10055" y="88830"/>
                  </a:lnTo>
                  <a:lnTo>
                    <a:pt x="15879" y="46236"/>
                  </a:lnTo>
                  <a:lnTo>
                    <a:pt x="22538" y="29936"/>
                  </a:lnTo>
                  <a:lnTo>
                    <a:pt x="30201" y="20341"/>
                  </a:lnTo>
                  <a:lnTo>
                    <a:pt x="36430" y="15605"/>
                  </a:lnTo>
                  <a:lnTo>
                    <a:pt x="39077" y="14343"/>
                  </a:lnTo>
                  <a:lnTo>
                    <a:pt x="45782" y="14821"/>
                  </a:lnTo>
                  <a:lnTo>
                    <a:pt x="49547" y="15936"/>
                  </a:lnTo>
                  <a:lnTo>
                    <a:pt x="55610" y="20939"/>
                  </a:lnTo>
                  <a:lnTo>
                    <a:pt x="60657" y="28571"/>
                  </a:lnTo>
                  <a:lnTo>
                    <a:pt x="73245" y="62973"/>
                  </a:lnTo>
                  <a:lnTo>
                    <a:pt x="76011" y="86916"/>
                  </a:lnTo>
                  <a:lnTo>
                    <a:pt x="76808" y="82024"/>
                  </a:lnTo>
                  <a:lnTo>
                    <a:pt x="99888" y="37577"/>
                  </a:lnTo>
                  <a:lnTo>
                    <a:pt x="115621" y="21645"/>
                  </a:lnTo>
                  <a:lnTo>
                    <a:pt x="125664" y="16185"/>
                  </a:lnTo>
                  <a:lnTo>
                    <a:pt x="130317" y="14729"/>
                  </a:lnTo>
                  <a:lnTo>
                    <a:pt x="134125" y="15169"/>
                  </a:lnTo>
                  <a:lnTo>
                    <a:pt x="137369" y="16874"/>
                  </a:lnTo>
                  <a:lnTo>
                    <a:pt x="140237" y="19422"/>
                  </a:lnTo>
                  <a:lnTo>
                    <a:pt x="143425" y="29778"/>
                  </a:lnTo>
                  <a:lnTo>
                    <a:pt x="143337" y="53357"/>
                  </a:lnTo>
                  <a:lnTo>
                    <a:pt x="140112" y="97512"/>
                  </a:lnTo>
                  <a:lnTo>
                    <a:pt x="139624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968"/>
            <p:cNvSpPr/>
            <p:nvPr>
              <p:custDataLst>
                <p:tags r:id="rId85"/>
              </p:custDataLst>
            </p:nvPr>
          </p:nvSpPr>
          <p:spPr>
            <a:xfrm>
              <a:off x="6210300" y="20891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6233" y="3751"/>
                  </a:lnTo>
                  <a:lnTo>
                    <a:pt x="4860" y="250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969"/>
            <p:cNvSpPr/>
            <p:nvPr>
              <p:custDataLst>
                <p:tags r:id="rId86"/>
              </p:custDataLst>
            </p:nvPr>
          </p:nvSpPr>
          <p:spPr>
            <a:xfrm>
              <a:off x="6094293" y="2103615"/>
              <a:ext cx="96958" cy="163336"/>
            </a:xfrm>
            <a:custGeom>
              <a:avLst/>
              <a:gdLst/>
              <a:ahLst/>
              <a:cxnLst/>
              <a:rect l="0" t="0" r="0" b="0"/>
              <a:pathLst>
                <a:path w="96958" h="163336">
                  <a:moveTo>
                    <a:pt x="96957" y="10935"/>
                  </a:moveTo>
                  <a:lnTo>
                    <a:pt x="96957" y="10935"/>
                  </a:lnTo>
                  <a:lnTo>
                    <a:pt x="91490" y="0"/>
                  </a:lnTo>
                  <a:lnTo>
                    <a:pt x="80755" y="8871"/>
                  </a:lnTo>
                  <a:lnTo>
                    <a:pt x="55190" y="47570"/>
                  </a:lnTo>
                  <a:lnTo>
                    <a:pt x="27637" y="91079"/>
                  </a:lnTo>
                  <a:lnTo>
                    <a:pt x="4217" y="138602"/>
                  </a:lnTo>
                  <a:lnTo>
                    <a:pt x="0" y="149521"/>
                  </a:lnTo>
                  <a:lnTo>
                    <a:pt x="1707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970"/>
            <p:cNvSpPr/>
            <p:nvPr>
              <p:custDataLst>
                <p:tags r:id="rId87"/>
              </p:custDataLst>
            </p:nvPr>
          </p:nvSpPr>
          <p:spPr>
            <a:xfrm>
              <a:off x="6222998" y="2133600"/>
              <a:ext cx="3" cy="82551"/>
            </a:xfrm>
            <a:custGeom>
              <a:avLst/>
              <a:gdLst/>
              <a:ahLst/>
              <a:cxnLst/>
              <a:rect l="0" t="0" r="0" b="0"/>
              <a:pathLst>
                <a:path w="3" h="82551">
                  <a:moveTo>
                    <a:pt x="2" y="0"/>
                  </a:moveTo>
                  <a:lnTo>
                    <a:pt x="2" y="0"/>
                  </a:lnTo>
                  <a:lnTo>
                    <a:pt x="0" y="41221"/>
                  </a:lnTo>
                  <a:lnTo>
                    <a:pt x="2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971"/>
            <p:cNvSpPr/>
            <p:nvPr>
              <p:custDataLst>
                <p:tags r:id="rId88"/>
              </p:custDataLst>
            </p:nvPr>
          </p:nvSpPr>
          <p:spPr>
            <a:xfrm>
              <a:off x="5934207" y="2142439"/>
              <a:ext cx="130044" cy="106256"/>
            </a:xfrm>
            <a:custGeom>
              <a:avLst/>
              <a:gdLst/>
              <a:ahLst/>
              <a:cxnLst/>
              <a:rect l="0" t="0" r="0" b="0"/>
              <a:pathLst>
                <a:path w="130044" h="106256">
                  <a:moveTo>
                    <a:pt x="79243" y="48311"/>
                  </a:moveTo>
                  <a:lnTo>
                    <a:pt x="79243" y="48311"/>
                  </a:lnTo>
                  <a:lnTo>
                    <a:pt x="74879" y="38172"/>
                  </a:lnTo>
                  <a:lnTo>
                    <a:pt x="69783" y="18457"/>
                  </a:lnTo>
                  <a:lnTo>
                    <a:pt x="60762" y="5912"/>
                  </a:lnTo>
                  <a:lnTo>
                    <a:pt x="53155" y="1245"/>
                  </a:lnTo>
                  <a:lnTo>
                    <a:pt x="49151" y="0"/>
                  </a:lnTo>
                  <a:lnTo>
                    <a:pt x="37176" y="4262"/>
                  </a:lnTo>
                  <a:lnTo>
                    <a:pt x="23152" y="14622"/>
                  </a:lnTo>
                  <a:lnTo>
                    <a:pt x="9864" y="30986"/>
                  </a:lnTo>
                  <a:lnTo>
                    <a:pt x="2547" y="50018"/>
                  </a:lnTo>
                  <a:lnTo>
                    <a:pt x="0" y="69531"/>
                  </a:lnTo>
                  <a:lnTo>
                    <a:pt x="1218" y="87611"/>
                  </a:lnTo>
                  <a:lnTo>
                    <a:pt x="5996" y="99409"/>
                  </a:lnTo>
                  <a:lnTo>
                    <a:pt x="9246" y="103543"/>
                  </a:lnTo>
                  <a:lnTo>
                    <a:pt x="12821" y="105593"/>
                  </a:lnTo>
                  <a:lnTo>
                    <a:pt x="16617" y="106255"/>
                  </a:lnTo>
                  <a:lnTo>
                    <a:pt x="20559" y="105990"/>
                  </a:lnTo>
                  <a:lnTo>
                    <a:pt x="28702" y="101933"/>
                  </a:lnTo>
                  <a:lnTo>
                    <a:pt x="32849" y="98876"/>
                  </a:lnTo>
                  <a:lnTo>
                    <a:pt x="45427" y="81089"/>
                  </a:lnTo>
                  <a:lnTo>
                    <a:pt x="61943" y="34487"/>
                  </a:lnTo>
                  <a:lnTo>
                    <a:pt x="64499" y="29938"/>
                  </a:lnTo>
                  <a:lnTo>
                    <a:pt x="65180" y="29712"/>
                  </a:lnTo>
                  <a:lnTo>
                    <a:pt x="69509" y="36137"/>
                  </a:lnTo>
                  <a:lnTo>
                    <a:pt x="88596" y="73408"/>
                  </a:lnTo>
                  <a:lnTo>
                    <a:pt x="99967" y="86399"/>
                  </a:lnTo>
                  <a:lnTo>
                    <a:pt x="105621" y="89933"/>
                  </a:lnTo>
                  <a:lnTo>
                    <a:pt x="109529" y="89465"/>
                  </a:lnTo>
                  <a:lnTo>
                    <a:pt x="130043" y="80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SMARTInkShape-Group358"/>
          <p:cNvGrpSpPr/>
          <p:nvPr/>
        </p:nvGrpSpPr>
        <p:grpSpPr>
          <a:xfrm>
            <a:off x="4671152" y="1971192"/>
            <a:ext cx="529499" cy="334718"/>
            <a:chOff x="4671152" y="1971192"/>
            <a:chExt cx="529499" cy="334718"/>
          </a:xfrm>
        </p:grpSpPr>
        <p:sp>
          <p:nvSpPr>
            <p:cNvPr id="392" name="SMARTInkShape-1972"/>
            <p:cNvSpPr/>
            <p:nvPr>
              <p:custDataLst>
                <p:tags r:id="rId76"/>
              </p:custDataLst>
            </p:nvPr>
          </p:nvSpPr>
          <p:spPr>
            <a:xfrm>
              <a:off x="5022850" y="2063750"/>
              <a:ext cx="177801" cy="69851"/>
            </a:xfrm>
            <a:custGeom>
              <a:avLst/>
              <a:gdLst/>
              <a:ahLst/>
              <a:cxnLst/>
              <a:rect l="0" t="0" r="0" b="0"/>
              <a:pathLst>
                <a:path w="177801" h="69851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3763" y="62942"/>
                  </a:lnTo>
                  <a:lnTo>
                    <a:pt x="21341" y="55103"/>
                  </a:lnTo>
                  <a:lnTo>
                    <a:pt x="59005" y="41962"/>
                  </a:lnTo>
                  <a:lnTo>
                    <a:pt x="106618" y="26544"/>
                  </a:lnTo>
                  <a:lnTo>
                    <a:pt x="146361" y="1303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973"/>
            <p:cNvSpPr/>
            <p:nvPr>
              <p:custDataLst>
                <p:tags r:id="rId77"/>
              </p:custDataLst>
            </p:nvPr>
          </p:nvSpPr>
          <p:spPr>
            <a:xfrm>
              <a:off x="4671152" y="1971192"/>
              <a:ext cx="487790" cy="334718"/>
            </a:xfrm>
            <a:custGeom>
              <a:avLst/>
              <a:gdLst/>
              <a:ahLst/>
              <a:cxnLst/>
              <a:rect l="0" t="0" r="0" b="0"/>
              <a:pathLst>
                <a:path w="487790" h="334718">
                  <a:moveTo>
                    <a:pt x="142148" y="3658"/>
                  </a:moveTo>
                  <a:lnTo>
                    <a:pt x="142148" y="3658"/>
                  </a:lnTo>
                  <a:lnTo>
                    <a:pt x="142148" y="0"/>
                  </a:lnTo>
                  <a:lnTo>
                    <a:pt x="142148" y="1562"/>
                  </a:lnTo>
                  <a:lnTo>
                    <a:pt x="129939" y="40102"/>
                  </a:lnTo>
                  <a:lnTo>
                    <a:pt x="121754" y="81641"/>
                  </a:lnTo>
                  <a:lnTo>
                    <a:pt x="117091" y="113341"/>
                  </a:lnTo>
                  <a:lnTo>
                    <a:pt x="111961" y="147656"/>
                  </a:lnTo>
                  <a:lnTo>
                    <a:pt x="104978" y="186426"/>
                  </a:lnTo>
                  <a:lnTo>
                    <a:pt x="99052" y="223412"/>
                  </a:lnTo>
                  <a:lnTo>
                    <a:pt x="94772" y="257254"/>
                  </a:lnTo>
                  <a:lnTo>
                    <a:pt x="92362" y="297990"/>
                  </a:lnTo>
                  <a:lnTo>
                    <a:pt x="91798" y="316506"/>
                  </a:lnTo>
                  <a:lnTo>
                    <a:pt x="93060" y="322995"/>
                  </a:lnTo>
                  <a:lnTo>
                    <a:pt x="98223" y="332088"/>
                  </a:lnTo>
                  <a:lnTo>
                    <a:pt x="101576" y="334089"/>
                  </a:lnTo>
                  <a:lnTo>
                    <a:pt x="105222" y="334717"/>
                  </a:lnTo>
                  <a:lnTo>
                    <a:pt x="124584" y="330657"/>
                  </a:lnTo>
                  <a:lnTo>
                    <a:pt x="129027" y="327490"/>
                  </a:lnTo>
                  <a:lnTo>
                    <a:pt x="135846" y="318328"/>
                  </a:lnTo>
                  <a:lnTo>
                    <a:pt x="137465" y="303437"/>
                  </a:lnTo>
                  <a:lnTo>
                    <a:pt x="134423" y="285060"/>
                  </a:lnTo>
                  <a:lnTo>
                    <a:pt x="113340" y="244517"/>
                  </a:lnTo>
                  <a:lnTo>
                    <a:pt x="96889" y="225712"/>
                  </a:lnTo>
                  <a:lnTo>
                    <a:pt x="75466" y="212650"/>
                  </a:lnTo>
                  <a:lnTo>
                    <a:pt x="29336" y="202907"/>
                  </a:lnTo>
                  <a:lnTo>
                    <a:pt x="0" y="200718"/>
                  </a:lnTo>
                  <a:lnTo>
                    <a:pt x="111" y="200648"/>
                  </a:lnTo>
                  <a:lnTo>
                    <a:pt x="23830" y="194751"/>
                  </a:lnTo>
                  <a:lnTo>
                    <a:pt x="71426" y="176976"/>
                  </a:lnTo>
                  <a:lnTo>
                    <a:pt x="116489" y="150967"/>
                  </a:lnTo>
                  <a:lnTo>
                    <a:pt x="159240" y="116450"/>
                  </a:lnTo>
                  <a:lnTo>
                    <a:pt x="191192" y="81293"/>
                  </a:lnTo>
                  <a:lnTo>
                    <a:pt x="207889" y="51292"/>
                  </a:lnTo>
                  <a:lnTo>
                    <a:pt x="207847" y="50936"/>
                  </a:lnTo>
                  <a:lnTo>
                    <a:pt x="204038" y="58067"/>
                  </a:lnTo>
                  <a:lnTo>
                    <a:pt x="197331" y="91432"/>
                  </a:lnTo>
                  <a:lnTo>
                    <a:pt x="193015" y="124984"/>
                  </a:lnTo>
                  <a:lnTo>
                    <a:pt x="188744" y="162003"/>
                  </a:lnTo>
                  <a:lnTo>
                    <a:pt x="184494" y="197270"/>
                  </a:lnTo>
                  <a:lnTo>
                    <a:pt x="181506" y="238746"/>
                  </a:lnTo>
                  <a:lnTo>
                    <a:pt x="176839" y="262676"/>
                  </a:lnTo>
                  <a:lnTo>
                    <a:pt x="177269" y="263826"/>
                  </a:lnTo>
                  <a:lnTo>
                    <a:pt x="178262" y="263886"/>
                  </a:lnTo>
                  <a:lnTo>
                    <a:pt x="178924" y="262516"/>
                  </a:lnTo>
                  <a:lnTo>
                    <a:pt x="183749" y="246414"/>
                  </a:lnTo>
                  <a:lnTo>
                    <a:pt x="186815" y="239579"/>
                  </a:lnTo>
                  <a:lnTo>
                    <a:pt x="197748" y="230102"/>
                  </a:lnTo>
                  <a:lnTo>
                    <a:pt x="204615" y="226587"/>
                  </a:lnTo>
                  <a:lnTo>
                    <a:pt x="217888" y="224564"/>
                  </a:lnTo>
                  <a:lnTo>
                    <a:pt x="224391" y="225012"/>
                  </a:lnTo>
                  <a:lnTo>
                    <a:pt x="229433" y="227427"/>
                  </a:lnTo>
                  <a:lnTo>
                    <a:pt x="236915" y="235755"/>
                  </a:lnTo>
                  <a:lnTo>
                    <a:pt x="254782" y="276402"/>
                  </a:lnTo>
                  <a:lnTo>
                    <a:pt x="266812" y="308156"/>
                  </a:lnTo>
                  <a:lnTo>
                    <a:pt x="271167" y="314909"/>
                  </a:lnTo>
                  <a:lnTo>
                    <a:pt x="274022" y="316287"/>
                  </a:lnTo>
                  <a:lnTo>
                    <a:pt x="280957" y="315935"/>
                  </a:lnTo>
                  <a:lnTo>
                    <a:pt x="288743" y="309665"/>
                  </a:lnTo>
                  <a:lnTo>
                    <a:pt x="313800" y="275900"/>
                  </a:lnTo>
                  <a:lnTo>
                    <a:pt x="330388" y="234607"/>
                  </a:lnTo>
                  <a:lnTo>
                    <a:pt x="334466" y="218485"/>
                  </a:lnTo>
                  <a:lnTo>
                    <a:pt x="333926" y="208968"/>
                  </a:lnTo>
                  <a:lnTo>
                    <a:pt x="332795" y="206854"/>
                  </a:lnTo>
                  <a:lnTo>
                    <a:pt x="331335" y="206150"/>
                  </a:lnTo>
                  <a:lnTo>
                    <a:pt x="329656" y="206386"/>
                  </a:lnTo>
                  <a:lnTo>
                    <a:pt x="317180" y="216831"/>
                  </a:lnTo>
                  <a:lnTo>
                    <a:pt x="306820" y="236702"/>
                  </a:lnTo>
                  <a:lnTo>
                    <a:pt x="302653" y="257093"/>
                  </a:lnTo>
                  <a:lnTo>
                    <a:pt x="303478" y="261515"/>
                  </a:lnTo>
                  <a:lnTo>
                    <a:pt x="305442" y="264462"/>
                  </a:lnTo>
                  <a:lnTo>
                    <a:pt x="310678" y="267738"/>
                  </a:lnTo>
                  <a:lnTo>
                    <a:pt x="315358" y="269193"/>
                  </a:lnTo>
                  <a:lnTo>
                    <a:pt x="317593" y="268876"/>
                  </a:lnTo>
                  <a:lnTo>
                    <a:pt x="321959" y="266642"/>
                  </a:lnTo>
                  <a:lnTo>
                    <a:pt x="331385" y="258772"/>
                  </a:lnTo>
                  <a:lnTo>
                    <a:pt x="332511" y="259106"/>
                  </a:lnTo>
                  <a:lnTo>
                    <a:pt x="367192" y="286439"/>
                  </a:lnTo>
                  <a:lnTo>
                    <a:pt x="375282" y="288088"/>
                  </a:lnTo>
                  <a:lnTo>
                    <a:pt x="385463" y="285059"/>
                  </a:lnTo>
                  <a:lnTo>
                    <a:pt x="397044" y="277597"/>
                  </a:lnTo>
                  <a:lnTo>
                    <a:pt x="415463" y="255413"/>
                  </a:lnTo>
                  <a:lnTo>
                    <a:pt x="434327" y="217090"/>
                  </a:lnTo>
                  <a:lnTo>
                    <a:pt x="446983" y="183889"/>
                  </a:lnTo>
                  <a:lnTo>
                    <a:pt x="461545" y="142322"/>
                  </a:lnTo>
                  <a:lnTo>
                    <a:pt x="474603" y="99153"/>
                  </a:lnTo>
                  <a:lnTo>
                    <a:pt x="480406" y="63504"/>
                  </a:lnTo>
                  <a:lnTo>
                    <a:pt x="487789" y="31498"/>
                  </a:lnTo>
                  <a:lnTo>
                    <a:pt x="487581" y="28568"/>
                  </a:lnTo>
                  <a:lnTo>
                    <a:pt x="486737" y="26615"/>
                  </a:lnTo>
                  <a:lnTo>
                    <a:pt x="484764" y="27429"/>
                  </a:lnTo>
                  <a:lnTo>
                    <a:pt x="478806" y="33979"/>
                  </a:lnTo>
                  <a:lnTo>
                    <a:pt x="457709" y="73461"/>
                  </a:lnTo>
                  <a:lnTo>
                    <a:pt x="443029" y="107589"/>
                  </a:lnTo>
                  <a:lnTo>
                    <a:pt x="432741" y="144394"/>
                  </a:lnTo>
                  <a:lnTo>
                    <a:pt x="426523" y="180507"/>
                  </a:lnTo>
                  <a:lnTo>
                    <a:pt x="423022" y="226489"/>
                  </a:lnTo>
                  <a:lnTo>
                    <a:pt x="423721" y="262738"/>
                  </a:lnTo>
                  <a:lnTo>
                    <a:pt x="425113" y="267394"/>
                  </a:lnTo>
                  <a:lnTo>
                    <a:pt x="428158" y="270499"/>
                  </a:lnTo>
                  <a:lnTo>
                    <a:pt x="437185" y="273948"/>
                  </a:lnTo>
                  <a:lnTo>
                    <a:pt x="441851" y="272752"/>
                  </a:lnTo>
                  <a:lnTo>
                    <a:pt x="450797" y="265777"/>
                  </a:lnTo>
                  <a:lnTo>
                    <a:pt x="472348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1" name="SMARTInkShape-Group359"/>
          <p:cNvGrpSpPr/>
          <p:nvPr/>
        </p:nvGrpSpPr>
        <p:grpSpPr>
          <a:xfrm>
            <a:off x="3702050" y="1829061"/>
            <a:ext cx="287869" cy="476140"/>
            <a:chOff x="3702050" y="1829061"/>
            <a:chExt cx="287869" cy="476140"/>
          </a:xfrm>
        </p:grpSpPr>
        <p:sp>
          <p:nvSpPr>
            <p:cNvPr id="395" name="SMARTInkShape-1974"/>
            <p:cNvSpPr/>
            <p:nvPr>
              <p:custDataLst>
                <p:tags r:id="rId70"/>
              </p:custDataLst>
            </p:nvPr>
          </p:nvSpPr>
          <p:spPr>
            <a:xfrm>
              <a:off x="3719532" y="2063750"/>
              <a:ext cx="147619" cy="241451"/>
            </a:xfrm>
            <a:custGeom>
              <a:avLst/>
              <a:gdLst/>
              <a:ahLst/>
              <a:cxnLst/>
              <a:rect l="0" t="0" r="0" b="0"/>
              <a:pathLst>
                <a:path w="147619" h="241451">
                  <a:moveTo>
                    <a:pt x="84118" y="0"/>
                  </a:moveTo>
                  <a:lnTo>
                    <a:pt x="84118" y="0"/>
                  </a:lnTo>
                  <a:lnTo>
                    <a:pt x="70634" y="6742"/>
                  </a:lnTo>
                  <a:lnTo>
                    <a:pt x="45158" y="37576"/>
                  </a:lnTo>
                  <a:lnTo>
                    <a:pt x="23264" y="72282"/>
                  </a:lnTo>
                  <a:lnTo>
                    <a:pt x="7918" y="113531"/>
                  </a:lnTo>
                  <a:lnTo>
                    <a:pt x="0" y="156327"/>
                  </a:lnTo>
                  <a:lnTo>
                    <a:pt x="2906" y="195426"/>
                  </a:lnTo>
                  <a:lnTo>
                    <a:pt x="11335" y="218560"/>
                  </a:lnTo>
                  <a:lnTo>
                    <a:pt x="22137" y="233075"/>
                  </a:lnTo>
                  <a:lnTo>
                    <a:pt x="27981" y="237933"/>
                  </a:lnTo>
                  <a:lnTo>
                    <a:pt x="43881" y="241450"/>
                  </a:lnTo>
                  <a:lnTo>
                    <a:pt x="53060" y="241400"/>
                  </a:lnTo>
                  <a:lnTo>
                    <a:pt x="72666" y="233818"/>
                  </a:lnTo>
                  <a:lnTo>
                    <a:pt x="110627" y="205955"/>
                  </a:lnTo>
                  <a:lnTo>
                    <a:pt x="129993" y="174853"/>
                  </a:lnTo>
                  <a:lnTo>
                    <a:pt x="138139" y="143564"/>
                  </a:lnTo>
                  <a:lnTo>
                    <a:pt x="147618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975"/>
            <p:cNvSpPr/>
            <p:nvPr>
              <p:custDataLst>
                <p:tags r:id="rId71"/>
              </p:custDataLst>
            </p:nvPr>
          </p:nvSpPr>
          <p:spPr>
            <a:xfrm>
              <a:off x="3747041" y="2050553"/>
              <a:ext cx="209010" cy="118363"/>
            </a:xfrm>
            <a:custGeom>
              <a:avLst/>
              <a:gdLst/>
              <a:ahLst/>
              <a:cxnLst/>
              <a:rect l="0" t="0" r="0" b="0"/>
              <a:pathLst>
                <a:path w="209010" h="118363">
                  <a:moveTo>
                    <a:pt x="107409" y="13197"/>
                  </a:moveTo>
                  <a:lnTo>
                    <a:pt x="107409" y="13197"/>
                  </a:lnTo>
                  <a:lnTo>
                    <a:pt x="93925" y="3084"/>
                  </a:lnTo>
                  <a:lnTo>
                    <a:pt x="79779" y="0"/>
                  </a:lnTo>
                  <a:lnTo>
                    <a:pt x="72055" y="166"/>
                  </a:lnTo>
                  <a:lnTo>
                    <a:pt x="44331" y="10512"/>
                  </a:lnTo>
                  <a:lnTo>
                    <a:pt x="17144" y="33725"/>
                  </a:lnTo>
                  <a:lnTo>
                    <a:pt x="1328" y="59575"/>
                  </a:lnTo>
                  <a:lnTo>
                    <a:pt x="0" y="67399"/>
                  </a:lnTo>
                  <a:lnTo>
                    <a:pt x="2286" y="81737"/>
                  </a:lnTo>
                  <a:lnTo>
                    <a:pt x="14878" y="101709"/>
                  </a:lnTo>
                  <a:lnTo>
                    <a:pt x="31712" y="110861"/>
                  </a:lnTo>
                  <a:lnTo>
                    <a:pt x="66871" y="118099"/>
                  </a:lnTo>
                  <a:lnTo>
                    <a:pt x="110450" y="118362"/>
                  </a:lnTo>
                  <a:lnTo>
                    <a:pt x="155347" y="112091"/>
                  </a:lnTo>
                  <a:lnTo>
                    <a:pt x="179515" y="103716"/>
                  </a:lnTo>
                  <a:lnTo>
                    <a:pt x="209009" y="76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976"/>
            <p:cNvSpPr/>
            <p:nvPr>
              <p:custDataLst>
                <p:tags r:id="rId72"/>
              </p:custDataLst>
            </p:nvPr>
          </p:nvSpPr>
          <p:spPr>
            <a:xfrm>
              <a:off x="3774591" y="2095500"/>
              <a:ext cx="67160" cy="120651"/>
            </a:xfrm>
            <a:custGeom>
              <a:avLst/>
              <a:gdLst/>
              <a:ahLst/>
              <a:cxnLst/>
              <a:rect l="0" t="0" r="0" b="0"/>
              <a:pathLst>
                <a:path w="67160" h="1206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4609" y="1881"/>
                  </a:lnTo>
                  <a:lnTo>
                    <a:pt x="19055" y="15580"/>
                  </a:lnTo>
                  <a:lnTo>
                    <a:pt x="43438" y="56763"/>
                  </a:lnTo>
                  <a:lnTo>
                    <a:pt x="60748" y="87569"/>
                  </a:lnTo>
                  <a:lnTo>
                    <a:pt x="67159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977"/>
            <p:cNvSpPr/>
            <p:nvPr>
              <p:custDataLst>
                <p:tags r:id="rId73"/>
              </p:custDataLst>
            </p:nvPr>
          </p:nvSpPr>
          <p:spPr>
            <a:xfrm>
              <a:off x="3890068" y="1829061"/>
              <a:ext cx="99851" cy="202940"/>
            </a:xfrm>
            <a:custGeom>
              <a:avLst/>
              <a:gdLst/>
              <a:ahLst/>
              <a:cxnLst/>
              <a:rect l="0" t="0" r="0" b="0"/>
              <a:pathLst>
                <a:path w="99851" h="202940">
                  <a:moveTo>
                    <a:pt x="15182" y="6089"/>
                  </a:moveTo>
                  <a:lnTo>
                    <a:pt x="15182" y="6089"/>
                  </a:lnTo>
                  <a:lnTo>
                    <a:pt x="3249" y="1063"/>
                  </a:lnTo>
                  <a:lnTo>
                    <a:pt x="0" y="327"/>
                  </a:lnTo>
                  <a:lnTo>
                    <a:pt x="122" y="131"/>
                  </a:lnTo>
                  <a:lnTo>
                    <a:pt x="909" y="0"/>
                  </a:lnTo>
                  <a:lnTo>
                    <a:pt x="38972" y="17439"/>
                  </a:lnTo>
                  <a:lnTo>
                    <a:pt x="66994" y="32970"/>
                  </a:lnTo>
                  <a:lnTo>
                    <a:pt x="89800" y="54349"/>
                  </a:lnTo>
                  <a:lnTo>
                    <a:pt x="97734" y="74104"/>
                  </a:lnTo>
                  <a:lnTo>
                    <a:pt x="99850" y="85299"/>
                  </a:lnTo>
                  <a:lnTo>
                    <a:pt x="94675" y="107145"/>
                  </a:lnTo>
                  <a:lnTo>
                    <a:pt x="67696" y="154759"/>
                  </a:lnTo>
                  <a:lnTo>
                    <a:pt x="53282" y="20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978"/>
            <p:cNvSpPr/>
            <p:nvPr>
              <p:custDataLst>
                <p:tags r:id="rId74"/>
              </p:custDataLst>
            </p:nvPr>
          </p:nvSpPr>
          <p:spPr>
            <a:xfrm>
              <a:off x="3702050" y="1905000"/>
              <a:ext cx="266701" cy="44451"/>
            </a:xfrm>
            <a:custGeom>
              <a:avLst/>
              <a:gdLst/>
              <a:ahLst/>
              <a:cxnLst/>
              <a:rect l="0" t="0" r="0" b="0"/>
              <a:pathLst>
                <a:path w="266701" h="44451">
                  <a:moveTo>
                    <a:pt x="0" y="44450"/>
                  </a:moveTo>
                  <a:lnTo>
                    <a:pt x="0" y="44450"/>
                  </a:lnTo>
                  <a:lnTo>
                    <a:pt x="39001" y="43744"/>
                  </a:lnTo>
                  <a:lnTo>
                    <a:pt x="72603" y="41079"/>
                  </a:lnTo>
                  <a:lnTo>
                    <a:pt x="114818" y="37542"/>
                  </a:lnTo>
                  <a:lnTo>
                    <a:pt x="158980" y="33619"/>
                  </a:lnTo>
                  <a:lnTo>
                    <a:pt x="197422" y="29523"/>
                  </a:lnTo>
                  <a:lnTo>
                    <a:pt x="237315" y="19880"/>
                  </a:lnTo>
                  <a:lnTo>
                    <a:pt x="251994" y="12128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979"/>
            <p:cNvSpPr/>
            <p:nvPr>
              <p:custDataLst>
                <p:tags r:id="rId75"/>
              </p:custDataLst>
            </p:nvPr>
          </p:nvSpPr>
          <p:spPr>
            <a:xfrm>
              <a:off x="3835400" y="2057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360"/>
          <p:cNvGrpSpPr/>
          <p:nvPr/>
        </p:nvGrpSpPr>
        <p:grpSpPr>
          <a:xfrm>
            <a:off x="2616200" y="1979429"/>
            <a:ext cx="603251" cy="349735"/>
            <a:chOff x="2616200" y="1979429"/>
            <a:chExt cx="603251" cy="349735"/>
          </a:xfrm>
        </p:grpSpPr>
        <p:sp>
          <p:nvSpPr>
            <p:cNvPr id="402" name="SMARTInkShape-1980"/>
            <p:cNvSpPr/>
            <p:nvPr>
              <p:custDataLst>
                <p:tags r:id="rId63"/>
              </p:custDataLst>
            </p:nvPr>
          </p:nvSpPr>
          <p:spPr>
            <a:xfrm>
              <a:off x="2660673" y="2007123"/>
              <a:ext cx="11369" cy="322041"/>
            </a:xfrm>
            <a:custGeom>
              <a:avLst/>
              <a:gdLst/>
              <a:ahLst/>
              <a:cxnLst/>
              <a:rect l="0" t="0" r="0" b="0"/>
              <a:pathLst>
                <a:path w="11369" h="322041">
                  <a:moveTo>
                    <a:pt x="6327" y="12177"/>
                  </a:moveTo>
                  <a:lnTo>
                    <a:pt x="6327" y="12177"/>
                  </a:lnTo>
                  <a:lnTo>
                    <a:pt x="6327" y="5435"/>
                  </a:lnTo>
                  <a:lnTo>
                    <a:pt x="5621" y="3449"/>
                  </a:lnTo>
                  <a:lnTo>
                    <a:pt x="4445" y="2125"/>
                  </a:lnTo>
                  <a:lnTo>
                    <a:pt x="860" y="0"/>
                  </a:lnTo>
                  <a:lnTo>
                    <a:pt x="54" y="36151"/>
                  </a:lnTo>
                  <a:lnTo>
                    <a:pt x="0" y="77528"/>
                  </a:lnTo>
                  <a:lnTo>
                    <a:pt x="1869" y="111072"/>
                  </a:lnTo>
                  <a:lnTo>
                    <a:pt x="4345" y="147852"/>
                  </a:lnTo>
                  <a:lnTo>
                    <a:pt x="5446" y="187718"/>
                  </a:lnTo>
                  <a:lnTo>
                    <a:pt x="5935" y="225191"/>
                  </a:lnTo>
                  <a:lnTo>
                    <a:pt x="6858" y="259250"/>
                  </a:lnTo>
                  <a:lnTo>
                    <a:pt x="10639" y="299402"/>
                  </a:lnTo>
                  <a:lnTo>
                    <a:pt x="11368" y="319374"/>
                  </a:lnTo>
                  <a:lnTo>
                    <a:pt x="10393" y="321397"/>
                  </a:lnTo>
                  <a:lnTo>
                    <a:pt x="9038" y="322040"/>
                  </a:lnTo>
                  <a:lnTo>
                    <a:pt x="8134" y="320353"/>
                  </a:lnTo>
                  <a:lnTo>
                    <a:pt x="6327" y="304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981"/>
            <p:cNvSpPr/>
            <p:nvPr>
              <p:custDataLst>
                <p:tags r:id="rId64"/>
              </p:custDataLst>
            </p:nvPr>
          </p:nvSpPr>
          <p:spPr>
            <a:xfrm>
              <a:off x="2616200" y="1979429"/>
              <a:ext cx="171451" cy="71622"/>
            </a:xfrm>
            <a:custGeom>
              <a:avLst/>
              <a:gdLst/>
              <a:ahLst/>
              <a:cxnLst/>
              <a:rect l="0" t="0" r="0" b="0"/>
              <a:pathLst>
                <a:path w="171451" h="71622">
                  <a:moveTo>
                    <a:pt x="0" y="71621"/>
                  </a:moveTo>
                  <a:lnTo>
                    <a:pt x="0" y="71621"/>
                  </a:lnTo>
                  <a:lnTo>
                    <a:pt x="0" y="66154"/>
                  </a:lnTo>
                  <a:lnTo>
                    <a:pt x="46147" y="38591"/>
                  </a:lnTo>
                  <a:lnTo>
                    <a:pt x="87599" y="21147"/>
                  </a:lnTo>
                  <a:lnTo>
                    <a:pt x="128653" y="7434"/>
                  </a:lnTo>
                  <a:lnTo>
                    <a:pt x="154065" y="0"/>
                  </a:lnTo>
                  <a:lnTo>
                    <a:pt x="171450" y="1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982"/>
            <p:cNvSpPr/>
            <p:nvPr>
              <p:custDataLst>
                <p:tags r:id="rId65"/>
              </p:custDataLst>
            </p:nvPr>
          </p:nvSpPr>
          <p:spPr>
            <a:xfrm>
              <a:off x="2814815" y="2127250"/>
              <a:ext cx="10936" cy="44451"/>
            </a:xfrm>
            <a:custGeom>
              <a:avLst/>
              <a:gdLst/>
              <a:ahLst/>
              <a:cxnLst/>
              <a:rect l="0" t="0" r="0" b="0"/>
              <a:pathLst>
                <a:path w="1093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883" y="20583"/>
                  </a:lnTo>
                  <a:lnTo>
                    <a:pt x="0" y="15839"/>
                  </a:lnTo>
                  <a:lnTo>
                    <a:pt x="823" y="11970"/>
                  </a:lnTo>
                  <a:lnTo>
                    <a:pt x="10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983"/>
            <p:cNvSpPr/>
            <p:nvPr>
              <p:custDataLst>
                <p:tags r:id="rId66"/>
              </p:custDataLst>
            </p:nvPr>
          </p:nvSpPr>
          <p:spPr>
            <a:xfrm>
              <a:off x="2921885" y="2184400"/>
              <a:ext cx="88016" cy="133351"/>
            </a:xfrm>
            <a:custGeom>
              <a:avLst/>
              <a:gdLst/>
              <a:ahLst/>
              <a:cxnLst/>
              <a:rect l="0" t="0" r="0" b="0"/>
              <a:pathLst>
                <a:path w="88016" h="133351">
                  <a:moveTo>
                    <a:pt x="11815" y="0"/>
                  </a:moveTo>
                  <a:lnTo>
                    <a:pt x="11815" y="0"/>
                  </a:lnTo>
                  <a:lnTo>
                    <a:pt x="6348" y="38724"/>
                  </a:lnTo>
                  <a:lnTo>
                    <a:pt x="5581" y="85498"/>
                  </a:lnTo>
                  <a:lnTo>
                    <a:pt x="4775" y="113721"/>
                  </a:lnTo>
                  <a:lnTo>
                    <a:pt x="3593" y="116031"/>
                  </a:lnTo>
                  <a:lnTo>
                    <a:pt x="2100" y="117571"/>
                  </a:lnTo>
                  <a:lnTo>
                    <a:pt x="1105" y="117891"/>
                  </a:lnTo>
                  <a:lnTo>
                    <a:pt x="442" y="117400"/>
                  </a:lnTo>
                  <a:lnTo>
                    <a:pt x="0" y="116367"/>
                  </a:lnTo>
                  <a:lnTo>
                    <a:pt x="8031" y="75757"/>
                  </a:lnTo>
                  <a:lnTo>
                    <a:pt x="25132" y="28826"/>
                  </a:lnTo>
                  <a:lnTo>
                    <a:pt x="29159" y="21334"/>
                  </a:lnTo>
                  <a:lnTo>
                    <a:pt x="41161" y="11128"/>
                  </a:lnTo>
                  <a:lnTo>
                    <a:pt x="60021" y="3297"/>
                  </a:lnTo>
                  <a:lnTo>
                    <a:pt x="65119" y="2198"/>
                  </a:lnTo>
                  <a:lnTo>
                    <a:pt x="69929" y="3582"/>
                  </a:lnTo>
                  <a:lnTo>
                    <a:pt x="79035" y="10764"/>
                  </a:lnTo>
                  <a:lnTo>
                    <a:pt x="84024" y="24775"/>
                  </a:lnTo>
                  <a:lnTo>
                    <a:pt x="84951" y="54378"/>
                  </a:lnTo>
                  <a:lnTo>
                    <a:pt x="82314" y="95565"/>
                  </a:lnTo>
                  <a:lnTo>
                    <a:pt x="82499" y="123691"/>
                  </a:lnTo>
                  <a:lnTo>
                    <a:pt x="83632" y="126911"/>
                  </a:lnTo>
                  <a:lnTo>
                    <a:pt x="8801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984"/>
            <p:cNvSpPr/>
            <p:nvPr>
              <p:custDataLst>
                <p:tags r:id="rId67"/>
              </p:custDataLst>
            </p:nvPr>
          </p:nvSpPr>
          <p:spPr>
            <a:xfrm>
              <a:off x="3092155" y="2002238"/>
              <a:ext cx="127296" cy="309134"/>
            </a:xfrm>
            <a:custGeom>
              <a:avLst/>
              <a:gdLst/>
              <a:ahLst/>
              <a:cxnLst/>
              <a:rect l="0" t="0" r="0" b="0"/>
              <a:pathLst>
                <a:path w="127296" h="309134">
                  <a:moveTo>
                    <a:pt x="76495" y="213912"/>
                  </a:moveTo>
                  <a:lnTo>
                    <a:pt x="76495" y="213912"/>
                  </a:lnTo>
                  <a:lnTo>
                    <a:pt x="75789" y="203773"/>
                  </a:lnTo>
                  <a:lnTo>
                    <a:pt x="71425" y="192955"/>
                  </a:lnTo>
                  <a:lnTo>
                    <a:pt x="67657" y="187429"/>
                  </a:lnTo>
                  <a:lnTo>
                    <a:pt x="63630" y="184503"/>
                  </a:lnTo>
                  <a:lnTo>
                    <a:pt x="61568" y="183723"/>
                  </a:lnTo>
                  <a:lnTo>
                    <a:pt x="53633" y="188500"/>
                  </a:lnTo>
                  <a:lnTo>
                    <a:pt x="21535" y="220522"/>
                  </a:lnTo>
                  <a:lnTo>
                    <a:pt x="3027" y="257368"/>
                  </a:lnTo>
                  <a:lnTo>
                    <a:pt x="0" y="266166"/>
                  </a:lnTo>
                  <a:lnTo>
                    <a:pt x="399" y="281586"/>
                  </a:lnTo>
                  <a:lnTo>
                    <a:pt x="5280" y="294789"/>
                  </a:lnTo>
                  <a:lnTo>
                    <a:pt x="12153" y="305361"/>
                  </a:lnTo>
                  <a:lnTo>
                    <a:pt x="17373" y="308039"/>
                  </a:lnTo>
                  <a:lnTo>
                    <a:pt x="30698" y="309133"/>
                  </a:lnTo>
                  <a:lnTo>
                    <a:pt x="50696" y="302411"/>
                  </a:lnTo>
                  <a:lnTo>
                    <a:pt x="70026" y="281370"/>
                  </a:lnTo>
                  <a:lnTo>
                    <a:pt x="95522" y="235468"/>
                  </a:lnTo>
                  <a:lnTo>
                    <a:pt x="108235" y="203031"/>
                  </a:lnTo>
                  <a:lnTo>
                    <a:pt x="117177" y="159922"/>
                  </a:lnTo>
                  <a:lnTo>
                    <a:pt x="122093" y="112306"/>
                  </a:lnTo>
                  <a:lnTo>
                    <a:pt x="121926" y="67624"/>
                  </a:lnTo>
                  <a:lnTo>
                    <a:pt x="114494" y="23028"/>
                  </a:lnTo>
                  <a:lnTo>
                    <a:pt x="107259" y="7249"/>
                  </a:lnTo>
                  <a:lnTo>
                    <a:pt x="103354" y="2053"/>
                  </a:lnTo>
                  <a:lnTo>
                    <a:pt x="100046" y="0"/>
                  </a:lnTo>
                  <a:lnTo>
                    <a:pt x="97134" y="43"/>
                  </a:lnTo>
                  <a:lnTo>
                    <a:pt x="94488" y="1483"/>
                  </a:lnTo>
                  <a:lnTo>
                    <a:pt x="80651" y="23735"/>
                  </a:lnTo>
                  <a:lnTo>
                    <a:pt x="66516" y="70623"/>
                  </a:lnTo>
                  <a:lnTo>
                    <a:pt x="63358" y="109071"/>
                  </a:lnTo>
                  <a:lnTo>
                    <a:pt x="65012" y="147560"/>
                  </a:lnTo>
                  <a:lnTo>
                    <a:pt x="70450" y="181130"/>
                  </a:lnTo>
                  <a:lnTo>
                    <a:pt x="81446" y="221054"/>
                  </a:lnTo>
                  <a:lnTo>
                    <a:pt x="93439" y="258257"/>
                  </a:lnTo>
                  <a:lnTo>
                    <a:pt x="96963" y="262525"/>
                  </a:lnTo>
                  <a:lnTo>
                    <a:pt x="100724" y="265371"/>
                  </a:lnTo>
                  <a:lnTo>
                    <a:pt x="105348" y="266562"/>
                  </a:lnTo>
                  <a:lnTo>
                    <a:pt x="127295" y="264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985"/>
            <p:cNvSpPr/>
            <p:nvPr>
              <p:custDataLst>
                <p:tags r:id="rId68"/>
              </p:custDataLst>
            </p:nvPr>
          </p:nvSpPr>
          <p:spPr>
            <a:xfrm>
              <a:off x="2844800" y="21971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1881" y="41427"/>
                  </a:lnTo>
                  <a:lnTo>
                    <a:pt x="10983" y="86196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986"/>
            <p:cNvSpPr/>
            <p:nvPr>
              <p:custDataLst>
                <p:tags r:id="rId69"/>
              </p:custDataLst>
            </p:nvPr>
          </p:nvSpPr>
          <p:spPr>
            <a:xfrm>
              <a:off x="2617083" y="2165350"/>
              <a:ext cx="189618" cy="44189"/>
            </a:xfrm>
            <a:custGeom>
              <a:avLst/>
              <a:gdLst/>
              <a:ahLst/>
              <a:cxnLst/>
              <a:rect l="0" t="0" r="0" b="0"/>
              <a:pathLst>
                <a:path w="189618" h="44189">
                  <a:moveTo>
                    <a:pt x="5467" y="38100"/>
                  </a:moveTo>
                  <a:lnTo>
                    <a:pt x="5467" y="38100"/>
                  </a:lnTo>
                  <a:lnTo>
                    <a:pt x="0" y="43567"/>
                  </a:lnTo>
                  <a:lnTo>
                    <a:pt x="6120" y="44188"/>
                  </a:lnTo>
                  <a:lnTo>
                    <a:pt x="43226" y="37918"/>
                  </a:lnTo>
                  <a:lnTo>
                    <a:pt x="74460" y="28846"/>
                  </a:lnTo>
                  <a:lnTo>
                    <a:pt x="107627" y="19641"/>
                  </a:lnTo>
                  <a:lnTo>
                    <a:pt x="152389" y="8407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SMARTInkShape-Group361"/>
          <p:cNvGrpSpPr/>
          <p:nvPr/>
        </p:nvGrpSpPr>
        <p:grpSpPr>
          <a:xfrm>
            <a:off x="10712448" y="800822"/>
            <a:ext cx="866960" cy="412029"/>
            <a:chOff x="10712448" y="800822"/>
            <a:chExt cx="866960" cy="412029"/>
          </a:xfrm>
        </p:grpSpPr>
        <p:sp>
          <p:nvSpPr>
            <p:cNvPr id="410" name="SMARTInkShape-1987"/>
            <p:cNvSpPr/>
            <p:nvPr>
              <p:custDataLst>
                <p:tags r:id="rId55"/>
              </p:custDataLst>
            </p:nvPr>
          </p:nvSpPr>
          <p:spPr>
            <a:xfrm>
              <a:off x="11493500" y="901962"/>
              <a:ext cx="85908" cy="310889"/>
            </a:xfrm>
            <a:custGeom>
              <a:avLst/>
              <a:gdLst/>
              <a:ahLst/>
              <a:cxnLst/>
              <a:rect l="0" t="0" r="0" b="0"/>
              <a:pathLst>
                <a:path w="85908" h="310889">
                  <a:moveTo>
                    <a:pt x="50800" y="6088"/>
                  </a:moveTo>
                  <a:lnTo>
                    <a:pt x="50800" y="6088"/>
                  </a:lnTo>
                  <a:lnTo>
                    <a:pt x="56267" y="621"/>
                  </a:lnTo>
                  <a:lnTo>
                    <a:pt x="60260" y="0"/>
                  </a:lnTo>
                  <a:lnTo>
                    <a:pt x="69283" y="3186"/>
                  </a:lnTo>
                  <a:lnTo>
                    <a:pt x="80892" y="49051"/>
                  </a:lnTo>
                  <a:lnTo>
                    <a:pt x="85342" y="89859"/>
                  </a:lnTo>
                  <a:lnTo>
                    <a:pt x="85907" y="131514"/>
                  </a:lnTo>
                  <a:lnTo>
                    <a:pt x="81455" y="173546"/>
                  </a:lnTo>
                  <a:lnTo>
                    <a:pt x="71009" y="211982"/>
                  </a:lnTo>
                  <a:lnTo>
                    <a:pt x="56960" y="245763"/>
                  </a:lnTo>
                  <a:lnTo>
                    <a:pt x="33183" y="282498"/>
                  </a:lnTo>
                  <a:lnTo>
                    <a:pt x="0" y="310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988"/>
            <p:cNvSpPr/>
            <p:nvPr>
              <p:custDataLst>
                <p:tags r:id="rId56"/>
              </p:custDataLst>
            </p:nvPr>
          </p:nvSpPr>
          <p:spPr>
            <a:xfrm>
              <a:off x="11451741" y="1016000"/>
              <a:ext cx="35410" cy="27708"/>
            </a:xfrm>
            <a:custGeom>
              <a:avLst/>
              <a:gdLst/>
              <a:ahLst/>
              <a:cxnLst/>
              <a:rect l="0" t="0" r="0" b="0"/>
              <a:pathLst>
                <a:path w="35410" h="27708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2125"/>
                  </a:lnTo>
                  <a:lnTo>
                    <a:pt x="1563" y="18559"/>
                  </a:lnTo>
                  <a:lnTo>
                    <a:pt x="6409" y="26744"/>
                  </a:lnTo>
                  <a:lnTo>
                    <a:pt x="9020" y="27707"/>
                  </a:lnTo>
                  <a:lnTo>
                    <a:pt x="15685" y="26896"/>
                  </a:lnTo>
                  <a:lnTo>
                    <a:pt x="18025" y="25692"/>
                  </a:lnTo>
                  <a:lnTo>
                    <a:pt x="19587" y="24183"/>
                  </a:lnTo>
                  <a:lnTo>
                    <a:pt x="35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989"/>
            <p:cNvSpPr/>
            <p:nvPr>
              <p:custDataLst>
                <p:tags r:id="rId57"/>
              </p:custDataLst>
            </p:nvPr>
          </p:nvSpPr>
          <p:spPr>
            <a:xfrm>
              <a:off x="11046583" y="864899"/>
              <a:ext cx="110368" cy="278102"/>
            </a:xfrm>
            <a:custGeom>
              <a:avLst/>
              <a:gdLst/>
              <a:ahLst/>
              <a:cxnLst/>
              <a:rect l="0" t="0" r="0" b="0"/>
              <a:pathLst>
                <a:path w="110368" h="278102">
                  <a:moveTo>
                    <a:pt x="110367" y="24101"/>
                  </a:moveTo>
                  <a:lnTo>
                    <a:pt x="110367" y="24101"/>
                  </a:lnTo>
                  <a:lnTo>
                    <a:pt x="110367" y="3086"/>
                  </a:lnTo>
                  <a:lnTo>
                    <a:pt x="108955" y="1624"/>
                  </a:lnTo>
                  <a:lnTo>
                    <a:pt x="103624" y="0"/>
                  </a:lnTo>
                  <a:lnTo>
                    <a:pt x="89318" y="2457"/>
                  </a:lnTo>
                  <a:lnTo>
                    <a:pt x="68304" y="14395"/>
                  </a:lnTo>
                  <a:lnTo>
                    <a:pt x="47572" y="41451"/>
                  </a:lnTo>
                  <a:lnTo>
                    <a:pt x="28026" y="86392"/>
                  </a:lnTo>
                  <a:lnTo>
                    <a:pt x="15210" y="121636"/>
                  </a:lnTo>
                  <a:lnTo>
                    <a:pt x="4575" y="157055"/>
                  </a:lnTo>
                  <a:lnTo>
                    <a:pt x="0" y="204057"/>
                  </a:lnTo>
                  <a:lnTo>
                    <a:pt x="7659" y="242992"/>
                  </a:lnTo>
                  <a:lnTo>
                    <a:pt x="17446" y="261086"/>
                  </a:lnTo>
                  <a:lnTo>
                    <a:pt x="23726" y="266757"/>
                  </a:lnTo>
                  <a:lnTo>
                    <a:pt x="53217" y="27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990"/>
            <p:cNvSpPr/>
            <p:nvPr>
              <p:custDataLst>
                <p:tags r:id="rId58"/>
              </p:custDataLst>
            </p:nvPr>
          </p:nvSpPr>
          <p:spPr>
            <a:xfrm>
              <a:off x="10795000" y="990600"/>
              <a:ext cx="146051" cy="151969"/>
            </a:xfrm>
            <a:custGeom>
              <a:avLst/>
              <a:gdLst/>
              <a:ahLst/>
              <a:cxnLst/>
              <a:rect l="0" t="0" r="0" b="0"/>
              <a:pathLst>
                <a:path w="146051" h="151969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881" y="56592"/>
                  </a:lnTo>
                  <a:lnTo>
                    <a:pt x="15902" y="42129"/>
                  </a:lnTo>
                  <a:lnTo>
                    <a:pt x="27838" y="35139"/>
                  </a:lnTo>
                  <a:lnTo>
                    <a:pt x="36126" y="33256"/>
                  </a:lnTo>
                  <a:lnTo>
                    <a:pt x="46395" y="38064"/>
                  </a:lnTo>
                  <a:lnTo>
                    <a:pt x="52097" y="42309"/>
                  </a:lnTo>
                  <a:lnTo>
                    <a:pt x="66863" y="65139"/>
                  </a:lnTo>
                  <a:lnTo>
                    <a:pt x="76804" y="97617"/>
                  </a:lnTo>
                  <a:lnTo>
                    <a:pt x="77475" y="127309"/>
                  </a:lnTo>
                  <a:lnTo>
                    <a:pt x="73207" y="147239"/>
                  </a:lnTo>
                  <a:lnTo>
                    <a:pt x="71382" y="150371"/>
                  </a:lnTo>
                  <a:lnTo>
                    <a:pt x="69460" y="151753"/>
                  </a:lnTo>
                  <a:lnTo>
                    <a:pt x="67473" y="151968"/>
                  </a:lnTo>
                  <a:lnTo>
                    <a:pt x="65444" y="149995"/>
                  </a:lnTo>
                  <a:lnTo>
                    <a:pt x="61307" y="142159"/>
                  </a:lnTo>
                  <a:lnTo>
                    <a:pt x="61753" y="119105"/>
                  </a:lnTo>
                  <a:lnTo>
                    <a:pt x="73096" y="86561"/>
                  </a:lnTo>
                  <a:lnTo>
                    <a:pt x="106030" y="3904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991"/>
            <p:cNvSpPr/>
            <p:nvPr>
              <p:custDataLst>
                <p:tags r:id="rId59"/>
              </p:custDataLst>
            </p:nvPr>
          </p:nvSpPr>
          <p:spPr>
            <a:xfrm>
              <a:off x="10712448" y="800822"/>
              <a:ext cx="89680" cy="329896"/>
            </a:xfrm>
            <a:custGeom>
              <a:avLst/>
              <a:gdLst/>
              <a:ahLst/>
              <a:cxnLst/>
              <a:rect l="0" t="0" r="0" b="0"/>
              <a:pathLst>
                <a:path w="89680" h="329896">
                  <a:moveTo>
                    <a:pt x="2" y="107228"/>
                  </a:moveTo>
                  <a:lnTo>
                    <a:pt x="2" y="107228"/>
                  </a:lnTo>
                  <a:lnTo>
                    <a:pt x="0" y="96293"/>
                  </a:lnTo>
                  <a:lnTo>
                    <a:pt x="3372" y="142758"/>
                  </a:lnTo>
                  <a:lnTo>
                    <a:pt x="2098" y="184940"/>
                  </a:lnTo>
                  <a:lnTo>
                    <a:pt x="3993" y="229815"/>
                  </a:lnTo>
                  <a:lnTo>
                    <a:pt x="5652" y="274392"/>
                  </a:lnTo>
                  <a:lnTo>
                    <a:pt x="5507" y="316376"/>
                  </a:lnTo>
                  <a:lnTo>
                    <a:pt x="1947" y="329045"/>
                  </a:lnTo>
                  <a:lnTo>
                    <a:pt x="1299" y="329895"/>
                  </a:lnTo>
                  <a:lnTo>
                    <a:pt x="866" y="329756"/>
                  </a:lnTo>
                  <a:lnTo>
                    <a:pt x="7000" y="316076"/>
                  </a:lnTo>
                  <a:lnTo>
                    <a:pt x="6405" y="275544"/>
                  </a:lnTo>
                  <a:lnTo>
                    <a:pt x="4271" y="246955"/>
                  </a:lnTo>
                  <a:lnTo>
                    <a:pt x="2848" y="218724"/>
                  </a:lnTo>
                  <a:lnTo>
                    <a:pt x="1898" y="190731"/>
                  </a:lnTo>
                  <a:lnTo>
                    <a:pt x="1265" y="162897"/>
                  </a:lnTo>
                  <a:lnTo>
                    <a:pt x="845" y="136579"/>
                  </a:lnTo>
                  <a:lnTo>
                    <a:pt x="564" y="111273"/>
                  </a:lnTo>
                  <a:lnTo>
                    <a:pt x="252" y="67398"/>
                  </a:lnTo>
                  <a:lnTo>
                    <a:pt x="1486" y="28242"/>
                  </a:lnTo>
                  <a:lnTo>
                    <a:pt x="6777" y="13092"/>
                  </a:lnTo>
                  <a:lnTo>
                    <a:pt x="15712" y="3536"/>
                  </a:lnTo>
                  <a:lnTo>
                    <a:pt x="21059" y="0"/>
                  </a:lnTo>
                  <a:lnTo>
                    <a:pt x="49577" y="18649"/>
                  </a:lnTo>
                  <a:lnTo>
                    <a:pt x="80596" y="50221"/>
                  </a:lnTo>
                  <a:lnTo>
                    <a:pt x="89679" y="76012"/>
                  </a:lnTo>
                  <a:lnTo>
                    <a:pt x="87131" y="99234"/>
                  </a:lnTo>
                  <a:lnTo>
                    <a:pt x="78236" y="119903"/>
                  </a:lnTo>
                  <a:lnTo>
                    <a:pt x="64876" y="136145"/>
                  </a:lnTo>
                  <a:lnTo>
                    <a:pt x="38118" y="153817"/>
                  </a:lnTo>
                  <a:lnTo>
                    <a:pt x="2" y="164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992"/>
            <p:cNvSpPr/>
            <p:nvPr>
              <p:custDataLst>
                <p:tags r:id="rId60"/>
              </p:custDataLst>
            </p:nvPr>
          </p:nvSpPr>
          <p:spPr>
            <a:xfrm>
              <a:off x="11424533" y="1104900"/>
              <a:ext cx="5468" cy="50801"/>
            </a:xfrm>
            <a:custGeom>
              <a:avLst/>
              <a:gdLst/>
              <a:ahLst/>
              <a:cxnLst/>
              <a:rect l="0" t="0" r="0" b="0"/>
              <a:pathLst>
                <a:path w="5468" h="50801">
                  <a:moveTo>
                    <a:pt x="5467" y="0"/>
                  </a:moveTo>
                  <a:lnTo>
                    <a:pt x="5467" y="0"/>
                  </a:lnTo>
                  <a:lnTo>
                    <a:pt x="4762" y="26026"/>
                  </a:lnTo>
                  <a:lnTo>
                    <a:pt x="0" y="45116"/>
                  </a:lnTo>
                  <a:lnTo>
                    <a:pt x="410" y="47011"/>
                  </a:lnTo>
                  <a:lnTo>
                    <a:pt x="1391" y="48274"/>
                  </a:lnTo>
                  <a:lnTo>
                    <a:pt x="5467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993"/>
            <p:cNvSpPr/>
            <p:nvPr>
              <p:custDataLst>
                <p:tags r:id="rId61"/>
              </p:custDataLst>
            </p:nvPr>
          </p:nvSpPr>
          <p:spPr>
            <a:xfrm>
              <a:off x="11283966" y="914400"/>
              <a:ext cx="120635" cy="254001"/>
            </a:xfrm>
            <a:custGeom>
              <a:avLst/>
              <a:gdLst/>
              <a:ahLst/>
              <a:cxnLst/>
              <a:rect l="0" t="0" r="0" b="0"/>
              <a:pathLst>
                <a:path w="120635" h="254001">
                  <a:moveTo>
                    <a:pt x="120634" y="0"/>
                  </a:moveTo>
                  <a:lnTo>
                    <a:pt x="120634" y="0"/>
                  </a:lnTo>
                  <a:lnTo>
                    <a:pt x="100370" y="22381"/>
                  </a:lnTo>
                  <a:lnTo>
                    <a:pt x="77068" y="62407"/>
                  </a:lnTo>
                  <a:lnTo>
                    <a:pt x="51047" y="103158"/>
                  </a:lnTo>
                  <a:lnTo>
                    <a:pt x="27345" y="148393"/>
                  </a:lnTo>
                  <a:lnTo>
                    <a:pt x="8796" y="191900"/>
                  </a:lnTo>
                  <a:lnTo>
                    <a:pt x="1078" y="214406"/>
                  </a:lnTo>
                  <a:lnTo>
                    <a:pt x="0" y="231463"/>
                  </a:lnTo>
                  <a:lnTo>
                    <a:pt x="1873" y="242338"/>
                  </a:lnTo>
                  <a:lnTo>
                    <a:pt x="6334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994"/>
            <p:cNvSpPr/>
            <p:nvPr>
              <p:custDataLst>
                <p:tags r:id="rId62"/>
              </p:custDataLst>
            </p:nvPr>
          </p:nvSpPr>
          <p:spPr>
            <a:xfrm>
              <a:off x="11264898" y="910742"/>
              <a:ext cx="114303" cy="206859"/>
            </a:xfrm>
            <a:custGeom>
              <a:avLst/>
              <a:gdLst/>
              <a:ahLst/>
              <a:cxnLst/>
              <a:rect l="0" t="0" r="0" b="0"/>
              <a:pathLst>
                <a:path w="114303" h="206859">
                  <a:moveTo>
                    <a:pt x="2" y="3658"/>
                  </a:moveTo>
                  <a:lnTo>
                    <a:pt x="2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8019" y="48284"/>
                  </a:lnTo>
                  <a:lnTo>
                    <a:pt x="43047" y="90102"/>
                  </a:lnTo>
                  <a:lnTo>
                    <a:pt x="71395" y="129225"/>
                  </a:lnTo>
                  <a:lnTo>
                    <a:pt x="98771" y="170644"/>
                  </a:lnTo>
                  <a:lnTo>
                    <a:pt x="109698" y="190954"/>
                  </a:lnTo>
                  <a:lnTo>
                    <a:pt x="114302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362"/>
          <p:cNvGrpSpPr/>
          <p:nvPr/>
        </p:nvGrpSpPr>
        <p:grpSpPr>
          <a:xfrm>
            <a:off x="9849527" y="612231"/>
            <a:ext cx="589300" cy="755116"/>
            <a:chOff x="9849527" y="612231"/>
            <a:chExt cx="589300" cy="755116"/>
          </a:xfrm>
        </p:grpSpPr>
        <p:sp>
          <p:nvSpPr>
            <p:cNvPr id="419" name="SMARTInkShape-1995"/>
            <p:cNvSpPr/>
            <p:nvPr>
              <p:custDataLst>
                <p:tags r:id="rId47"/>
              </p:custDataLst>
            </p:nvPr>
          </p:nvSpPr>
          <p:spPr>
            <a:xfrm>
              <a:off x="10267950" y="12636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5069" y="37563"/>
                  </a:lnTo>
                  <a:lnTo>
                    <a:pt x="12360" y="84827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996"/>
            <p:cNvSpPr/>
            <p:nvPr>
              <p:custDataLst>
                <p:tags r:id="rId48"/>
              </p:custDataLst>
            </p:nvPr>
          </p:nvSpPr>
          <p:spPr>
            <a:xfrm>
              <a:off x="10077450" y="612231"/>
              <a:ext cx="143369" cy="143420"/>
            </a:xfrm>
            <a:custGeom>
              <a:avLst/>
              <a:gdLst/>
              <a:ahLst/>
              <a:cxnLst/>
              <a:rect l="0" t="0" r="0" b="0"/>
              <a:pathLst>
                <a:path w="143369" h="143420">
                  <a:moveTo>
                    <a:pt x="0" y="60869"/>
                  </a:moveTo>
                  <a:lnTo>
                    <a:pt x="0" y="60869"/>
                  </a:lnTo>
                  <a:lnTo>
                    <a:pt x="0" y="55402"/>
                  </a:lnTo>
                  <a:lnTo>
                    <a:pt x="1881" y="81234"/>
                  </a:lnTo>
                  <a:lnTo>
                    <a:pt x="14927" y="126542"/>
                  </a:lnTo>
                  <a:lnTo>
                    <a:pt x="18688" y="136145"/>
                  </a:lnTo>
                  <a:lnTo>
                    <a:pt x="18891" y="134777"/>
                  </a:lnTo>
                  <a:lnTo>
                    <a:pt x="19041" y="94329"/>
                  </a:lnTo>
                  <a:lnTo>
                    <a:pt x="25788" y="56123"/>
                  </a:lnTo>
                  <a:lnTo>
                    <a:pt x="40711" y="16292"/>
                  </a:lnTo>
                  <a:lnTo>
                    <a:pt x="48901" y="6249"/>
                  </a:lnTo>
                  <a:lnTo>
                    <a:pt x="55366" y="1316"/>
                  </a:lnTo>
                  <a:lnTo>
                    <a:pt x="58078" y="0"/>
                  </a:lnTo>
                  <a:lnTo>
                    <a:pt x="75378" y="1520"/>
                  </a:lnTo>
                  <a:lnTo>
                    <a:pt x="98378" y="16551"/>
                  </a:lnTo>
                  <a:lnTo>
                    <a:pt x="119697" y="42250"/>
                  </a:lnTo>
                  <a:lnTo>
                    <a:pt x="139380" y="86197"/>
                  </a:lnTo>
                  <a:lnTo>
                    <a:pt x="143368" y="113216"/>
                  </a:lnTo>
                  <a:lnTo>
                    <a:pt x="139700" y="143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997"/>
            <p:cNvSpPr/>
            <p:nvPr>
              <p:custDataLst>
                <p:tags r:id="rId49"/>
              </p:custDataLst>
            </p:nvPr>
          </p:nvSpPr>
          <p:spPr>
            <a:xfrm>
              <a:off x="9931922" y="1174827"/>
              <a:ext cx="31229" cy="6274"/>
            </a:xfrm>
            <a:custGeom>
              <a:avLst/>
              <a:gdLst/>
              <a:ahLst/>
              <a:cxnLst/>
              <a:rect l="0" t="0" r="0" b="0"/>
              <a:pathLst>
                <a:path w="31229" h="6274">
                  <a:moveTo>
                    <a:pt x="12178" y="6273"/>
                  </a:moveTo>
                  <a:lnTo>
                    <a:pt x="12178" y="6273"/>
                  </a:lnTo>
                  <a:lnTo>
                    <a:pt x="0" y="184"/>
                  </a:lnTo>
                  <a:lnTo>
                    <a:pt x="6374" y="0"/>
                  </a:lnTo>
                  <a:lnTo>
                    <a:pt x="31228" y="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998"/>
            <p:cNvSpPr/>
            <p:nvPr>
              <p:custDataLst>
                <p:tags r:id="rId50"/>
              </p:custDataLst>
            </p:nvPr>
          </p:nvSpPr>
          <p:spPr>
            <a:xfrm>
              <a:off x="9947417" y="1270000"/>
              <a:ext cx="22084" cy="97347"/>
            </a:xfrm>
            <a:custGeom>
              <a:avLst/>
              <a:gdLst/>
              <a:ahLst/>
              <a:cxnLst/>
              <a:rect l="0" t="0" r="0" b="0"/>
              <a:pathLst>
                <a:path w="22084" h="97347">
                  <a:moveTo>
                    <a:pt x="15733" y="0"/>
                  </a:moveTo>
                  <a:lnTo>
                    <a:pt x="15733" y="0"/>
                  </a:lnTo>
                  <a:lnTo>
                    <a:pt x="12362" y="0"/>
                  </a:lnTo>
                  <a:lnTo>
                    <a:pt x="8826" y="3763"/>
                  </a:lnTo>
                  <a:lnTo>
                    <a:pt x="6894" y="6742"/>
                  </a:lnTo>
                  <a:lnTo>
                    <a:pt x="0" y="47530"/>
                  </a:lnTo>
                  <a:lnTo>
                    <a:pt x="2442" y="87338"/>
                  </a:lnTo>
                  <a:lnTo>
                    <a:pt x="4651" y="93615"/>
                  </a:lnTo>
                  <a:lnTo>
                    <a:pt x="6229" y="96277"/>
                  </a:lnTo>
                  <a:lnTo>
                    <a:pt x="8692" y="97346"/>
                  </a:lnTo>
                  <a:lnTo>
                    <a:pt x="2208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999"/>
            <p:cNvSpPr/>
            <p:nvPr>
              <p:custDataLst>
                <p:tags r:id="rId51"/>
              </p:custDataLst>
            </p:nvPr>
          </p:nvSpPr>
          <p:spPr>
            <a:xfrm>
              <a:off x="10047105" y="1276350"/>
              <a:ext cx="100196" cy="6351"/>
            </a:xfrm>
            <a:custGeom>
              <a:avLst/>
              <a:gdLst/>
              <a:ahLst/>
              <a:cxnLst/>
              <a:rect l="0" t="0" r="0" b="0"/>
              <a:pathLst>
                <a:path w="100196" h="6351">
                  <a:moveTo>
                    <a:pt x="17645" y="0"/>
                  </a:moveTo>
                  <a:lnTo>
                    <a:pt x="17645" y="0"/>
                  </a:lnTo>
                  <a:lnTo>
                    <a:pt x="0" y="0"/>
                  </a:lnTo>
                  <a:lnTo>
                    <a:pt x="47070" y="0"/>
                  </a:lnTo>
                  <a:lnTo>
                    <a:pt x="82228" y="1882"/>
                  </a:lnTo>
                  <a:lnTo>
                    <a:pt x="10019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2000"/>
            <p:cNvSpPr/>
            <p:nvPr>
              <p:custDataLst>
                <p:tags r:id="rId52"/>
              </p:custDataLst>
            </p:nvPr>
          </p:nvSpPr>
          <p:spPr>
            <a:xfrm>
              <a:off x="9849527" y="819150"/>
              <a:ext cx="589300" cy="38101"/>
            </a:xfrm>
            <a:custGeom>
              <a:avLst/>
              <a:gdLst/>
              <a:ahLst/>
              <a:cxnLst/>
              <a:rect l="0" t="0" r="0" b="0"/>
              <a:pathLst>
                <a:path w="589300" h="38101">
                  <a:moveTo>
                    <a:pt x="24723" y="38100"/>
                  </a:moveTo>
                  <a:lnTo>
                    <a:pt x="24723" y="38100"/>
                  </a:lnTo>
                  <a:lnTo>
                    <a:pt x="0" y="38100"/>
                  </a:lnTo>
                  <a:lnTo>
                    <a:pt x="6265" y="34729"/>
                  </a:lnTo>
                  <a:lnTo>
                    <a:pt x="37284" y="32633"/>
                  </a:lnTo>
                  <a:lnTo>
                    <a:pt x="77814" y="30261"/>
                  </a:lnTo>
                  <a:lnTo>
                    <a:pt x="102451" y="28640"/>
                  </a:lnTo>
                  <a:lnTo>
                    <a:pt x="132985" y="26855"/>
                  </a:lnTo>
                  <a:lnTo>
                    <a:pt x="167453" y="24959"/>
                  </a:lnTo>
                  <a:lnTo>
                    <a:pt x="204542" y="22989"/>
                  </a:lnTo>
                  <a:lnTo>
                    <a:pt x="241969" y="21676"/>
                  </a:lnTo>
                  <a:lnTo>
                    <a:pt x="279620" y="20801"/>
                  </a:lnTo>
                  <a:lnTo>
                    <a:pt x="317422" y="20217"/>
                  </a:lnTo>
                  <a:lnTo>
                    <a:pt x="353910" y="19123"/>
                  </a:lnTo>
                  <a:lnTo>
                    <a:pt x="389527" y="17687"/>
                  </a:lnTo>
                  <a:lnTo>
                    <a:pt x="424558" y="16025"/>
                  </a:lnTo>
                  <a:lnTo>
                    <a:pt x="455674" y="14211"/>
                  </a:lnTo>
                  <a:lnTo>
                    <a:pt x="484178" y="12296"/>
                  </a:lnTo>
                  <a:lnTo>
                    <a:pt x="510943" y="10314"/>
                  </a:lnTo>
                  <a:lnTo>
                    <a:pt x="553853" y="6230"/>
                  </a:lnTo>
                  <a:lnTo>
                    <a:pt x="586962" y="3727"/>
                  </a:lnTo>
                  <a:lnTo>
                    <a:pt x="589299" y="5832"/>
                  </a:lnTo>
                  <a:lnTo>
                    <a:pt x="5835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001"/>
            <p:cNvSpPr/>
            <p:nvPr>
              <p:custDataLst>
                <p:tags r:id="rId53"/>
              </p:custDataLst>
            </p:nvPr>
          </p:nvSpPr>
          <p:spPr>
            <a:xfrm>
              <a:off x="10218975" y="857250"/>
              <a:ext cx="118826" cy="254001"/>
            </a:xfrm>
            <a:custGeom>
              <a:avLst/>
              <a:gdLst/>
              <a:ahLst/>
              <a:cxnLst/>
              <a:rect l="0" t="0" r="0" b="0"/>
              <a:pathLst>
                <a:path w="118826" h="254001">
                  <a:moveTo>
                    <a:pt x="17225" y="0"/>
                  </a:moveTo>
                  <a:lnTo>
                    <a:pt x="17225" y="0"/>
                  </a:lnTo>
                  <a:lnTo>
                    <a:pt x="13854" y="3371"/>
                  </a:lnTo>
                  <a:lnTo>
                    <a:pt x="18176" y="42377"/>
                  </a:lnTo>
                  <a:lnTo>
                    <a:pt x="29501" y="84993"/>
                  </a:lnTo>
                  <a:lnTo>
                    <a:pt x="42437" y="121030"/>
                  </a:lnTo>
                  <a:lnTo>
                    <a:pt x="55242" y="155862"/>
                  </a:lnTo>
                  <a:lnTo>
                    <a:pt x="74350" y="200463"/>
                  </a:lnTo>
                  <a:lnTo>
                    <a:pt x="92091" y="243532"/>
                  </a:lnTo>
                  <a:lnTo>
                    <a:pt x="92536" y="243494"/>
                  </a:lnTo>
                  <a:lnTo>
                    <a:pt x="92833" y="242763"/>
                  </a:lnTo>
                  <a:lnTo>
                    <a:pt x="79532" y="206337"/>
                  </a:lnTo>
                  <a:lnTo>
                    <a:pt x="70316" y="175666"/>
                  </a:lnTo>
                  <a:lnTo>
                    <a:pt x="56816" y="136165"/>
                  </a:lnTo>
                  <a:lnTo>
                    <a:pt x="41406" y="94620"/>
                  </a:lnTo>
                  <a:lnTo>
                    <a:pt x="26561" y="56164"/>
                  </a:lnTo>
                  <a:lnTo>
                    <a:pt x="7415" y="12139"/>
                  </a:lnTo>
                  <a:lnTo>
                    <a:pt x="2282" y="6101"/>
                  </a:lnTo>
                  <a:lnTo>
                    <a:pt x="913" y="5478"/>
                  </a:lnTo>
                  <a:lnTo>
                    <a:pt x="0" y="5769"/>
                  </a:lnTo>
                  <a:lnTo>
                    <a:pt x="12229" y="42692"/>
                  </a:lnTo>
                  <a:lnTo>
                    <a:pt x="27740" y="75679"/>
                  </a:lnTo>
                  <a:lnTo>
                    <a:pt x="54893" y="118430"/>
                  </a:lnTo>
                  <a:lnTo>
                    <a:pt x="85136" y="164529"/>
                  </a:lnTo>
                  <a:lnTo>
                    <a:pt x="107281" y="211016"/>
                  </a:lnTo>
                  <a:lnTo>
                    <a:pt x="118825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002"/>
            <p:cNvSpPr/>
            <p:nvPr>
              <p:custDataLst>
                <p:tags r:id="rId54"/>
              </p:custDataLst>
            </p:nvPr>
          </p:nvSpPr>
          <p:spPr>
            <a:xfrm>
              <a:off x="10072767" y="1333500"/>
              <a:ext cx="93584" cy="18760"/>
            </a:xfrm>
            <a:custGeom>
              <a:avLst/>
              <a:gdLst/>
              <a:ahLst/>
              <a:cxnLst/>
              <a:rect l="0" t="0" r="0" b="0"/>
              <a:pathLst>
                <a:path w="93584" h="18760">
                  <a:moveTo>
                    <a:pt x="23733" y="0"/>
                  </a:moveTo>
                  <a:lnTo>
                    <a:pt x="23733" y="0"/>
                  </a:lnTo>
                  <a:lnTo>
                    <a:pt x="6775" y="6907"/>
                  </a:lnTo>
                  <a:lnTo>
                    <a:pt x="0" y="11556"/>
                  </a:lnTo>
                  <a:lnTo>
                    <a:pt x="4718" y="14073"/>
                  </a:lnTo>
                  <a:lnTo>
                    <a:pt x="14576" y="16838"/>
                  </a:lnTo>
                  <a:lnTo>
                    <a:pt x="51995" y="18759"/>
                  </a:lnTo>
                  <a:lnTo>
                    <a:pt x="9358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0" name="SMARTInkShape-Group363"/>
          <p:cNvGrpSpPr/>
          <p:nvPr/>
        </p:nvGrpSpPr>
        <p:grpSpPr>
          <a:xfrm>
            <a:off x="9988550" y="850900"/>
            <a:ext cx="152401" cy="196851"/>
            <a:chOff x="9988550" y="850900"/>
            <a:chExt cx="152401" cy="196851"/>
          </a:xfrm>
        </p:grpSpPr>
        <p:sp>
          <p:nvSpPr>
            <p:cNvPr id="428" name="SMARTInkShape-2003"/>
            <p:cNvSpPr/>
            <p:nvPr>
              <p:custDataLst>
                <p:tags r:id="rId45"/>
              </p:custDataLst>
            </p:nvPr>
          </p:nvSpPr>
          <p:spPr>
            <a:xfrm>
              <a:off x="9988550" y="857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004"/>
            <p:cNvSpPr/>
            <p:nvPr>
              <p:custDataLst>
                <p:tags r:id="rId46"/>
              </p:custDataLst>
            </p:nvPr>
          </p:nvSpPr>
          <p:spPr>
            <a:xfrm>
              <a:off x="10020300" y="850900"/>
              <a:ext cx="120651" cy="196851"/>
            </a:xfrm>
            <a:custGeom>
              <a:avLst/>
              <a:gdLst/>
              <a:ahLst/>
              <a:cxnLst/>
              <a:rect l="0" t="0" r="0" b="0"/>
              <a:pathLst>
                <a:path w="120651" h="196851">
                  <a:moveTo>
                    <a:pt x="120650" y="0"/>
                  </a:moveTo>
                  <a:lnTo>
                    <a:pt x="120650" y="0"/>
                  </a:lnTo>
                  <a:lnTo>
                    <a:pt x="92089" y="34206"/>
                  </a:lnTo>
                  <a:lnTo>
                    <a:pt x="68911" y="72459"/>
                  </a:lnTo>
                  <a:lnTo>
                    <a:pt x="44172" y="115073"/>
                  </a:lnTo>
                  <a:lnTo>
                    <a:pt x="20851" y="157097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SMARTInkShape-Group364"/>
          <p:cNvGrpSpPr/>
          <p:nvPr/>
        </p:nvGrpSpPr>
        <p:grpSpPr>
          <a:xfrm>
            <a:off x="8045450" y="609600"/>
            <a:ext cx="1593851" cy="514351"/>
            <a:chOff x="8045450" y="609600"/>
            <a:chExt cx="1593851" cy="514351"/>
          </a:xfrm>
        </p:grpSpPr>
        <p:sp>
          <p:nvSpPr>
            <p:cNvPr id="431" name="SMARTInkShape-2005"/>
            <p:cNvSpPr/>
            <p:nvPr>
              <p:custDataLst>
                <p:tags r:id="rId35"/>
              </p:custDataLst>
            </p:nvPr>
          </p:nvSpPr>
          <p:spPr>
            <a:xfrm>
              <a:off x="9475217" y="1028700"/>
              <a:ext cx="164084" cy="18996"/>
            </a:xfrm>
            <a:custGeom>
              <a:avLst/>
              <a:gdLst/>
              <a:ahLst/>
              <a:cxnLst/>
              <a:rect l="0" t="0" r="0" b="0"/>
              <a:pathLst>
                <a:path w="164084" h="18996">
                  <a:moveTo>
                    <a:pt x="37083" y="0"/>
                  </a:moveTo>
                  <a:lnTo>
                    <a:pt x="37083" y="0"/>
                  </a:lnTo>
                  <a:lnTo>
                    <a:pt x="0" y="18633"/>
                  </a:lnTo>
                  <a:lnTo>
                    <a:pt x="37418" y="18995"/>
                  </a:lnTo>
                  <a:lnTo>
                    <a:pt x="75280" y="17152"/>
                  </a:lnTo>
                  <a:lnTo>
                    <a:pt x="117074" y="10256"/>
                  </a:lnTo>
                  <a:lnTo>
                    <a:pt x="1640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2006"/>
            <p:cNvSpPr/>
            <p:nvPr>
              <p:custDataLst>
                <p:tags r:id="rId36"/>
              </p:custDataLst>
            </p:nvPr>
          </p:nvSpPr>
          <p:spPr>
            <a:xfrm>
              <a:off x="9455150" y="95885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8951" y="5467"/>
                  </a:lnTo>
                  <a:lnTo>
                    <a:pt x="65415" y="1812"/>
                  </a:lnTo>
                  <a:lnTo>
                    <a:pt x="109772" y="537"/>
                  </a:lnTo>
                  <a:lnTo>
                    <a:pt x="149911" y="1988"/>
                  </a:lnTo>
                  <a:lnTo>
                    <a:pt x="165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2007"/>
            <p:cNvSpPr/>
            <p:nvPr>
              <p:custDataLst>
                <p:tags r:id="rId37"/>
              </p:custDataLst>
            </p:nvPr>
          </p:nvSpPr>
          <p:spPr>
            <a:xfrm>
              <a:off x="9163050" y="737123"/>
              <a:ext cx="74610" cy="386828"/>
            </a:xfrm>
            <a:custGeom>
              <a:avLst/>
              <a:gdLst/>
              <a:ahLst/>
              <a:cxnLst/>
              <a:rect l="0" t="0" r="0" b="0"/>
              <a:pathLst>
                <a:path w="74610" h="386828">
                  <a:moveTo>
                    <a:pt x="0" y="12177"/>
                  </a:moveTo>
                  <a:lnTo>
                    <a:pt x="0" y="12177"/>
                  </a:lnTo>
                  <a:lnTo>
                    <a:pt x="0" y="0"/>
                  </a:lnTo>
                  <a:lnTo>
                    <a:pt x="6741" y="3003"/>
                  </a:lnTo>
                  <a:lnTo>
                    <a:pt x="19414" y="43578"/>
                  </a:lnTo>
                  <a:lnTo>
                    <a:pt x="34499" y="80931"/>
                  </a:lnTo>
                  <a:lnTo>
                    <a:pt x="42755" y="103874"/>
                  </a:lnTo>
                  <a:lnTo>
                    <a:pt x="51081" y="129047"/>
                  </a:lnTo>
                  <a:lnTo>
                    <a:pt x="59454" y="155707"/>
                  </a:lnTo>
                  <a:lnTo>
                    <a:pt x="65741" y="182653"/>
                  </a:lnTo>
                  <a:lnTo>
                    <a:pt x="70638" y="209789"/>
                  </a:lnTo>
                  <a:lnTo>
                    <a:pt x="74609" y="237051"/>
                  </a:lnTo>
                  <a:lnTo>
                    <a:pt x="73376" y="284277"/>
                  </a:lnTo>
                  <a:lnTo>
                    <a:pt x="64361" y="323610"/>
                  </a:lnTo>
                  <a:lnTo>
                    <a:pt x="48595" y="352851"/>
                  </a:lnTo>
                  <a:lnTo>
                    <a:pt x="29830" y="370080"/>
                  </a:lnTo>
                  <a:lnTo>
                    <a:pt x="0" y="386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008"/>
            <p:cNvSpPr/>
            <p:nvPr>
              <p:custDataLst>
                <p:tags r:id="rId38"/>
              </p:custDataLst>
            </p:nvPr>
          </p:nvSpPr>
          <p:spPr>
            <a:xfrm>
              <a:off x="8962541" y="609600"/>
              <a:ext cx="68727" cy="127001"/>
            </a:xfrm>
            <a:custGeom>
              <a:avLst/>
              <a:gdLst/>
              <a:ahLst/>
              <a:cxnLst/>
              <a:rect l="0" t="0" r="0" b="0"/>
              <a:pathLst>
                <a:path w="68727" h="1270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70"/>
                  </a:lnTo>
                  <a:lnTo>
                    <a:pt x="514" y="6907"/>
                  </a:lnTo>
                  <a:lnTo>
                    <a:pt x="1563" y="8838"/>
                  </a:lnTo>
                  <a:lnTo>
                    <a:pt x="45449" y="43570"/>
                  </a:lnTo>
                  <a:lnTo>
                    <a:pt x="64334" y="69676"/>
                  </a:lnTo>
                  <a:lnTo>
                    <a:pt x="68726" y="81767"/>
                  </a:lnTo>
                  <a:lnTo>
                    <a:pt x="68327" y="91845"/>
                  </a:lnTo>
                  <a:lnTo>
                    <a:pt x="62034" y="101027"/>
                  </a:lnTo>
                  <a:lnTo>
                    <a:pt x="3540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009"/>
            <p:cNvSpPr/>
            <p:nvPr>
              <p:custDataLst>
                <p:tags r:id="rId39"/>
              </p:custDataLst>
            </p:nvPr>
          </p:nvSpPr>
          <p:spPr>
            <a:xfrm>
              <a:off x="8770873" y="666750"/>
              <a:ext cx="227078" cy="31751"/>
            </a:xfrm>
            <a:custGeom>
              <a:avLst/>
              <a:gdLst/>
              <a:ahLst/>
              <a:cxnLst/>
              <a:rect l="0" t="0" r="0" b="0"/>
              <a:pathLst>
                <a:path w="227078" h="31751">
                  <a:moveTo>
                    <a:pt x="74677" y="31750"/>
                  </a:moveTo>
                  <a:lnTo>
                    <a:pt x="74677" y="31750"/>
                  </a:lnTo>
                  <a:lnTo>
                    <a:pt x="62744" y="26724"/>
                  </a:lnTo>
                  <a:lnTo>
                    <a:pt x="53972" y="23911"/>
                  </a:lnTo>
                  <a:lnTo>
                    <a:pt x="46426" y="21210"/>
                  </a:lnTo>
                  <a:lnTo>
                    <a:pt x="34948" y="18985"/>
                  </a:lnTo>
                  <a:lnTo>
                    <a:pt x="24392" y="14150"/>
                  </a:lnTo>
                  <a:lnTo>
                    <a:pt x="0" y="12725"/>
                  </a:lnTo>
                  <a:lnTo>
                    <a:pt x="12412" y="9336"/>
                  </a:lnTo>
                  <a:lnTo>
                    <a:pt x="22546" y="9559"/>
                  </a:lnTo>
                  <a:lnTo>
                    <a:pt x="57403" y="15451"/>
                  </a:lnTo>
                  <a:lnTo>
                    <a:pt x="104366" y="17983"/>
                  </a:lnTo>
                  <a:lnTo>
                    <a:pt x="151755" y="18734"/>
                  </a:lnTo>
                  <a:lnTo>
                    <a:pt x="199055" y="18988"/>
                  </a:lnTo>
                  <a:lnTo>
                    <a:pt x="210625" y="19022"/>
                  </a:lnTo>
                  <a:lnTo>
                    <a:pt x="214697" y="16915"/>
                  </a:lnTo>
                  <a:lnTo>
                    <a:pt x="227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2010"/>
            <p:cNvSpPr/>
            <p:nvPr>
              <p:custDataLst>
                <p:tags r:id="rId40"/>
              </p:custDataLst>
            </p:nvPr>
          </p:nvSpPr>
          <p:spPr>
            <a:xfrm>
              <a:off x="8521700" y="1085850"/>
              <a:ext cx="203201" cy="25292"/>
            </a:xfrm>
            <a:custGeom>
              <a:avLst/>
              <a:gdLst/>
              <a:ahLst/>
              <a:cxnLst/>
              <a:rect l="0" t="0" r="0" b="0"/>
              <a:pathLst>
                <a:path w="203201" h="25292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2"/>
                  </a:lnTo>
                  <a:lnTo>
                    <a:pt x="24571" y="14927"/>
                  </a:lnTo>
                  <a:lnTo>
                    <a:pt x="39736" y="21199"/>
                  </a:lnTo>
                  <a:lnTo>
                    <a:pt x="81998" y="24847"/>
                  </a:lnTo>
                  <a:lnTo>
                    <a:pt x="123049" y="25291"/>
                  </a:lnTo>
                  <a:lnTo>
                    <a:pt x="159670" y="20309"/>
                  </a:lnTo>
                  <a:lnTo>
                    <a:pt x="172820" y="14562"/>
                  </a:lnTo>
                  <a:lnTo>
                    <a:pt x="183583" y="8181"/>
                  </a:lnTo>
                  <a:lnTo>
                    <a:pt x="188131" y="6458"/>
                  </a:lnTo>
                  <a:lnTo>
                    <a:pt x="194659" y="2227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2011"/>
            <p:cNvSpPr/>
            <p:nvPr>
              <p:custDataLst>
                <p:tags r:id="rId41"/>
              </p:custDataLst>
            </p:nvPr>
          </p:nvSpPr>
          <p:spPr>
            <a:xfrm>
              <a:off x="8756176" y="786290"/>
              <a:ext cx="241775" cy="232587"/>
            </a:xfrm>
            <a:custGeom>
              <a:avLst/>
              <a:gdLst/>
              <a:ahLst/>
              <a:cxnLst/>
              <a:rect l="0" t="0" r="0" b="0"/>
              <a:pathLst>
                <a:path w="241775" h="232587">
                  <a:moveTo>
                    <a:pt x="108424" y="32860"/>
                  </a:moveTo>
                  <a:lnTo>
                    <a:pt x="108424" y="32860"/>
                  </a:lnTo>
                  <a:lnTo>
                    <a:pt x="108424" y="29489"/>
                  </a:lnTo>
                  <a:lnTo>
                    <a:pt x="106543" y="25952"/>
                  </a:lnTo>
                  <a:lnTo>
                    <a:pt x="105053" y="24022"/>
                  </a:lnTo>
                  <a:lnTo>
                    <a:pt x="101517" y="21876"/>
                  </a:lnTo>
                  <a:lnTo>
                    <a:pt x="96181" y="20923"/>
                  </a:lnTo>
                  <a:lnTo>
                    <a:pt x="73629" y="22192"/>
                  </a:lnTo>
                  <a:lnTo>
                    <a:pt x="59093" y="26708"/>
                  </a:lnTo>
                  <a:lnTo>
                    <a:pt x="45577" y="35770"/>
                  </a:lnTo>
                  <a:lnTo>
                    <a:pt x="26067" y="59514"/>
                  </a:lnTo>
                  <a:lnTo>
                    <a:pt x="10251" y="95634"/>
                  </a:lnTo>
                  <a:lnTo>
                    <a:pt x="0" y="134245"/>
                  </a:lnTo>
                  <a:lnTo>
                    <a:pt x="2607" y="172496"/>
                  </a:lnTo>
                  <a:lnTo>
                    <a:pt x="15688" y="203899"/>
                  </a:lnTo>
                  <a:lnTo>
                    <a:pt x="28871" y="218474"/>
                  </a:lnTo>
                  <a:lnTo>
                    <a:pt x="43433" y="228244"/>
                  </a:lnTo>
                  <a:lnTo>
                    <a:pt x="56961" y="232586"/>
                  </a:lnTo>
                  <a:lnTo>
                    <a:pt x="71910" y="230753"/>
                  </a:lnTo>
                  <a:lnTo>
                    <a:pt x="87257" y="224529"/>
                  </a:lnTo>
                  <a:lnTo>
                    <a:pt x="127588" y="190536"/>
                  </a:lnTo>
                  <a:lnTo>
                    <a:pt x="147655" y="147547"/>
                  </a:lnTo>
                  <a:lnTo>
                    <a:pt x="154081" y="110878"/>
                  </a:lnTo>
                  <a:lnTo>
                    <a:pt x="155527" y="73885"/>
                  </a:lnTo>
                  <a:lnTo>
                    <a:pt x="147700" y="31375"/>
                  </a:lnTo>
                  <a:lnTo>
                    <a:pt x="137876" y="12444"/>
                  </a:lnTo>
                  <a:lnTo>
                    <a:pt x="130881" y="6550"/>
                  </a:lnTo>
                  <a:lnTo>
                    <a:pt x="113701" y="0"/>
                  </a:lnTo>
                  <a:lnTo>
                    <a:pt x="94307" y="852"/>
                  </a:lnTo>
                  <a:lnTo>
                    <a:pt x="63554" y="11146"/>
                  </a:lnTo>
                  <a:lnTo>
                    <a:pt x="28299" y="33588"/>
                  </a:lnTo>
                  <a:lnTo>
                    <a:pt x="17655" y="45384"/>
                  </a:lnTo>
                  <a:lnTo>
                    <a:pt x="18278" y="49676"/>
                  </a:lnTo>
                  <a:lnTo>
                    <a:pt x="24614" y="60089"/>
                  </a:lnTo>
                  <a:lnTo>
                    <a:pt x="46824" y="74481"/>
                  </a:lnTo>
                  <a:lnTo>
                    <a:pt x="89231" y="84311"/>
                  </a:lnTo>
                  <a:lnTo>
                    <a:pt x="122001" y="89359"/>
                  </a:lnTo>
                  <a:lnTo>
                    <a:pt x="154675" y="92543"/>
                  </a:lnTo>
                  <a:lnTo>
                    <a:pt x="198720" y="90369"/>
                  </a:lnTo>
                  <a:lnTo>
                    <a:pt x="241774" y="83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012"/>
            <p:cNvSpPr/>
            <p:nvPr>
              <p:custDataLst>
                <p:tags r:id="rId42"/>
              </p:custDataLst>
            </p:nvPr>
          </p:nvSpPr>
          <p:spPr>
            <a:xfrm>
              <a:off x="8699500" y="107950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013"/>
            <p:cNvSpPr/>
            <p:nvPr>
              <p:custDataLst>
                <p:tags r:id="rId43"/>
              </p:custDataLst>
            </p:nvPr>
          </p:nvSpPr>
          <p:spPr>
            <a:xfrm>
              <a:off x="8550946" y="692412"/>
              <a:ext cx="116805" cy="393439"/>
            </a:xfrm>
            <a:custGeom>
              <a:avLst/>
              <a:gdLst/>
              <a:ahLst/>
              <a:cxnLst/>
              <a:rect l="0" t="0" r="0" b="0"/>
              <a:pathLst>
                <a:path w="116805" h="393439">
                  <a:moveTo>
                    <a:pt x="116804" y="6088"/>
                  </a:moveTo>
                  <a:lnTo>
                    <a:pt x="116804" y="6088"/>
                  </a:lnTo>
                  <a:lnTo>
                    <a:pt x="93660" y="621"/>
                  </a:lnTo>
                  <a:lnTo>
                    <a:pt x="80862" y="0"/>
                  </a:lnTo>
                  <a:lnTo>
                    <a:pt x="72372" y="3617"/>
                  </a:lnTo>
                  <a:lnTo>
                    <a:pt x="55423" y="17438"/>
                  </a:lnTo>
                  <a:lnTo>
                    <a:pt x="42722" y="43082"/>
                  </a:lnTo>
                  <a:lnTo>
                    <a:pt x="32373" y="74976"/>
                  </a:lnTo>
                  <a:lnTo>
                    <a:pt x="20718" y="116433"/>
                  </a:lnTo>
                  <a:lnTo>
                    <a:pt x="14646" y="140329"/>
                  </a:lnTo>
                  <a:lnTo>
                    <a:pt x="8482" y="165432"/>
                  </a:lnTo>
                  <a:lnTo>
                    <a:pt x="4372" y="189928"/>
                  </a:lnTo>
                  <a:lnTo>
                    <a:pt x="1633" y="214020"/>
                  </a:lnTo>
                  <a:lnTo>
                    <a:pt x="0" y="260780"/>
                  </a:lnTo>
                  <a:lnTo>
                    <a:pt x="3978" y="305081"/>
                  </a:lnTo>
                  <a:lnTo>
                    <a:pt x="16094" y="342644"/>
                  </a:lnTo>
                  <a:lnTo>
                    <a:pt x="40604" y="393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014"/>
            <p:cNvSpPr/>
            <p:nvPr>
              <p:custDataLst>
                <p:tags r:id="rId44"/>
              </p:custDataLst>
            </p:nvPr>
          </p:nvSpPr>
          <p:spPr>
            <a:xfrm>
              <a:off x="8045450" y="660878"/>
              <a:ext cx="311151" cy="418558"/>
            </a:xfrm>
            <a:custGeom>
              <a:avLst/>
              <a:gdLst/>
              <a:ahLst/>
              <a:cxnLst/>
              <a:rect l="0" t="0" r="0" b="0"/>
              <a:pathLst>
                <a:path w="311151" h="418558">
                  <a:moveTo>
                    <a:pt x="0" y="43972"/>
                  </a:moveTo>
                  <a:lnTo>
                    <a:pt x="0" y="43972"/>
                  </a:lnTo>
                  <a:lnTo>
                    <a:pt x="35354" y="49439"/>
                  </a:lnTo>
                  <a:lnTo>
                    <a:pt x="73191" y="46689"/>
                  </a:lnTo>
                  <a:lnTo>
                    <a:pt x="113409" y="38035"/>
                  </a:lnTo>
                  <a:lnTo>
                    <a:pt x="145394" y="26534"/>
                  </a:lnTo>
                  <a:lnTo>
                    <a:pt x="156342" y="18348"/>
                  </a:lnTo>
                  <a:lnTo>
                    <a:pt x="159261" y="14189"/>
                  </a:lnTo>
                  <a:lnTo>
                    <a:pt x="160502" y="10711"/>
                  </a:lnTo>
                  <a:lnTo>
                    <a:pt x="160624" y="7687"/>
                  </a:lnTo>
                  <a:lnTo>
                    <a:pt x="159120" y="1135"/>
                  </a:lnTo>
                  <a:lnTo>
                    <a:pt x="155151" y="239"/>
                  </a:lnTo>
                  <a:lnTo>
                    <a:pt x="152117" y="0"/>
                  </a:lnTo>
                  <a:lnTo>
                    <a:pt x="144982" y="3497"/>
                  </a:lnTo>
                  <a:lnTo>
                    <a:pt x="125535" y="20612"/>
                  </a:lnTo>
                  <a:lnTo>
                    <a:pt x="119293" y="35941"/>
                  </a:lnTo>
                  <a:lnTo>
                    <a:pt x="117225" y="53808"/>
                  </a:lnTo>
                  <a:lnTo>
                    <a:pt x="121645" y="92037"/>
                  </a:lnTo>
                  <a:lnTo>
                    <a:pt x="131058" y="129475"/>
                  </a:lnTo>
                  <a:lnTo>
                    <a:pt x="141608" y="169965"/>
                  </a:lnTo>
                  <a:lnTo>
                    <a:pt x="146615" y="212537"/>
                  </a:lnTo>
                  <a:lnTo>
                    <a:pt x="152568" y="259017"/>
                  </a:lnTo>
                  <a:lnTo>
                    <a:pt x="154591" y="290536"/>
                  </a:lnTo>
                  <a:lnTo>
                    <a:pt x="150786" y="325712"/>
                  </a:lnTo>
                  <a:lnTo>
                    <a:pt x="144392" y="358749"/>
                  </a:lnTo>
                  <a:lnTo>
                    <a:pt x="136142" y="386367"/>
                  </a:lnTo>
                  <a:lnTo>
                    <a:pt x="125418" y="403346"/>
                  </a:lnTo>
                  <a:lnTo>
                    <a:pt x="113596" y="413714"/>
                  </a:lnTo>
                  <a:lnTo>
                    <a:pt x="107481" y="417467"/>
                  </a:lnTo>
                  <a:lnTo>
                    <a:pt x="101993" y="418557"/>
                  </a:lnTo>
                  <a:lnTo>
                    <a:pt x="96923" y="417873"/>
                  </a:lnTo>
                  <a:lnTo>
                    <a:pt x="92132" y="416006"/>
                  </a:lnTo>
                  <a:lnTo>
                    <a:pt x="84927" y="410169"/>
                  </a:lnTo>
                  <a:lnTo>
                    <a:pt x="82017" y="406636"/>
                  </a:lnTo>
                  <a:lnTo>
                    <a:pt x="78786" y="395186"/>
                  </a:lnTo>
                  <a:lnTo>
                    <a:pt x="77924" y="388181"/>
                  </a:lnTo>
                  <a:lnTo>
                    <a:pt x="82610" y="374754"/>
                  </a:lnTo>
                  <a:lnTo>
                    <a:pt x="96123" y="355629"/>
                  </a:lnTo>
                  <a:lnTo>
                    <a:pt x="112336" y="353701"/>
                  </a:lnTo>
                  <a:lnTo>
                    <a:pt x="143587" y="358464"/>
                  </a:lnTo>
                  <a:lnTo>
                    <a:pt x="182800" y="376086"/>
                  </a:lnTo>
                  <a:lnTo>
                    <a:pt x="219449" y="393469"/>
                  </a:lnTo>
                  <a:lnTo>
                    <a:pt x="245329" y="397058"/>
                  </a:lnTo>
                  <a:lnTo>
                    <a:pt x="284468" y="390496"/>
                  </a:lnTo>
                  <a:lnTo>
                    <a:pt x="311150" y="380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3" name="SMARTInkShape-Group365"/>
          <p:cNvGrpSpPr/>
          <p:nvPr/>
        </p:nvGrpSpPr>
        <p:grpSpPr>
          <a:xfrm>
            <a:off x="5988312" y="744094"/>
            <a:ext cx="1341869" cy="387981"/>
            <a:chOff x="5988312" y="744094"/>
            <a:chExt cx="1341869" cy="387981"/>
          </a:xfrm>
        </p:grpSpPr>
        <p:sp>
          <p:nvSpPr>
            <p:cNvPr id="442" name="SMARTInkShape-2015"/>
            <p:cNvSpPr/>
            <p:nvPr>
              <p:custDataLst>
                <p:tags r:id="rId24"/>
              </p:custDataLst>
            </p:nvPr>
          </p:nvSpPr>
          <p:spPr>
            <a:xfrm>
              <a:off x="7131050" y="779188"/>
              <a:ext cx="199131" cy="147913"/>
            </a:xfrm>
            <a:custGeom>
              <a:avLst/>
              <a:gdLst/>
              <a:ahLst/>
              <a:cxnLst/>
              <a:rect l="0" t="0" r="0" b="0"/>
              <a:pathLst>
                <a:path w="199131" h="147913">
                  <a:moveTo>
                    <a:pt x="0" y="78062"/>
                  </a:moveTo>
                  <a:lnTo>
                    <a:pt x="0" y="78062"/>
                  </a:lnTo>
                  <a:lnTo>
                    <a:pt x="32638" y="76180"/>
                  </a:lnTo>
                  <a:lnTo>
                    <a:pt x="51063" y="69273"/>
                  </a:lnTo>
                  <a:lnTo>
                    <a:pt x="76252" y="50926"/>
                  </a:lnTo>
                  <a:lnTo>
                    <a:pt x="91894" y="36469"/>
                  </a:lnTo>
                  <a:lnTo>
                    <a:pt x="94424" y="32694"/>
                  </a:lnTo>
                  <a:lnTo>
                    <a:pt x="95404" y="29472"/>
                  </a:lnTo>
                  <a:lnTo>
                    <a:pt x="95353" y="26619"/>
                  </a:lnTo>
                  <a:lnTo>
                    <a:pt x="92497" y="24717"/>
                  </a:lnTo>
                  <a:lnTo>
                    <a:pt x="81796" y="22603"/>
                  </a:lnTo>
                  <a:lnTo>
                    <a:pt x="71396" y="25426"/>
                  </a:lnTo>
                  <a:lnTo>
                    <a:pt x="46479" y="42108"/>
                  </a:lnTo>
                  <a:lnTo>
                    <a:pt x="29373" y="63019"/>
                  </a:lnTo>
                  <a:lnTo>
                    <a:pt x="23637" y="77020"/>
                  </a:lnTo>
                  <a:lnTo>
                    <a:pt x="22109" y="83718"/>
                  </a:lnTo>
                  <a:lnTo>
                    <a:pt x="24172" y="96803"/>
                  </a:lnTo>
                  <a:lnTo>
                    <a:pt x="26698" y="103256"/>
                  </a:lnTo>
                  <a:lnTo>
                    <a:pt x="37031" y="114189"/>
                  </a:lnTo>
                  <a:lnTo>
                    <a:pt x="58714" y="126396"/>
                  </a:lnTo>
                  <a:lnTo>
                    <a:pt x="76189" y="130588"/>
                  </a:lnTo>
                  <a:lnTo>
                    <a:pt x="109123" y="128276"/>
                  </a:lnTo>
                  <a:lnTo>
                    <a:pt x="140126" y="118262"/>
                  </a:lnTo>
                  <a:lnTo>
                    <a:pt x="163344" y="101497"/>
                  </a:lnTo>
                  <a:lnTo>
                    <a:pt x="177020" y="86831"/>
                  </a:lnTo>
                  <a:lnTo>
                    <a:pt x="189877" y="59337"/>
                  </a:lnTo>
                  <a:lnTo>
                    <a:pt x="199130" y="21264"/>
                  </a:lnTo>
                  <a:lnTo>
                    <a:pt x="198334" y="10955"/>
                  </a:lnTo>
                  <a:lnTo>
                    <a:pt x="195628" y="4022"/>
                  </a:lnTo>
                  <a:lnTo>
                    <a:pt x="193919" y="1185"/>
                  </a:lnTo>
                  <a:lnTo>
                    <a:pt x="189957" y="0"/>
                  </a:lnTo>
                  <a:lnTo>
                    <a:pt x="178029" y="564"/>
                  </a:lnTo>
                  <a:lnTo>
                    <a:pt x="167084" y="5048"/>
                  </a:lnTo>
                  <a:lnTo>
                    <a:pt x="158220" y="11745"/>
                  </a:lnTo>
                  <a:lnTo>
                    <a:pt x="151929" y="19425"/>
                  </a:lnTo>
                  <a:lnTo>
                    <a:pt x="148663" y="29423"/>
                  </a:lnTo>
                  <a:lnTo>
                    <a:pt x="147792" y="35053"/>
                  </a:lnTo>
                  <a:lnTo>
                    <a:pt x="149327" y="40923"/>
                  </a:lnTo>
                  <a:lnTo>
                    <a:pt x="156679" y="53089"/>
                  </a:lnTo>
                  <a:lnTo>
                    <a:pt x="189601" y="90799"/>
                  </a:lnTo>
                  <a:lnTo>
                    <a:pt x="194702" y="109823"/>
                  </a:lnTo>
                  <a:lnTo>
                    <a:pt x="195720" y="133803"/>
                  </a:lnTo>
                  <a:lnTo>
                    <a:pt x="193292" y="141171"/>
                  </a:lnTo>
                  <a:lnTo>
                    <a:pt x="190949" y="143418"/>
                  </a:lnTo>
                  <a:lnTo>
                    <a:pt x="177800" y="147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016"/>
            <p:cNvSpPr/>
            <p:nvPr>
              <p:custDataLst>
                <p:tags r:id="rId25"/>
              </p:custDataLst>
            </p:nvPr>
          </p:nvSpPr>
          <p:spPr>
            <a:xfrm>
              <a:off x="7002593" y="816306"/>
              <a:ext cx="119299" cy="315769"/>
            </a:xfrm>
            <a:custGeom>
              <a:avLst/>
              <a:gdLst/>
              <a:ahLst/>
              <a:cxnLst/>
              <a:rect l="0" t="0" r="0" b="0"/>
              <a:pathLst>
                <a:path w="119299" h="315769">
                  <a:moveTo>
                    <a:pt x="14157" y="21894"/>
                  </a:moveTo>
                  <a:lnTo>
                    <a:pt x="14157" y="21894"/>
                  </a:lnTo>
                  <a:lnTo>
                    <a:pt x="10786" y="21894"/>
                  </a:lnTo>
                  <a:lnTo>
                    <a:pt x="9793" y="21188"/>
                  </a:lnTo>
                  <a:lnTo>
                    <a:pt x="9130" y="20012"/>
                  </a:lnTo>
                  <a:lnTo>
                    <a:pt x="8689" y="18523"/>
                  </a:lnTo>
                  <a:lnTo>
                    <a:pt x="9101" y="16824"/>
                  </a:lnTo>
                  <a:lnTo>
                    <a:pt x="11439" y="13056"/>
                  </a:lnTo>
                  <a:lnTo>
                    <a:pt x="41428" y="2795"/>
                  </a:lnTo>
                  <a:lnTo>
                    <a:pt x="57322" y="0"/>
                  </a:lnTo>
                  <a:lnTo>
                    <a:pt x="73794" y="1110"/>
                  </a:lnTo>
                  <a:lnTo>
                    <a:pt x="84877" y="5836"/>
                  </a:lnTo>
                  <a:lnTo>
                    <a:pt x="88821" y="9072"/>
                  </a:lnTo>
                  <a:lnTo>
                    <a:pt x="90744" y="12640"/>
                  </a:lnTo>
                  <a:lnTo>
                    <a:pt x="91321" y="16430"/>
                  </a:lnTo>
                  <a:lnTo>
                    <a:pt x="90999" y="20368"/>
                  </a:lnTo>
                  <a:lnTo>
                    <a:pt x="83116" y="30388"/>
                  </a:lnTo>
                  <a:lnTo>
                    <a:pt x="46247" y="63981"/>
                  </a:lnTo>
                  <a:lnTo>
                    <a:pt x="41538" y="73483"/>
                  </a:lnTo>
                  <a:lnTo>
                    <a:pt x="44200" y="82217"/>
                  </a:lnTo>
                  <a:lnTo>
                    <a:pt x="51498" y="93154"/>
                  </a:lnTo>
                  <a:lnTo>
                    <a:pt x="80396" y="127051"/>
                  </a:lnTo>
                  <a:lnTo>
                    <a:pt x="107886" y="173160"/>
                  </a:lnTo>
                  <a:lnTo>
                    <a:pt x="115786" y="191429"/>
                  </a:lnTo>
                  <a:lnTo>
                    <a:pt x="119298" y="211308"/>
                  </a:lnTo>
                  <a:lnTo>
                    <a:pt x="107754" y="257178"/>
                  </a:lnTo>
                  <a:lnTo>
                    <a:pt x="97471" y="288771"/>
                  </a:lnTo>
                  <a:lnTo>
                    <a:pt x="84817" y="304901"/>
                  </a:lnTo>
                  <a:lnTo>
                    <a:pt x="67903" y="313480"/>
                  </a:lnTo>
                  <a:lnTo>
                    <a:pt x="58455" y="315768"/>
                  </a:lnTo>
                  <a:lnTo>
                    <a:pt x="40431" y="314547"/>
                  </a:lnTo>
                  <a:lnTo>
                    <a:pt x="24422" y="308595"/>
                  </a:lnTo>
                  <a:lnTo>
                    <a:pt x="12604" y="298895"/>
                  </a:lnTo>
                  <a:lnTo>
                    <a:pt x="4530" y="283765"/>
                  </a:lnTo>
                  <a:lnTo>
                    <a:pt x="0" y="265281"/>
                  </a:lnTo>
                  <a:lnTo>
                    <a:pt x="339" y="245307"/>
                  </a:lnTo>
                  <a:lnTo>
                    <a:pt x="12249" y="226552"/>
                  </a:lnTo>
                  <a:lnTo>
                    <a:pt x="39557" y="199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017"/>
            <p:cNvSpPr/>
            <p:nvPr>
              <p:custDataLst>
                <p:tags r:id="rId26"/>
              </p:custDataLst>
            </p:nvPr>
          </p:nvSpPr>
          <p:spPr>
            <a:xfrm>
              <a:off x="6926814" y="755650"/>
              <a:ext cx="20087" cy="6351"/>
            </a:xfrm>
            <a:custGeom>
              <a:avLst/>
              <a:gdLst/>
              <a:ahLst/>
              <a:cxnLst/>
              <a:rect l="0" t="0" r="0" b="0"/>
              <a:pathLst>
                <a:path w="20087" h="6351">
                  <a:moveTo>
                    <a:pt x="20086" y="6350"/>
                  </a:moveTo>
                  <a:lnTo>
                    <a:pt x="20086" y="6350"/>
                  </a:lnTo>
                  <a:lnTo>
                    <a:pt x="9946" y="1986"/>
                  </a:lnTo>
                  <a:lnTo>
                    <a:pt x="0" y="392"/>
                  </a:lnTo>
                  <a:lnTo>
                    <a:pt x="10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018"/>
            <p:cNvSpPr/>
            <p:nvPr>
              <p:custDataLst>
                <p:tags r:id="rId27"/>
              </p:custDataLst>
            </p:nvPr>
          </p:nvSpPr>
          <p:spPr>
            <a:xfrm>
              <a:off x="6950942" y="831850"/>
              <a:ext cx="21359" cy="82551"/>
            </a:xfrm>
            <a:custGeom>
              <a:avLst/>
              <a:gdLst/>
              <a:ahLst/>
              <a:cxnLst/>
              <a:rect l="0" t="0" r="0" b="0"/>
              <a:pathLst>
                <a:path w="21359" h="82551">
                  <a:moveTo>
                    <a:pt x="21358" y="0"/>
                  </a:moveTo>
                  <a:lnTo>
                    <a:pt x="21358" y="0"/>
                  </a:lnTo>
                  <a:lnTo>
                    <a:pt x="3466" y="43621"/>
                  </a:lnTo>
                  <a:lnTo>
                    <a:pt x="0" y="56076"/>
                  </a:lnTo>
                  <a:lnTo>
                    <a:pt x="230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019"/>
            <p:cNvSpPr/>
            <p:nvPr>
              <p:custDataLst>
                <p:tags r:id="rId28"/>
              </p:custDataLst>
            </p:nvPr>
          </p:nvSpPr>
          <p:spPr>
            <a:xfrm>
              <a:off x="6724876" y="827746"/>
              <a:ext cx="171225" cy="109787"/>
            </a:xfrm>
            <a:custGeom>
              <a:avLst/>
              <a:gdLst/>
              <a:ahLst/>
              <a:cxnLst/>
              <a:rect l="0" t="0" r="0" b="0"/>
              <a:pathLst>
                <a:path w="171225" h="109787">
                  <a:moveTo>
                    <a:pt x="18824" y="23154"/>
                  </a:moveTo>
                  <a:lnTo>
                    <a:pt x="18824" y="23154"/>
                  </a:lnTo>
                  <a:lnTo>
                    <a:pt x="15453" y="23154"/>
                  </a:lnTo>
                  <a:lnTo>
                    <a:pt x="15165" y="22448"/>
                  </a:lnTo>
                  <a:lnTo>
                    <a:pt x="16728" y="19783"/>
                  </a:lnTo>
                  <a:lnTo>
                    <a:pt x="16721" y="18790"/>
                  </a:lnTo>
                  <a:lnTo>
                    <a:pt x="16010" y="18128"/>
                  </a:lnTo>
                  <a:lnTo>
                    <a:pt x="12680" y="16882"/>
                  </a:lnTo>
                  <a:lnTo>
                    <a:pt x="9164" y="23569"/>
                  </a:lnTo>
                  <a:lnTo>
                    <a:pt x="7787" y="56352"/>
                  </a:lnTo>
                  <a:lnTo>
                    <a:pt x="4042" y="72481"/>
                  </a:lnTo>
                  <a:lnTo>
                    <a:pt x="3623" y="100187"/>
                  </a:lnTo>
                  <a:lnTo>
                    <a:pt x="534" y="109710"/>
                  </a:lnTo>
                  <a:lnTo>
                    <a:pt x="281" y="109786"/>
                  </a:lnTo>
                  <a:lnTo>
                    <a:pt x="0" y="107988"/>
                  </a:lnTo>
                  <a:lnTo>
                    <a:pt x="12910" y="90241"/>
                  </a:lnTo>
                  <a:lnTo>
                    <a:pt x="24787" y="45403"/>
                  </a:lnTo>
                  <a:lnTo>
                    <a:pt x="42570" y="9124"/>
                  </a:lnTo>
                  <a:lnTo>
                    <a:pt x="45238" y="5334"/>
                  </a:lnTo>
                  <a:lnTo>
                    <a:pt x="48427" y="2807"/>
                  </a:lnTo>
                  <a:lnTo>
                    <a:pt x="55735" y="0"/>
                  </a:lnTo>
                  <a:lnTo>
                    <a:pt x="58953" y="662"/>
                  </a:lnTo>
                  <a:lnTo>
                    <a:pt x="64410" y="5161"/>
                  </a:lnTo>
                  <a:lnTo>
                    <a:pt x="74822" y="22370"/>
                  </a:lnTo>
                  <a:lnTo>
                    <a:pt x="85099" y="52919"/>
                  </a:lnTo>
                  <a:lnTo>
                    <a:pt x="94443" y="66744"/>
                  </a:lnTo>
                  <a:lnTo>
                    <a:pt x="101593" y="60607"/>
                  </a:lnTo>
                  <a:lnTo>
                    <a:pt x="104999" y="51794"/>
                  </a:lnTo>
                  <a:lnTo>
                    <a:pt x="107924" y="41527"/>
                  </a:lnTo>
                  <a:lnTo>
                    <a:pt x="121870" y="19110"/>
                  </a:lnTo>
                  <a:lnTo>
                    <a:pt x="124915" y="16225"/>
                  </a:lnTo>
                  <a:lnTo>
                    <a:pt x="132063" y="13019"/>
                  </a:lnTo>
                  <a:lnTo>
                    <a:pt x="135944" y="13575"/>
                  </a:lnTo>
                  <a:lnTo>
                    <a:pt x="144020" y="17956"/>
                  </a:lnTo>
                  <a:lnTo>
                    <a:pt x="146738" y="21100"/>
                  </a:lnTo>
                  <a:lnTo>
                    <a:pt x="160801" y="67178"/>
                  </a:lnTo>
                  <a:lnTo>
                    <a:pt x="171224" y="93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020"/>
            <p:cNvSpPr/>
            <p:nvPr>
              <p:custDataLst>
                <p:tags r:id="rId29"/>
              </p:custDataLst>
            </p:nvPr>
          </p:nvSpPr>
          <p:spPr>
            <a:xfrm>
              <a:off x="6623050" y="744094"/>
              <a:ext cx="31751" cy="11557"/>
            </a:xfrm>
            <a:custGeom>
              <a:avLst/>
              <a:gdLst/>
              <a:ahLst/>
              <a:cxnLst/>
              <a:rect l="0" t="0" r="0" b="0"/>
              <a:pathLst>
                <a:path w="31751" h="11557">
                  <a:moveTo>
                    <a:pt x="31750" y="11556"/>
                  </a:moveTo>
                  <a:lnTo>
                    <a:pt x="31750" y="11556"/>
                  </a:lnTo>
                  <a:lnTo>
                    <a:pt x="28379" y="8185"/>
                  </a:lnTo>
                  <a:lnTo>
                    <a:pt x="12190" y="1430"/>
                  </a:lnTo>
                  <a:lnTo>
                    <a:pt x="5888" y="0"/>
                  </a:lnTo>
                  <a:lnTo>
                    <a:pt x="3925" y="1030"/>
                  </a:lnTo>
                  <a:lnTo>
                    <a:pt x="2617" y="3127"/>
                  </a:lnTo>
                  <a:lnTo>
                    <a:pt x="0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021"/>
            <p:cNvSpPr/>
            <p:nvPr>
              <p:custDataLst>
                <p:tags r:id="rId30"/>
              </p:custDataLst>
            </p:nvPr>
          </p:nvSpPr>
          <p:spPr>
            <a:xfrm>
              <a:off x="6626899" y="844550"/>
              <a:ext cx="27902" cy="82551"/>
            </a:xfrm>
            <a:custGeom>
              <a:avLst/>
              <a:gdLst/>
              <a:ahLst/>
              <a:cxnLst/>
              <a:rect l="0" t="0" r="0" b="0"/>
              <a:pathLst>
                <a:path w="27902" h="82551">
                  <a:moveTo>
                    <a:pt x="27901" y="0"/>
                  </a:moveTo>
                  <a:lnTo>
                    <a:pt x="27901" y="0"/>
                  </a:lnTo>
                  <a:lnTo>
                    <a:pt x="21159" y="3371"/>
                  </a:lnTo>
                  <a:lnTo>
                    <a:pt x="10225" y="15580"/>
                  </a:lnTo>
                  <a:lnTo>
                    <a:pt x="5933" y="28562"/>
                  </a:lnTo>
                  <a:lnTo>
                    <a:pt x="0" y="62375"/>
                  </a:lnTo>
                  <a:lnTo>
                    <a:pt x="3977" y="72642"/>
                  </a:lnTo>
                  <a:lnTo>
                    <a:pt x="8566" y="78147"/>
                  </a:lnTo>
                  <a:lnTo>
                    <a:pt x="1520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022"/>
            <p:cNvSpPr/>
            <p:nvPr>
              <p:custDataLst>
                <p:tags r:id="rId31"/>
              </p:custDataLst>
            </p:nvPr>
          </p:nvSpPr>
          <p:spPr>
            <a:xfrm>
              <a:off x="6506640" y="806450"/>
              <a:ext cx="78311" cy="158751"/>
            </a:xfrm>
            <a:custGeom>
              <a:avLst/>
              <a:gdLst/>
              <a:ahLst/>
              <a:cxnLst/>
              <a:rect l="0" t="0" r="0" b="0"/>
              <a:pathLst>
                <a:path w="78311" h="158751">
                  <a:moveTo>
                    <a:pt x="78310" y="0"/>
                  </a:moveTo>
                  <a:lnTo>
                    <a:pt x="78310" y="0"/>
                  </a:lnTo>
                  <a:lnTo>
                    <a:pt x="68170" y="706"/>
                  </a:lnTo>
                  <a:lnTo>
                    <a:pt x="60634" y="3371"/>
                  </a:lnTo>
                  <a:lnTo>
                    <a:pt x="52580" y="12552"/>
                  </a:lnTo>
                  <a:lnTo>
                    <a:pt x="28040" y="54570"/>
                  </a:lnTo>
                  <a:lnTo>
                    <a:pt x="13869" y="95577"/>
                  </a:lnTo>
                  <a:lnTo>
                    <a:pt x="0" y="137365"/>
                  </a:lnTo>
                  <a:lnTo>
                    <a:pt x="211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023"/>
            <p:cNvSpPr/>
            <p:nvPr>
              <p:custDataLst>
                <p:tags r:id="rId32"/>
              </p:custDataLst>
            </p:nvPr>
          </p:nvSpPr>
          <p:spPr>
            <a:xfrm>
              <a:off x="6452483" y="812800"/>
              <a:ext cx="113418" cy="114301"/>
            </a:xfrm>
            <a:custGeom>
              <a:avLst/>
              <a:gdLst/>
              <a:ahLst/>
              <a:cxnLst/>
              <a:rect l="0" t="0" r="0" b="0"/>
              <a:pathLst>
                <a:path w="113418" h="1143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2862" y="3371"/>
                  </a:lnTo>
                  <a:lnTo>
                    <a:pt x="23100" y="10670"/>
                  </a:lnTo>
                  <a:lnTo>
                    <a:pt x="66752" y="56763"/>
                  </a:lnTo>
                  <a:lnTo>
                    <a:pt x="108835" y="103898"/>
                  </a:lnTo>
                  <a:lnTo>
                    <a:pt x="11341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024"/>
            <p:cNvSpPr/>
            <p:nvPr>
              <p:custDataLst>
                <p:tags r:id="rId33"/>
              </p:custDataLst>
            </p:nvPr>
          </p:nvSpPr>
          <p:spPr>
            <a:xfrm>
              <a:off x="6241178" y="813138"/>
              <a:ext cx="153273" cy="122900"/>
            </a:xfrm>
            <a:custGeom>
              <a:avLst/>
              <a:gdLst/>
              <a:ahLst/>
              <a:cxnLst/>
              <a:rect l="0" t="0" r="0" b="0"/>
              <a:pathLst>
                <a:path w="153273" h="122900">
                  <a:moveTo>
                    <a:pt x="108822" y="50462"/>
                  </a:moveTo>
                  <a:lnTo>
                    <a:pt x="108822" y="50462"/>
                  </a:lnTo>
                  <a:lnTo>
                    <a:pt x="115563" y="40349"/>
                  </a:lnTo>
                  <a:lnTo>
                    <a:pt x="116844" y="36664"/>
                  </a:lnTo>
                  <a:lnTo>
                    <a:pt x="116992" y="33502"/>
                  </a:lnTo>
                  <a:lnTo>
                    <a:pt x="116385" y="30689"/>
                  </a:lnTo>
                  <a:lnTo>
                    <a:pt x="108789" y="19987"/>
                  </a:lnTo>
                  <a:lnTo>
                    <a:pt x="87488" y="4508"/>
                  </a:lnTo>
                  <a:lnTo>
                    <a:pt x="70648" y="170"/>
                  </a:lnTo>
                  <a:lnTo>
                    <a:pt x="62206" y="0"/>
                  </a:lnTo>
                  <a:lnTo>
                    <a:pt x="45300" y="7338"/>
                  </a:lnTo>
                  <a:lnTo>
                    <a:pt x="21797" y="27336"/>
                  </a:lnTo>
                  <a:lnTo>
                    <a:pt x="9465" y="43006"/>
                  </a:lnTo>
                  <a:lnTo>
                    <a:pt x="1634" y="59378"/>
                  </a:lnTo>
                  <a:lnTo>
                    <a:pt x="0" y="91204"/>
                  </a:lnTo>
                  <a:lnTo>
                    <a:pt x="6129" y="107610"/>
                  </a:lnTo>
                  <a:lnTo>
                    <a:pt x="10726" y="113961"/>
                  </a:lnTo>
                  <a:lnTo>
                    <a:pt x="16615" y="118194"/>
                  </a:lnTo>
                  <a:lnTo>
                    <a:pt x="30682" y="122899"/>
                  </a:lnTo>
                  <a:lnTo>
                    <a:pt x="51097" y="122176"/>
                  </a:lnTo>
                  <a:lnTo>
                    <a:pt x="62235" y="115496"/>
                  </a:lnTo>
                  <a:lnTo>
                    <a:pt x="71183" y="104766"/>
                  </a:lnTo>
                  <a:lnTo>
                    <a:pt x="82676" y="71119"/>
                  </a:lnTo>
                  <a:lnTo>
                    <a:pt x="89357" y="28780"/>
                  </a:lnTo>
                  <a:lnTo>
                    <a:pt x="89495" y="28951"/>
                  </a:lnTo>
                  <a:lnTo>
                    <a:pt x="89650" y="32905"/>
                  </a:lnTo>
                  <a:lnTo>
                    <a:pt x="113617" y="79313"/>
                  </a:lnTo>
                  <a:lnTo>
                    <a:pt x="116253" y="84512"/>
                  </a:lnTo>
                  <a:lnTo>
                    <a:pt x="120125" y="87979"/>
                  </a:lnTo>
                  <a:lnTo>
                    <a:pt x="130074" y="91831"/>
                  </a:lnTo>
                  <a:lnTo>
                    <a:pt x="153272" y="94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025"/>
            <p:cNvSpPr/>
            <p:nvPr>
              <p:custDataLst>
                <p:tags r:id="rId34"/>
              </p:custDataLst>
            </p:nvPr>
          </p:nvSpPr>
          <p:spPr>
            <a:xfrm>
              <a:off x="5988312" y="789763"/>
              <a:ext cx="234689" cy="170163"/>
            </a:xfrm>
            <a:custGeom>
              <a:avLst/>
              <a:gdLst/>
              <a:ahLst/>
              <a:cxnLst/>
              <a:rect l="0" t="0" r="0" b="0"/>
              <a:pathLst>
                <a:path w="234689" h="170163">
                  <a:moveTo>
                    <a:pt x="6088" y="23037"/>
                  </a:moveTo>
                  <a:lnTo>
                    <a:pt x="6088" y="23037"/>
                  </a:lnTo>
                  <a:lnTo>
                    <a:pt x="0" y="16948"/>
                  </a:lnTo>
                  <a:lnTo>
                    <a:pt x="3187" y="16765"/>
                  </a:lnTo>
                  <a:lnTo>
                    <a:pt x="4155" y="18855"/>
                  </a:lnTo>
                  <a:lnTo>
                    <a:pt x="10282" y="65099"/>
                  </a:lnTo>
                  <a:lnTo>
                    <a:pt x="11799" y="103860"/>
                  </a:lnTo>
                  <a:lnTo>
                    <a:pt x="12312" y="145515"/>
                  </a:lnTo>
                  <a:lnTo>
                    <a:pt x="12427" y="170162"/>
                  </a:lnTo>
                  <a:lnTo>
                    <a:pt x="12431" y="169804"/>
                  </a:lnTo>
                  <a:lnTo>
                    <a:pt x="21275" y="132522"/>
                  </a:lnTo>
                  <a:lnTo>
                    <a:pt x="30736" y="91068"/>
                  </a:lnTo>
                  <a:lnTo>
                    <a:pt x="45846" y="49780"/>
                  </a:lnTo>
                  <a:lnTo>
                    <a:pt x="63730" y="20848"/>
                  </a:lnTo>
                  <a:lnTo>
                    <a:pt x="79062" y="5612"/>
                  </a:lnTo>
                  <a:lnTo>
                    <a:pt x="89173" y="0"/>
                  </a:lnTo>
                  <a:lnTo>
                    <a:pt x="93228" y="1329"/>
                  </a:lnTo>
                  <a:lnTo>
                    <a:pt x="103377" y="8450"/>
                  </a:lnTo>
                  <a:lnTo>
                    <a:pt x="111181" y="22434"/>
                  </a:lnTo>
                  <a:lnTo>
                    <a:pt x="124606" y="66876"/>
                  </a:lnTo>
                  <a:lnTo>
                    <a:pt x="126612" y="85386"/>
                  </a:lnTo>
                  <a:lnTo>
                    <a:pt x="152465" y="42870"/>
                  </a:lnTo>
                  <a:lnTo>
                    <a:pt x="161456" y="31146"/>
                  </a:lnTo>
                  <a:lnTo>
                    <a:pt x="172507" y="23584"/>
                  </a:lnTo>
                  <a:lnTo>
                    <a:pt x="177712" y="21990"/>
                  </a:lnTo>
                  <a:lnTo>
                    <a:pt x="187257" y="22101"/>
                  </a:lnTo>
                  <a:lnTo>
                    <a:pt x="196204" y="28266"/>
                  </a:lnTo>
                  <a:lnTo>
                    <a:pt x="204884" y="39472"/>
                  </a:lnTo>
                  <a:lnTo>
                    <a:pt x="220073" y="75411"/>
                  </a:lnTo>
                  <a:lnTo>
                    <a:pt x="227955" y="116822"/>
                  </a:lnTo>
                  <a:lnTo>
                    <a:pt x="234688" y="156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SMARTInkShape-Group366"/>
          <p:cNvGrpSpPr/>
          <p:nvPr/>
        </p:nvGrpSpPr>
        <p:grpSpPr>
          <a:xfrm>
            <a:off x="4904561" y="641069"/>
            <a:ext cx="569140" cy="326070"/>
            <a:chOff x="4904561" y="641069"/>
            <a:chExt cx="569140" cy="326070"/>
          </a:xfrm>
        </p:grpSpPr>
        <p:sp>
          <p:nvSpPr>
            <p:cNvPr id="454" name="SMARTInkShape-2026"/>
            <p:cNvSpPr/>
            <p:nvPr>
              <p:custDataLst>
                <p:tags r:id="rId22"/>
              </p:custDataLst>
            </p:nvPr>
          </p:nvSpPr>
          <p:spPr>
            <a:xfrm>
              <a:off x="5283200" y="755650"/>
              <a:ext cx="190501" cy="31751"/>
            </a:xfrm>
            <a:custGeom>
              <a:avLst/>
              <a:gdLst/>
              <a:ahLst/>
              <a:cxnLst/>
              <a:rect l="0" t="0" r="0" b="0"/>
              <a:pathLst>
                <a:path w="190501" h="31751">
                  <a:moveTo>
                    <a:pt x="0" y="31750"/>
                  </a:moveTo>
                  <a:lnTo>
                    <a:pt x="0" y="31750"/>
                  </a:lnTo>
                  <a:lnTo>
                    <a:pt x="37590" y="26680"/>
                  </a:lnTo>
                  <a:lnTo>
                    <a:pt x="81302" y="20919"/>
                  </a:lnTo>
                  <a:lnTo>
                    <a:pt x="113511" y="16823"/>
                  </a:lnTo>
                  <a:lnTo>
                    <a:pt x="160005" y="718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027"/>
            <p:cNvSpPr/>
            <p:nvPr>
              <p:custDataLst>
                <p:tags r:id="rId23"/>
              </p:custDataLst>
            </p:nvPr>
          </p:nvSpPr>
          <p:spPr>
            <a:xfrm>
              <a:off x="4904561" y="641069"/>
              <a:ext cx="537390" cy="326070"/>
            </a:xfrm>
            <a:custGeom>
              <a:avLst/>
              <a:gdLst/>
              <a:ahLst/>
              <a:cxnLst/>
              <a:rect l="0" t="0" r="0" b="0"/>
              <a:pathLst>
                <a:path w="537390" h="326070">
                  <a:moveTo>
                    <a:pt x="105589" y="51081"/>
                  </a:moveTo>
                  <a:lnTo>
                    <a:pt x="105589" y="51081"/>
                  </a:lnTo>
                  <a:lnTo>
                    <a:pt x="102218" y="47710"/>
                  </a:lnTo>
                  <a:lnTo>
                    <a:pt x="100563" y="42292"/>
                  </a:lnTo>
                  <a:lnTo>
                    <a:pt x="100122" y="38872"/>
                  </a:lnTo>
                  <a:lnTo>
                    <a:pt x="101513" y="33190"/>
                  </a:lnTo>
                  <a:lnTo>
                    <a:pt x="103777" y="28313"/>
                  </a:lnTo>
                  <a:lnTo>
                    <a:pt x="105351" y="20653"/>
                  </a:lnTo>
                  <a:lnTo>
                    <a:pt x="94039" y="62746"/>
                  </a:lnTo>
                  <a:lnTo>
                    <a:pt x="84214" y="97811"/>
                  </a:lnTo>
                  <a:lnTo>
                    <a:pt x="75816" y="140578"/>
                  </a:lnTo>
                  <a:lnTo>
                    <a:pt x="68603" y="174819"/>
                  </a:lnTo>
                  <a:lnTo>
                    <a:pt x="62575" y="209322"/>
                  </a:lnTo>
                  <a:lnTo>
                    <a:pt x="57096" y="254836"/>
                  </a:lnTo>
                  <a:lnTo>
                    <a:pt x="58616" y="298449"/>
                  </a:lnTo>
                  <a:lnTo>
                    <a:pt x="63780" y="311070"/>
                  </a:lnTo>
                  <a:lnTo>
                    <a:pt x="75223" y="324922"/>
                  </a:lnTo>
                  <a:lnTo>
                    <a:pt x="78995" y="326069"/>
                  </a:lnTo>
                  <a:lnTo>
                    <a:pt x="88831" y="325463"/>
                  </a:lnTo>
                  <a:lnTo>
                    <a:pt x="98376" y="320960"/>
                  </a:lnTo>
                  <a:lnTo>
                    <a:pt x="102897" y="317784"/>
                  </a:lnTo>
                  <a:lnTo>
                    <a:pt x="109802" y="308610"/>
                  </a:lnTo>
                  <a:lnTo>
                    <a:pt x="112631" y="303200"/>
                  </a:lnTo>
                  <a:lnTo>
                    <a:pt x="112011" y="287782"/>
                  </a:lnTo>
                  <a:lnTo>
                    <a:pt x="105621" y="268465"/>
                  </a:lnTo>
                  <a:lnTo>
                    <a:pt x="78523" y="225333"/>
                  </a:lnTo>
                  <a:lnTo>
                    <a:pt x="54296" y="201724"/>
                  </a:lnTo>
                  <a:lnTo>
                    <a:pt x="37636" y="192117"/>
                  </a:lnTo>
                  <a:lnTo>
                    <a:pt x="0" y="184731"/>
                  </a:lnTo>
                  <a:lnTo>
                    <a:pt x="25636" y="177715"/>
                  </a:lnTo>
                  <a:lnTo>
                    <a:pt x="64892" y="156999"/>
                  </a:lnTo>
                  <a:lnTo>
                    <a:pt x="110799" y="124580"/>
                  </a:lnTo>
                  <a:lnTo>
                    <a:pt x="154047" y="84414"/>
                  </a:lnTo>
                  <a:lnTo>
                    <a:pt x="179941" y="49695"/>
                  </a:lnTo>
                  <a:lnTo>
                    <a:pt x="187059" y="34496"/>
                  </a:lnTo>
                  <a:lnTo>
                    <a:pt x="186714" y="34380"/>
                  </a:lnTo>
                  <a:lnTo>
                    <a:pt x="184448" y="36133"/>
                  </a:lnTo>
                  <a:lnTo>
                    <a:pt x="179206" y="47828"/>
                  </a:lnTo>
                  <a:lnTo>
                    <a:pt x="173184" y="81553"/>
                  </a:lnTo>
                  <a:lnTo>
                    <a:pt x="170909" y="113308"/>
                  </a:lnTo>
                  <a:lnTo>
                    <a:pt x="169898" y="148587"/>
                  </a:lnTo>
                  <a:lnTo>
                    <a:pt x="169448" y="185434"/>
                  </a:lnTo>
                  <a:lnTo>
                    <a:pt x="172566" y="231765"/>
                  </a:lnTo>
                  <a:lnTo>
                    <a:pt x="170034" y="276934"/>
                  </a:lnTo>
                  <a:lnTo>
                    <a:pt x="169719" y="279966"/>
                  </a:lnTo>
                  <a:lnTo>
                    <a:pt x="170215" y="281988"/>
                  </a:lnTo>
                  <a:lnTo>
                    <a:pt x="171250" y="283336"/>
                  </a:lnTo>
                  <a:lnTo>
                    <a:pt x="172647" y="284234"/>
                  </a:lnTo>
                  <a:lnTo>
                    <a:pt x="174989" y="282716"/>
                  </a:lnTo>
                  <a:lnTo>
                    <a:pt x="218824" y="237096"/>
                  </a:lnTo>
                  <a:lnTo>
                    <a:pt x="226001" y="232532"/>
                  </a:lnTo>
                  <a:lnTo>
                    <a:pt x="228902" y="232726"/>
                  </a:lnTo>
                  <a:lnTo>
                    <a:pt x="231542" y="234267"/>
                  </a:lnTo>
                  <a:lnTo>
                    <a:pt x="234008" y="236705"/>
                  </a:lnTo>
                  <a:lnTo>
                    <a:pt x="236747" y="245058"/>
                  </a:lnTo>
                  <a:lnTo>
                    <a:pt x="247649" y="286235"/>
                  </a:lnTo>
                  <a:lnTo>
                    <a:pt x="260569" y="305141"/>
                  </a:lnTo>
                  <a:lnTo>
                    <a:pt x="271835" y="312163"/>
                  </a:lnTo>
                  <a:lnTo>
                    <a:pt x="277803" y="314036"/>
                  </a:lnTo>
                  <a:lnTo>
                    <a:pt x="290079" y="312353"/>
                  </a:lnTo>
                  <a:lnTo>
                    <a:pt x="318576" y="296404"/>
                  </a:lnTo>
                  <a:lnTo>
                    <a:pt x="331014" y="281234"/>
                  </a:lnTo>
                  <a:lnTo>
                    <a:pt x="358596" y="233894"/>
                  </a:lnTo>
                  <a:lnTo>
                    <a:pt x="367213" y="212727"/>
                  </a:lnTo>
                  <a:lnTo>
                    <a:pt x="366975" y="204533"/>
                  </a:lnTo>
                  <a:lnTo>
                    <a:pt x="365924" y="202771"/>
                  </a:lnTo>
                  <a:lnTo>
                    <a:pt x="364518" y="202302"/>
                  </a:lnTo>
                  <a:lnTo>
                    <a:pt x="362874" y="202695"/>
                  </a:lnTo>
                  <a:lnTo>
                    <a:pt x="350450" y="209990"/>
                  </a:lnTo>
                  <a:lnTo>
                    <a:pt x="336733" y="227831"/>
                  </a:lnTo>
                  <a:lnTo>
                    <a:pt x="333673" y="241114"/>
                  </a:lnTo>
                  <a:lnTo>
                    <a:pt x="334087" y="260147"/>
                  </a:lnTo>
                  <a:lnTo>
                    <a:pt x="334827" y="262425"/>
                  </a:lnTo>
                  <a:lnTo>
                    <a:pt x="336025" y="263943"/>
                  </a:lnTo>
                  <a:lnTo>
                    <a:pt x="339238" y="265631"/>
                  </a:lnTo>
                  <a:lnTo>
                    <a:pt x="343018" y="266381"/>
                  </a:lnTo>
                  <a:lnTo>
                    <a:pt x="352484" y="263432"/>
                  </a:lnTo>
                  <a:lnTo>
                    <a:pt x="354852" y="261793"/>
                  </a:lnTo>
                  <a:lnTo>
                    <a:pt x="358891" y="256820"/>
                  </a:lnTo>
                  <a:lnTo>
                    <a:pt x="362336" y="255410"/>
                  </a:lnTo>
                  <a:lnTo>
                    <a:pt x="364242" y="255739"/>
                  </a:lnTo>
                  <a:lnTo>
                    <a:pt x="368243" y="257986"/>
                  </a:lnTo>
                  <a:lnTo>
                    <a:pt x="369591" y="259573"/>
                  </a:lnTo>
                  <a:lnTo>
                    <a:pt x="375519" y="269072"/>
                  </a:lnTo>
                  <a:lnTo>
                    <a:pt x="378675" y="272608"/>
                  </a:lnTo>
                  <a:lnTo>
                    <a:pt x="385946" y="276537"/>
                  </a:lnTo>
                  <a:lnTo>
                    <a:pt x="389860" y="277585"/>
                  </a:lnTo>
                  <a:lnTo>
                    <a:pt x="397973" y="276868"/>
                  </a:lnTo>
                  <a:lnTo>
                    <a:pt x="412354" y="270616"/>
                  </a:lnTo>
                  <a:lnTo>
                    <a:pt x="418049" y="267288"/>
                  </a:lnTo>
                  <a:lnTo>
                    <a:pt x="452858" y="222491"/>
                  </a:lnTo>
                  <a:lnTo>
                    <a:pt x="469931" y="178775"/>
                  </a:lnTo>
                  <a:lnTo>
                    <a:pt x="483183" y="140054"/>
                  </a:lnTo>
                  <a:lnTo>
                    <a:pt x="497776" y="98386"/>
                  </a:lnTo>
                  <a:lnTo>
                    <a:pt x="511316" y="58700"/>
                  </a:lnTo>
                  <a:lnTo>
                    <a:pt x="524098" y="17512"/>
                  </a:lnTo>
                  <a:lnTo>
                    <a:pt x="528982" y="918"/>
                  </a:lnTo>
                  <a:lnTo>
                    <a:pt x="528962" y="0"/>
                  </a:lnTo>
                  <a:lnTo>
                    <a:pt x="511907" y="29076"/>
                  </a:lnTo>
                  <a:lnTo>
                    <a:pt x="492915" y="74900"/>
                  </a:lnTo>
                  <a:lnTo>
                    <a:pt x="482109" y="112232"/>
                  </a:lnTo>
                  <a:lnTo>
                    <a:pt x="473310" y="150226"/>
                  </a:lnTo>
                  <a:lnTo>
                    <a:pt x="467046" y="183575"/>
                  </a:lnTo>
                  <a:lnTo>
                    <a:pt x="466295" y="223375"/>
                  </a:lnTo>
                  <a:lnTo>
                    <a:pt x="470542" y="247397"/>
                  </a:lnTo>
                  <a:lnTo>
                    <a:pt x="476164" y="256631"/>
                  </a:lnTo>
                  <a:lnTo>
                    <a:pt x="479639" y="260081"/>
                  </a:lnTo>
                  <a:lnTo>
                    <a:pt x="487263" y="263914"/>
                  </a:lnTo>
                  <a:lnTo>
                    <a:pt x="491272" y="264936"/>
                  </a:lnTo>
                  <a:lnTo>
                    <a:pt x="501370" y="262309"/>
                  </a:lnTo>
                  <a:lnTo>
                    <a:pt x="512208" y="255732"/>
                  </a:lnTo>
                  <a:lnTo>
                    <a:pt x="521729" y="245754"/>
                  </a:lnTo>
                  <a:lnTo>
                    <a:pt x="537389" y="209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0" name="SMARTInkShape-Group367"/>
          <p:cNvGrpSpPr/>
          <p:nvPr/>
        </p:nvGrpSpPr>
        <p:grpSpPr>
          <a:xfrm>
            <a:off x="3893695" y="482677"/>
            <a:ext cx="284606" cy="454636"/>
            <a:chOff x="3893695" y="482677"/>
            <a:chExt cx="284606" cy="454636"/>
          </a:xfrm>
        </p:grpSpPr>
        <p:sp>
          <p:nvSpPr>
            <p:cNvPr id="457" name="SMARTInkShape-2028"/>
            <p:cNvSpPr/>
            <p:nvPr>
              <p:custDataLst>
                <p:tags r:id="rId19"/>
              </p:custDataLst>
            </p:nvPr>
          </p:nvSpPr>
          <p:spPr>
            <a:xfrm>
              <a:off x="4097310" y="482677"/>
              <a:ext cx="79537" cy="145974"/>
            </a:xfrm>
            <a:custGeom>
              <a:avLst/>
              <a:gdLst/>
              <a:ahLst/>
              <a:cxnLst/>
              <a:rect l="0" t="0" r="0" b="0"/>
              <a:pathLst>
                <a:path w="79537" h="145974">
                  <a:moveTo>
                    <a:pt x="30190" y="6273"/>
                  </a:moveTo>
                  <a:lnTo>
                    <a:pt x="30190" y="6273"/>
                  </a:lnTo>
                  <a:lnTo>
                    <a:pt x="20051" y="5567"/>
                  </a:lnTo>
                  <a:lnTo>
                    <a:pt x="0" y="185"/>
                  </a:lnTo>
                  <a:lnTo>
                    <a:pt x="186" y="97"/>
                  </a:lnTo>
                  <a:lnTo>
                    <a:pt x="2273" y="0"/>
                  </a:lnTo>
                  <a:lnTo>
                    <a:pt x="32088" y="8722"/>
                  </a:lnTo>
                  <a:lnTo>
                    <a:pt x="47967" y="17239"/>
                  </a:lnTo>
                  <a:lnTo>
                    <a:pt x="64431" y="30432"/>
                  </a:lnTo>
                  <a:lnTo>
                    <a:pt x="73631" y="45703"/>
                  </a:lnTo>
                  <a:lnTo>
                    <a:pt x="79536" y="78502"/>
                  </a:lnTo>
                  <a:lnTo>
                    <a:pt x="75633" y="107089"/>
                  </a:lnTo>
                  <a:lnTo>
                    <a:pt x="68068" y="129355"/>
                  </a:lnTo>
                  <a:lnTo>
                    <a:pt x="63756" y="138462"/>
                  </a:lnTo>
                  <a:lnTo>
                    <a:pt x="61940" y="145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029"/>
            <p:cNvSpPr/>
            <p:nvPr>
              <p:custDataLst>
                <p:tags r:id="rId20"/>
              </p:custDataLst>
            </p:nvPr>
          </p:nvSpPr>
          <p:spPr>
            <a:xfrm>
              <a:off x="3893695" y="527050"/>
              <a:ext cx="256042" cy="66872"/>
            </a:xfrm>
            <a:custGeom>
              <a:avLst/>
              <a:gdLst/>
              <a:ahLst/>
              <a:cxnLst/>
              <a:rect l="0" t="0" r="0" b="0"/>
              <a:pathLst>
                <a:path w="256042" h="66872">
                  <a:moveTo>
                    <a:pt x="11555" y="63500"/>
                  </a:moveTo>
                  <a:lnTo>
                    <a:pt x="11555" y="63500"/>
                  </a:lnTo>
                  <a:lnTo>
                    <a:pt x="0" y="63500"/>
                  </a:lnTo>
                  <a:lnTo>
                    <a:pt x="323" y="64206"/>
                  </a:lnTo>
                  <a:lnTo>
                    <a:pt x="2565" y="66871"/>
                  </a:lnTo>
                  <a:lnTo>
                    <a:pt x="24648" y="65596"/>
                  </a:lnTo>
                  <a:lnTo>
                    <a:pt x="71487" y="54008"/>
                  </a:lnTo>
                  <a:lnTo>
                    <a:pt x="111804" y="46817"/>
                  </a:lnTo>
                  <a:lnTo>
                    <a:pt x="152771" y="41268"/>
                  </a:lnTo>
                  <a:lnTo>
                    <a:pt x="187442" y="36451"/>
                  </a:lnTo>
                  <a:lnTo>
                    <a:pt x="233322" y="27609"/>
                  </a:lnTo>
                  <a:lnTo>
                    <a:pt x="246761" y="23324"/>
                  </a:lnTo>
                  <a:lnTo>
                    <a:pt x="250909" y="20488"/>
                  </a:lnTo>
                  <a:lnTo>
                    <a:pt x="253674" y="17187"/>
                  </a:lnTo>
                  <a:lnTo>
                    <a:pt x="255518" y="13574"/>
                  </a:lnTo>
                  <a:lnTo>
                    <a:pt x="256041" y="10461"/>
                  </a:lnTo>
                  <a:lnTo>
                    <a:pt x="255685" y="7679"/>
                  </a:lnTo>
                  <a:lnTo>
                    <a:pt x="2528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030"/>
            <p:cNvSpPr/>
            <p:nvPr>
              <p:custDataLst>
                <p:tags r:id="rId21"/>
              </p:custDataLst>
            </p:nvPr>
          </p:nvSpPr>
          <p:spPr>
            <a:xfrm>
              <a:off x="3933597" y="671983"/>
              <a:ext cx="244704" cy="265330"/>
            </a:xfrm>
            <a:custGeom>
              <a:avLst/>
              <a:gdLst/>
              <a:ahLst/>
              <a:cxnLst/>
              <a:rect l="0" t="0" r="0" b="0"/>
              <a:pathLst>
                <a:path w="244704" h="265330">
                  <a:moveTo>
                    <a:pt x="111353" y="51917"/>
                  </a:moveTo>
                  <a:lnTo>
                    <a:pt x="111353" y="51917"/>
                  </a:lnTo>
                  <a:lnTo>
                    <a:pt x="111353" y="48546"/>
                  </a:lnTo>
                  <a:lnTo>
                    <a:pt x="109471" y="45009"/>
                  </a:lnTo>
                  <a:lnTo>
                    <a:pt x="99798" y="34089"/>
                  </a:lnTo>
                  <a:lnTo>
                    <a:pt x="81077" y="32974"/>
                  </a:lnTo>
                  <a:lnTo>
                    <a:pt x="65458" y="36270"/>
                  </a:lnTo>
                  <a:lnTo>
                    <a:pt x="44054" y="51828"/>
                  </a:lnTo>
                  <a:lnTo>
                    <a:pt x="23209" y="77683"/>
                  </a:lnTo>
                  <a:lnTo>
                    <a:pt x="6998" y="111057"/>
                  </a:lnTo>
                  <a:lnTo>
                    <a:pt x="0" y="147757"/>
                  </a:lnTo>
                  <a:lnTo>
                    <a:pt x="7068" y="193014"/>
                  </a:lnTo>
                  <a:lnTo>
                    <a:pt x="11617" y="214580"/>
                  </a:lnTo>
                  <a:lnTo>
                    <a:pt x="23517" y="234043"/>
                  </a:lnTo>
                  <a:lnTo>
                    <a:pt x="39859" y="249984"/>
                  </a:lnTo>
                  <a:lnTo>
                    <a:pt x="56530" y="259421"/>
                  </a:lnTo>
                  <a:lnTo>
                    <a:pt x="81782" y="265329"/>
                  </a:lnTo>
                  <a:lnTo>
                    <a:pt x="98681" y="262948"/>
                  </a:lnTo>
                  <a:lnTo>
                    <a:pt x="116304" y="255070"/>
                  </a:lnTo>
                  <a:lnTo>
                    <a:pt x="143942" y="230801"/>
                  </a:lnTo>
                  <a:lnTo>
                    <a:pt x="156646" y="211384"/>
                  </a:lnTo>
                  <a:lnTo>
                    <a:pt x="168361" y="170506"/>
                  </a:lnTo>
                  <a:lnTo>
                    <a:pt x="171968" y="137079"/>
                  </a:lnTo>
                  <a:lnTo>
                    <a:pt x="172865" y="103172"/>
                  </a:lnTo>
                  <a:lnTo>
                    <a:pt x="168698" y="60989"/>
                  </a:lnTo>
                  <a:lnTo>
                    <a:pt x="158840" y="27951"/>
                  </a:lnTo>
                  <a:lnTo>
                    <a:pt x="151037" y="13984"/>
                  </a:lnTo>
                  <a:lnTo>
                    <a:pt x="137222" y="4954"/>
                  </a:lnTo>
                  <a:lnTo>
                    <a:pt x="120028" y="0"/>
                  </a:lnTo>
                  <a:lnTo>
                    <a:pt x="102979" y="150"/>
                  </a:lnTo>
                  <a:lnTo>
                    <a:pt x="77514" y="10944"/>
                  </a:lnTo>
                  <a:lnTo>
                    <a:pt x="52095" y="30918"/>
                  </a:lnTo>
                  <a:lnTo>
                    <a:pt x="42682" y="46582"/>
                  </a:lnTo>
                  <a:lnTo>
                    <a:pt x="39205" y="61540"/>
                  </a:lnTo>
                  <a:lnTo>
                    <a:pt x="40011" y="72892"/>
                  </a:lnTo>
                  <a:lnTo>
                    <a:pt x="48366" y="84523"/>
                  </a:lnTo>
                  <a:lnTo>
                    <a:pt x="54544" y="90588"/>
                  </a:lnTo>
                  <a:lnTo>
                    <a:pt x="72699" y="97326"/>
                  </a:lnTo>
                  <a:lnTo>
                    <a:pt x="106720" y="99238"/>
                  </a:lnTo>
                  <a:lnTo>
                    <a:pt x="145494" y="95336"/>
                  </a:lnTo>
                  <a:lnTo>
                    <a:pt x="192729" y="87697"/>
                  </a:lnTo>
                  <a:lnTo>
                    <a:pt x="244703" y="70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SMARTInkShape-Group368"/>
          <p:cNvGrpSpPr/>
          <p:nvPr/>
        </p:nvGrpSpPr>
        <p:grpSpPr>
          <a:xfrm>
            <a:off x="2654901" y="593402"/>
            <a:ext cx="659800" cy="364798"/>
            <a:chOff x="2654901" y="593402"/>
            <a:chExt cx="659800" cy="364798"/>
          </a:xfrm>
        </p:grpSpPr>
        <p:sp>
          <p:nvSpPr>
            <p:cNvPr id="461" name="SMARTInkShape-2031"/>
            <p:cNvSpPr/>
            <p:nvPr>
              <p:custDataLst>
                <p:tags r:id="rId12"/>
              </p:custDataLst>
            </p:nvPr>
          </p:nvSpPr>
          <p:spPr>
            <a:xfrm>
              <a:off x="3148574" y="601363"/>
              <a:ext cx="166127" cy="326124"/>
            </a:xfrm>
            <a:custGeom>
              <a:avLst/>
              <a:gdLst/>
              <a:ahLst/>
              <a:cxnLst/>
              <a:rect l="0" t="0" r="0" b="0"/>
              <a:pathLst>
                <a:path w="166127" h="326124">
                  <a:moveTo>
                    <a:pt x="89926" y="236837"/>
                  </a:moveTo>
                  <a:lnTo>
                    <a:pt x="89926" y="236837"/>
                  </a:lnTo>
                  <a:lnTo>
                    <a:pt x="89926" y="233466"/>
                  </a:lnTo>
                  <a:lnTo>
                    <a:pt x="91807" y="229929"/>
                  </a:lnTo>
                  <a:lnTo>
                    <a:pt x="94290" y="226006"/>
                  </a:lnTo>
                  <a:lnTo>
                    <a:pt x="95393" y="221910"/>
                  </a:lnTo>
                  <a:lnTo>
                    <a:pt x="94982" y="219830"/>
                  </a:lnTo>
                  <a:lnTo>
                    <a:pt x="92643" y="215638"/>
                  </a:lnTo>
                  <a:lnTo>
                    <a:pt x="90327" y="214237"/>
                  </a:lnTo>
                  <a:lnTo>
                    <a:pt x="83989" y="212682"/>
                  </a:lnTo>
                  <a:lnTo>
                    <a:pt x="65746" y="215177"/>
                  </a:lnTo>
                  <a:lnTo>
                    <a:pt x="45838" y="223756"/>
                  </a:lnTo>
                  <a:lnTo>
                    <a:pt x="26533" y="241977"/>
                  </a:lnTo>
                  <a:lnTo>
                    <a:pt x="6822" y="273417"/>
                  </a:lnTo>
                  <a:lnTo>
                    <a:pt x="545" y="290019"/>
                  </a:lnTo>
                  <a:lnTo>
                    <a:pt x="0" y="296986"/>
                  </a:lnTo>
                  <a:lnTo>
                    <a:pt x="3157" y="308490"/>
                  </a:lnTo>
                  <a:lnTo>
                    <a:pt x="13027" y="318307"/>
                  </a:lnTo>
                  <a:lnTo>
                    <a:pt x="19610" y="322900"/>
                  </a:lnTo>
                  <a:lnTo>
                    <a:pt x="32569" y="326123"/>
                  </a:lnTo>
                  <a:lnTo>
                    <a:pt x="46090" y="324497"/>
                  </a:lnTo>
                  <a:lnTo>
                    <a:pt x="61506" y="319071"/>
                  </a:lnTo>
                  <a:lnTo>
                    <a:pt x="82681" y="301341"/>
                  </a:lnTo>
                  <a:lnTo>
                    <a:pt x="98990" y="268100"/>
                  </a:lnTo>
                  <a:lnTo>
                    <a:pt x="108300" y="237326"/>
                  </a:lnTo>
                  <a:lnTo>
                    <a:pt x="116437" y="200366"/>
                  </a:lnTo>
                  <a:lnTo>
                    <a:pt x="122405" y="155716"/>
                  </a:lnTo>
                  <a:lnTo>
                    <a:pt x="127409" y="111413"/>
                  </a:lnTo>
                  <a:lnTo>
                    <a:pt x="131985" y="71026"/>
                  </a:lnTo>
                  <a:lnTo>
                    <a:pt x="137822" y="27312"/>
                  </a:lnTo>
                  <a:lnTo>
                    <a:pt x="139160" y="5579"/>
                  </a:lnTo>
                  <a:lnTo>
                    <a:pt x="138271" y="2232"/>
                  </a:lnTo>
                  <a:lnTo>
                    <a:pt x="136972" y="0"/>
                  </a:lnTo>
                  <a:lnTo>
                    <a:pt x="134696" y="629"/>
                  </a:lnTo>
                  <a:lnTo>
                    <a:pt x="128403" y="6972"/>
                  </a:lnTo>
                  <a:lnTo>
                    <a:pt x="116927" y="39299"/>
                  </a:lnTo>
                  <a:lnTo>
                    <a:pt x="108747" y="74488"/>
                  </a:lnTo>
                  <a:lnTo>
                    <a:pt x="101818" y="113882"/>
                  </a:lnTo>
                  <a:lnTo>
                    <a:pt x="98739" y="150205"/>
                  </a:lnTo>
                  <a:lnTo>
                    <a:pt x="100377" y="195646"/>
                  </a:lnTo>
                  <a:lnTo>
                    <a:pt x="108702" y="232550"/>
                  </a:lnTo>
                  <a:lnTo>
                    <a:pt x="118026" y="249278"/>
                  </a:lnTo>
                  <a:lnTo>
                    <a:pt x="123476" y="255714"/>
                  </a:lnTo>
                  <a:lnTo>
                    <a:pt x="135176" y="262866"/>
                  </a:lnTo>
                  <a:lnTo>
                    <a:pt x="146726" y="265339"/>
                  </a:lnTo>
                  <a:lnTo>
                    <a:pt x="166126" y="262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032"/>
            <p:cNvSpPr/>
            <p:nvPr>
              <p:custDataLst>
                <p:tags r:id="rId13"/>
              </p:custDataLst>
            </p:nvPr>
          </p:nvSpPr>
          <p:spPr>
            <a:xfrm>
              <a:off x="2721548" y="644216"/>
              <a:ext cx="21653" cy="313984"/>
            </a:xfrm>
            <a:custGeom>
              <a:avLst/>
              <a:gdLst/>
              <a:ahLst/>
              <a:cxnLst/>
              <a:rect l="0" t="0" r="0" b="0"/>
              <a:pathLst>
                <a:path w="21653" h="313984">
                  <a:moveTo>
                    <a:pt x="21652" y="9834"/>
                  </a:moveTo>
                  <a:lnTo>
                    <a:pt x="21652" y="9834"/>
                  </a:lnTo>
                  <a:lnTo>
                    <a:pt x="21652" y="374"/>
                  </a:lnTo>
                  <a:lnTo>
                    <a:pt x="20946" y="0"/>
                  </a:lnTo>
                  <a:lnTo>
                    <a:pt x="19770" y="456"/>
                  </a:lnTo>
                  <a:lnTo>
                    <a:pt x="18281" y="1465"/>
                  </a:lnTo>
                  <a:lnTo>
                    <a:pt x="12814" y="9628"/>
                  </a:lnTo>
                  <a:lnTo>
                    <a:pt x="4645" y="52492"/>
                  </a:lnTo>
                  <a:lnTo>
                    <a:pt x="453" y="87590"/>
                  </a:lnTo>
                  <a:lnTo>
                    <a:pt x="0" y="126707"/>
                  </a:lnTo>
                  <a:lnTo>
                    <a:pt x="1446" y="166200"/>
                  </a:lnTo>
                  <a:lnTo>
                    <a:pt x="2088" y="202567"/>
                  </a:lnTo>
                  <a:lnTo>
                    <a:pt x="4255" y="235663"/>
                  </a:lnTo>
                  <a:lnTo>
                    <a:pt x="9442" y="276419"/>
                  </a:lnTo>
                  <a:lnTo>
                    <a:pt x="18189" y="312110"/>
                  </a:lnTo>
                  <a:lnTo>
                    <a:pt x="17932" y="313657"/>
                  </a:lnTo>
                  <a:lnTo>
                    <a:pt x="17055" y="313983"/>
                  </a:lnTo>
                  <a:lnTo>
                    <a:pt x="16081" y="308700"/>
                  </a:lnTo>
                  <a:lnTo>
                    <a:pt x="15302" y="295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033"/>
            <p:cNvSpPr/>
            <p:nvPr>
              <p:custDataLst>
                <p:tags r:id="rId14"/>
              </p:custDataLst>
            </p:nvPr>
          </p:nvSpPr>
          <p:spPr>
            <a:xfrm>
              <a:off x="2858023" y="762000"/>
              <a:ext cx="12178" cy="25401"/>
            </a:xfrm>
            <a:custGeom>
              <a:avLst/>
              <a:gdLst/>
              <a:ahLst/>
              <a:cxnLst/>
              <a:rect l="0" t="0" r="0" b="0"/>
              <a:pathLst>
                <a:path w="12178" h="25401">
                  <a:moveTo>
                    <a:pt x="12177" y="0"/>
                  </a:moveTo>
                  <a:lnTo>
                    <a:pt x="12177" y="0"/>
                  </a:lnTo>
                  <a:lnTo>
                    <a:pt x="5435" y="0"/>
                  </a:lnTo>
                  <a:lnTo>
                    <a:pt x="3449" y="706"/>
                  </a:lnTo>
                  <a:lnTo>
                    <a:pt x="2125" y="1881"/>
                  </a:lnTo>
                  <a:lnTo>
                    <a:pt x="654" y="5070"/>
                  </a:lnTo>
                  <a:lnTo>
                    <a:pt x="0" y="8838"/>
                  </a:lnTo>
                  <a:lnTo>
                    <a:pt x="582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034"/>
            <p:cNvSpPr/>
            <p:nvPr>
              <p:custDataLst>
                <p:tags r:id="rId15"/>
              </p:custDataLst>
            </p:nvPr>
          </p:nvSpPr>
          <p:spPr>
            <a:xfrm>
              <a:off x="2889334" y="831850"/>
              <a:ext cx="12617" cy="101601"/>
            </a:xfrm>
            <a:custGeom>
              <a:avLst/>
              <a:gdLst/>
              <a:ahLst/>
              <a:cxnLst/>
              <a:rect l="0" t="0" r="0" b="0"/>
              <a:pathLst>
                <a:path w="12617" h="101601">
                  <a:moveTo>
                    <a:pt x="12616" y="0"/>
                  </a:moveTo>
                  <a:lnTo>
                    <a:pt x="12616" y="0"/>
                  </a:lnTo>
                  <a:lnTo>
                    <a:pt x="9245" y="0"/>
                  </a:lnTo>
                  <a:lnTo>
                    <a:pt x="8252" y="706"/>
                  </a:lnTo>
                  <a:lnTo>
                    <a:pt x="7590" y="1881"/>
                  </a:lnTo>
                  <a:lnTo>
                    <a:pt x="876" y="32603"/>
                  </a:lnTo>
                  <a:lnTo>
                    <a:pt x="0" y="75392"/>
                  </a:lnTo>
                  <a:lnTo>
                    <a:pt x="638" y="94960"/>
                  </a:lnTo>
                  <a:lnTo>
                    <a:pt x="1808" y="97173"/>
                  </a:lnTo>
                  <a:lnTo>
                    <a:pt x="6266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2035"/>
            <p:cNvSpPr/>
            <p:nvPr>
              <p:custDataLst>
                <p:tags r:id="rId16"/>
              </p:custDataLst>
            </p:nvPr>
          </p:nvSpPr>
          <p:spPr>
            <a:xfrm>
              <a:off x="2654901" y="819150"/>
              <a:ext cx="151800" cy="50801"/>
            </a:xfrm>
            <a:custGeom>
              <a:avLst/>
              <a:gdLst/>
              <a:ahLst/>
              <a:cxnLst/>
              <a:rect l="0" t="0" r="0" b="0"/>
              <a:pathLst>
                <a:path w="151800" h="50801">
                  <a:moveTo>
                    <a:pt x="18449" y="50800"/>
                  </a:moveTo>
                  <a:lnTo>
                    <a:pt x="18449" y="50800"/>
                  </a:lnTo>
                  <a:lnTo>
                    <a:pt x="0" y="50800"/>
                  </a:lnTo>
                  <a:lnTo>
                    <a:pt x="6319" y="50800"/>
                  </a:lnTo>
                  <a:lnTo>
                    <a:pt x="50316" y="33123"/>
                  </a:lnTo>
                  <a:lnTo>
                    <a:pt x="94515" y="17492"/>
                  </a:lnTo>
                  <a:lnTo>
                    <a:pt x="142113" y="3057"/>
                  </a:lnTo>
                  <a:lnTo>
                    <a:pt x="1517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036"/>
            <p:cNvSpPr/>
            <p:nvPr>
              <p:custDataLst>
                <p:tags r:id="rId17"/>
              </p:custDataLst>
            </p:nvPr>
          </p:nvSpPr>
          <p:spPr>
            <a:xfrm>
              <a:off x="2971800" y="810770"/>
              <a:ext cx="127001" cy="119199"/>
            </a:xfrm>
            <a:custGeom>
              <a:avLst/>
              <a:gdLst/>
              <a:ahLst/>
              <a:cxnLst/>
              <a:rect l="0" t="0" r="0" b="0"/>
              <a:pathLst>
                <a:path w="127001" h="119199">
                  <a:moveTo>
                    <a:pt x="0" y="14730"/>
                  </a:moveTo>
                  <a:lnTo>
                    <a:pt x="0" y="14730"/>
                  </a:lnTo>
                  <a:lnTo>
                    <a:pt x="5467" y="14730"/>
                  </a:lnTo>
                  <a:lnTo>
                    <a:pt x="6327" y="60164"/>
                  </a:lnTo>
                  <a:lnTo>
                    <a:pt x="6347" y="101599"/>
                  </a:lnTo>
                  <a:lnTo>
                    <a:pt x="7054" y="113311"/>
                  </a:lnTo>
                  <a:lnTo>
                    <a:pt x="8230" y="116434"/>
                  </a:lnTo>
                  <a:lnTo>
                    <a:pt x="9720" y="118516"/>
                  </a:lnTo>
                  <a:lnTo>
                    <a:pt x="10713" y="119198"/>
                  </a:lnTo>
                  <a:lnTo>
                    <a:pt x="11376" y="118948"/>
                  </a:lnTo>
                  <a:lnTo>
                    <a:pt x="11817" y="118075"/>
                  </a:lnTo>
                  <a:lnTo>
                    <a:pt x="17718" y="77458"/>
                  </a:lnTo>
                  <a:lnTo>
                    <a:pt x="25555" y="36136"/>
                  </a:lnTo>
                  <a:lnTo>
                    <a:pt x="30408" y="20010"/>
                  </a:lnTo>
                  <a:lnTo>
                    <a:pt x="37268" y="10492"/>
                  </a:lnTo>
                  <a:lnTo>
                    <a:pt x="52435" y="1166"/>
                  </a:lnTo>
                  <a:lnTo>
                    <a:pt x="66108" y="0"/>
                  </a:lnTo>
                  <a:lnTo>
                    <a:pt x="73705" y="676"/>
                  </a:lnTo>
                  <a:lnTo>
                    <a:pt x="97882" y="11742"/>
                  </a:lnTo>
                  <a:lnTo>
                    <a:pt x="108885" y="22574"/>
                  </a:lnTo>
                  <a:lnTo>
                    <a:pt x="119045" y="42454"/>
                  </a:lnTo>
                  <a:lnTo>
                    <a:pt x="124643" y="66219"/>
                  </a:lnTo>
                  <a:lnTo>
                    <a:pt x="125247" y="80653"/>
                  </a:lnTo>
                  <a:lnTo>
                    <a:pt x="123031" y="92745"/>
                  </a:lnTo>
                  <a:lnTo>
                    <a:pt x="127000" y="103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037"/>
            <p:cNvSpPr/>
            <p:nvPr>
              <p:custDataLst>
                <p:tags r:id="rId18"/>
              </p:custDataLst>
            </p:nvPr>
          </p:nvSpPr>
          <p:spPr>
            <a:xfrm>
              <a:off x="2664989" y="593402"/>
              <a:ext cx="217912" cy="92399"/>
            </a:xfrm>
            <a:custGeom>
              <a:avLst/>
              <a:gdLst/>
              <a:ahLst/>
              <a:cxnLst/>
              <a:rect l="0" t="0" r="0" b="0"/>
              <a:pathLst>
                <a:path w="217912" h="92399">
                  <a:moveTo>
                    <a:pt x="33761" y="92398"/>
                  </a:moveTo>
                  <a:lnTo>
                    <a:pt x="33761" y="92398"/>
                  </a:lnTo>
                  <a:lnTo>
                    <a:pt x="1190" y="92398"/>
                  </a:lnTo>
                  <a:lnTo>
                    <a:pt x="52" y="91692"/>
                  </a:lnTo>
                  <a:lnTo>
                    <a:pt x="0" y="90516"/>
                  </a:lnTo>
                  <a:lnTo>
                    <a:pt x="670" y="89027"/>
                  </a:lnTo>
                  <a:lnTo>
                    <a:pt x="34280" y="66358"/>
                  </a:lnTo>
                  <a:lnTo>
                    <a:pt x="65036" y="50956"/>
                  </a:lnTo>
                  <a:lnTo>
                    <a:pt x="99872" y="34704"/>
                  </a:lnTo>
                  <a:lnTo>
                    <a:pt x="134405" y="19484"/>
                  </a:lnTo>
                  <a:lnTo>
                    <a:pt x="175529" y="4393"/>
                  </a:lnTo>
                  <a:lnTo>
                    <a:pt x="200650" y="0"/>
                  </a:lnTo>
                  <a:lnTo>
                    <a:pt x="217911" y="3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SMARTInkShape-Group369"/>
          <p:cNvGrpSpPr/>
          <p:nvPr/>
        </p:nvGrpSpPr>
        <p:grpSpPr>
          <a:xfrm>
            <a:off x="1187450" y="483534"/>
            <a:ext cx="850901" cy="582384"/>
            <a:chOff x="1187450" y="483534"/>
            <a:chExt cx="850901" cy="582384"/>
          </a:xfrm>
        </p:grpSpPr>
        <p:sp>
          <p:nvSpPr>
            <p:cNvPr id="469" name="SMARTInkShape-2038"/>
            <p:cNvSpPr/>
            <p:nvPr>
              <p:custDataLst>
                <p:tags r:id="rId4"/>
              </p:custDataLst>
            </p:nvPr>
          </p:nvSpPr>
          <p:spPr>
            <a:xfrm>
              <a:off x="2026794" y="755650"/>
              <a:ext cx="11557" cy="5468"/>
            </a:xfrm>
            <a:custGeom>
              <a:avLst/>
              <a:gdLst/>
              <a:ahLst/>
              <a:cxnLst/>
              <a:rect l="0" t="0" r="0" b="0"/>
              <a:pathLst>
                <a:path w="11557" h="5468">
                  <a:moveTo>
                    <a:pt x="11556" y="0"/>
                  </a:moveTo>
                  <a:lnTo>
                    <a:pt x="11556" y="0"/>
                  </a:lnTo>
                  <a:lnTo>
                    <a:pt x="11556" y="3371"/>
                  </a:lnTo>
                  <a:lnTo>
                    <a:pt x="10850" y="4364"/>
                  </a:lnTo>
                  <a:lnTo>
                    <a:pt x="9674" y="5026"/>
                  </a:lnTo>
                  <a:lnTo>
                    <a:pt x="8185" y="5467"/>
                  </a:lnTo>
                  <a:lnTo>
                    <a:pt x="6486" y="5056"/>
                  </a:lnTo>
                  <a:lnTo>
                    <a:pt x="0" y="805"/>
                  </a:lnTo>
                  <a:lnTo>
                    <a:pt x="324" y="537"/>
                  </a:lnTo>
                  <a:lnTo>
                    <a:pt x="5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039"/>
            <p:cNvSpPr/>
            <p:nvPr>
              <p:custDataLst>
                <p:tags r:id="rId5"/>
              </p:custDataLst>
            </p:nvPr>
          </p:nvSpPr>
          <p:spPr>
            <a:xfrm>
              <a:off x="2022580" y="657330"/>
              <a:ext cx="15771" cy="9421"/>
            </a:xfrm>
            <a:custGeom>
              <a:avLst/>
              <a:gdLst/>
              <a:ahLst/>
              <a:cxnLst/>
              <a:rect l="0" t="0" r="0" b="0"/>
              <a:pathLst>
                <a:path w="15771" h="9421">
                  <a:moveTo>
                    <a:pt x="9420" y="9420"/>
                  </a:moveTo>
                  <a:lnTo>
                    <a:pt x="9420" y="9420"/>
                  </a:lnTo>
                  <a:lnTo>
                    <a:pt x="6049" y="9420"/>
                  </a:lnTo>
                  <a:lnTo>
                    <a:pt x="2512" y="7538"/>
                  </a:lnTo>
                  <a:lnTo>
                    <a:pt x="581" y="6049"/>
                  </a:lnTo>
                  <a:lnTo>
                    <a:pt x="0" y="4350"/>
                  </a:lnTo>
                  <a:lnTo>
                    <a:pt x="318" y="2512"/>
                  </a:lnTo>
                  <a:lnTo>
                    <a:pt x="1235" y="582"/>
                  </a:lnTo>
                  <a:lnTo>
                    <a:pt x="1847" y="0"/>
                  </a:lnTo>
                  <a:lnTo>
                    <a:pt x="2255" y="318"/>
                  </a:lnTo>
                  <a:lnTo>
                    <a:pt x="2526" y="1235"/>
                  </a:lnTo>
                  <a:lnTo>
                    <a:pt x="15770" y="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040"/>
            <p:cNvSpPr/>
            <p:nvPr>
              <p:custDataLst>
                <p:tags r:id="rId6"/>
              </p:custDataLst>
            </p:nvPr>
          </p:nvSpPr>
          <p:spPr>
            <a:xfrm>
              <a:off x="1303515" y="971550"/>
              <a:ext cx="366536" cy="94368"/>
            </a:xfrm>
            <a:custGeom>
              <a:avLst/>
              <a:gdLst/>
              <a:ahLst/>
              <a:cxnLst/>
              <a:rect l="0" t="0" r="0" b="0"/>
              <a:pathLst>
                <a:path w="366536" h="94368">
                  <a:moveTo>
                    <a:pt x="10935" y="88900"/>
                  </a:moveTo>
                  <a:lnTo>
                    <a:pt x="10935" y="88900"/>
                  </a:lnTo>
                  <a:lnTo>
                    <a:pt x="4193" y="88900"/>
                  </a:lnTo>
                  <a:lnTo>
                    <a:pt x="2207" y="89606"/>
                  </a:lnTo>
                  <a:lnTo>
                    <a:pt x="883" y="90781"/>
                  </a:lnTo>
                  <a:lnTo>
                    <a:pt x="0" y="92271"/>
                  </a:lnTo>
                  <a:lnTo>
                    <a:pt x="25726" y="94367"/>
                  </a:lnTo>
                  <a:lnTo>
                    <a:pt x="72467" y="88246"/>
                  </a:lnTo>
                  <a:lnTo>
                    <a:pt x="110014" y="77556"/>
                  </a:lnTo>
                  <a:lnTo>
                    <a:pt x="150220" y="64808"/>
                  </a:lnTo>
                  <a:lnTo>
                    <a:pt x="191608" y="54439"/>
                  </a:lnTo>
                  <a:lnTo>
                    <a:pt x="231640" y="45127"/>
                  </a:lnTo>
                  <a:lnTo>
                    <a:pt x="267776" y="36284"/>
                  </a:lnTo>
                  <a:lnTo>
                    <a:pt x="307248" y="24078"/>
                  </a:lnTo>
                  <a:lnTo>
                    <a:pt x="351742" y="7596"/>
                  </a:lnTo>
                  <a:lnTo>
                    <a:pt x="366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041"/>
            <p:cNvSpPr/>
            <p:nvPr>
              <p:custDataLst>
                <p:tags r:id="rId7"/>
              </p:custDataLst>
            </p:nvPr>
          </p:nvSpPr>
          <p:spPr>
            <a:xfrm>
              <a:off x="1214256" y="952500"/>
              <a:ext cx="377977" cy="69589"/>
            </a:xfrm>
            <a:custGeom>
              <a:avLst/>
              <a:gdLst/>
              <a:ahLst/>
              <a:cxnLst/>
              <a:rect l="0" t="0" r="0" b="0"/>
              <a:pathLst>
                <a:path w="377977" h="69589">
                  <a:moveTo>
                    <a:pt x="17644" y="63500"/>
                  </a:moveTo>
                  <a:lnTo>
                    <a:pt x="17644" y="63500"/>
                  </a:lnTo>
                  <a:lnTo>
                    <a:pt x="5711" y="68526"/>
                  </a:lnTo>
                  <a:lnTo>
                    <a:pt x="0" y="69588"/>
                  </a:lnTo>
                  <a:lnTo>
                    <a:pt x="37698" y="61027"/>
                  </a:lnTo>
                  <a:lnTo>
                    <a:pt x="73829" y="53228"/>
                  </a:lnTo>
                  <a:lnTo>
                    <a:pt x="118110" y="42707"/>
                  </a:lnTo>
                  <a:lnTo>
                    <a:pt x="142477" y="37644"/>
                  </a:lnTo>
                  <a:lnTo>
                    <a:pt x="167893" y="32857"/>
                  </a:lnTo>
                  <a:lnTo>
                    <a:pt x="194010" y="28255"/>
                  </a:lnTo>
                  <a:lnTo>
                    <a:pt x="218477" y="23775"/>
                  </a:lnTo>
                  <a:lnTo>
                    <a:pt x="264477" y="15035"/>
                  </a:lnTo>
                  <a:lnTo>
                    <a:pt x="300914" y="10210"/>
                  </a:lnTo>
                  <a:lnTo>
                    <a:pt x="339584" y="5612"/>
                  </a:lnTo>
                  <a:lnTo>
                    <a:pt x="377976" y="97"/>
                  </a:lnTo>
                  <a:lnTo>
                    <a:pt x="3732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2042"/>
            <p:cNvSpPr/>
            <p:nvPr>
              <p:custDataLst>
                <p:tags r:id="rId8"/>
              </p:custDataLst>
            </p:nvPr>
          </p:nvSpPr>
          <p:spPr>
            <a:xfrm>
              <a:off x="1658494" y="635000"/>
              <a:ext cx="183007" cy="41759"/>
            </a:xfrm>
            <a:custGeom>
              <a:avLst/>
              <a:gdLst/>
              <a:ahLst/>
              <a:cxnLst/>
              <a:rect l="0" t="0" r="0" b="0"/>
              <a:pathLst>
                <a:path w="183007" h="41759">
                  <a:moveTo>
                    <a:pt x="11556" y="38100"/>
                  </a:moveTo>
                  <a:lnTo>
                    <a:pt x="11556" y="38100"/>
                  </a:lnTo>
                  <a:lnTo>
                    <a:pt x="8185" y="41471"/>
                  </a:lnTo>
                  <a:lnTo>
                    <a:pt x="6486" y="41758"/>
                  </a:lnTo>
                  <a:lnTo>
                    <a:pt x="4648" y="41244"/>
                  </a:lnTo>
                  <a:lnTo>
                    <a:pt x="0" y="38721"/>
                  </a:lnTo>
                  <a:lnTo>
                    <a:pt x="324" y="38514"/>
                  </a:lnTo>
                  <a:lnTo>
                    <a:pt x="44973" y="25907"/>
                  </a:lnTo>
                  <a:lnTo>
                    <a:pt x="88642" y="14340"/>
                  </a:lnTo>
                  <a:lnTo>
                    <a:pt x="130587" y="5346"/>
                  </a:lnTo>
                  <a:lnTo>
                    <a:pt x="177673" y="313"/>
                  </a:lnTo>
                  <a:lnTo>
                    <a:pt x="1830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2043"/>
            <p:cNvSpPr/>
            <p:nvPr>
              <p:custDataLst>
                <p:tags r:id="rId9"/>
              </p:custDataLst>
            </p:nvPr>
          </p:nvSpPr>
          <p:spPr>
            <a:xfrm>
              <a:off x="1742665" y="483534"/>
              <a:ext cx="143286" cy="321953"/>
            </a:xfrm>
            <a:custGeom>
              <a:avLst/>
              <a:gdLst/>
              <a:ahLst/>
              <a:cxnLst/>
              <a:rect l="0" t="0" r="0" b="0"/>
              <a:pathLst>
                <a:path w="143286" h="321953">
                  <a:moveTo>
                    <a:pt x="111535" y="43516"/>
                  </a:moveTo>
                  <a:lnTo>
                    <a:pt x="111535" y="43516"/>
                  </a:lnTo>
                  <a:lnTo>
                    <a:pt x="122519" y="19667"/>
                  </a:lnTo>
                  <a:lnTo>
                    <a:pt x="123896" y="13327"/>
                  </a:lnTo>
                  <a:lnTo>
                    <a:pt x="123303" y="12806"/>
                  </a:lnTo>
                  <a:lnTo>
                    <a:pt x="119098" y="11369"/>
                  </a:lnTo>
                  <a:lnTo>
                    <a:pt x="111267" y="6788"/>
                  </a:lnTo>
                  <a:lnTo>
                    <a:pt x="86291" y="800"/>
                  </a:lnTo>
                  <a:lnTo>
                    <a:pt x="54406" y="0"/>
                  </a:lnTo>
                  <a:lnTo>
                    <a:pt x="26009" y="7934"/>
                  </a:lnTo>
                  <a:lnTo>
                    <a:pt x="22767" y="10623"/>
                  </a:lnTo>
                  <a:lnTo>
                    <a:pt x="19166" y="17373"/>
                  </a:lnTo>
                  <a:lnTo>
                    <a:pt x="16454" y="63025"/>
                  </a:lnTo>
                  <a:lnTo>
                    <a:pt x="14437" y="108361"/>
                  </a:lnTo>
                  <a:lnTo>
                    <a:pt x="11269" y="149277"/>
                  </a:lnTo>
                  <a:lnTo>
                    <a:pt x="6567" y="195267"/>
                  </a:lnTo>
                  <a:lnTo>
                    <a:pt x="0" y="236411"/>
                  </a:lnTo>
                  <a:lnTo>
                    <a:pt x="1152" y="278547"/>
                  </a:lnTo>
                  <a:lnTo>
                    <a:pt x="3810" y="303203"/>
                  </a:lnTo>
                  <a:lnTo>
                    <a:pt x="8512" y="312999"/>
                  </a:lnTo>
                  <a:lnTo>
                    <a:pt x="12360" y="318038"/>
                  </a:lnTo>
                  <a:lnTo>
                    <a:pt x="16422" y="320748"/>
                  </a:lnTo>
                  <a:lnTo>
                    <a:pt x="21990" y="321952"/>
                  </a:lnTo>
                  <a:lnTo>
                    <a:pt x="37731" y="321925"/>
                  </a:lnTo>
                  <a:lnTo>
                    <a:pt x="72775" y="314040"/>
                  </a:lnTo>
                  <a:lnTo>
                    <a:pt x="117302" y="294687"/>
                  </a:lnTo>
                  <a:lnTo>
                    <a:pt x="143285" y="272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2044"/>
            <p:cNvSpPr/>
            <p:nvPr>
              <p:custDataLst>
                <p:tags r:id="rId10"/>
              </p:custDataLst>
            </p:nvPr>
          </p:nvSpPr>
          <p:spPr>
            <a:xfrm>
              <a:off x="1511333" y="514427"/>
              <a:ext cx="203168" cy="291430"/>
            </a:xfrm>
            <a:custGeom>
              <a:avLst/>
              <a:gdLst/>
              <a:ahLst/>
              <a:cxnLst/>
              <a:rect l="0" t="0" r="0" b="0"/>
              <a:pathLst>
                <a:path w="203168" h="291430">
                  <a:moveTo>
                    <a:pt x="44417" y="6273"/>
                  </a:moveTo>
                  <a:lnTo>
                    <a:pt x="44417" y="6273"/>
                  </a:lnTo>
                  <a:lnTo>
                    <a:pt x="41046" y="2902"/>
                  </a:lnTo>
                  <a:lnTo>
                    <a:pt x="37509" y="1247"/>
                  </a:lnTo>
                  <a:lnTo>
                    <a:pt x="32056" y="0"/>
                  </a:lnTo>
                  <a:lnTo>
                    <a:pt x="28376" y="38654"/>
                  </a:lnTo>
                  <a:lnTo>
                    <a:pt x="22888" y="78583"/>
                  </a:lnTo>
                  <a:lnTo>
                    <a:pt x="16793" y="122792"/>
                  </a:lnTo>
                  <a:lnTo>
                    <a:pt x="12619" y="154250"/>
                  </a:lnTo>
                  <a:lnTo>
                    <a:pt x="6303" y="199931"/>
                  </a:lnTo>
                  <a:lnTo>
                    <a:pt x="1844" y="238396"/>
                  </a:lnTo>
                  <a:lnTo>
                    <a:pt x="77" y="285255"/>
                  </a:lnTo>
                  <a:lnTo>
                    <a:pt x="0" y="290018"/>
                  </a:lnTo>
                  <a:lnTo>
                    <a:pt x="1400" y="290686"/>
                  </a:lnTo>
                  <a:lnTo>
                    <a:pt x="6719" y="291429"/>
                  </a:lnTo>
                  <a:lnTo>
                    <a:pt x="43305" y="279762"/>
                  </a:lnTo>
                  <a:lnTo>
                    <a:pt x="81090" y="271613"/>
                  </a:lnTo>
                  <a:lnTo>
                    <a:pt x="126554" y="263245"/>
                  </a:lnTo>
                  <a:lnTo>
                    <a:pt x="153618" y="258979"/>
                  </a:lnTo>
                  <a:lnTo>
                    <a:pt x="163556" y="255421"/>
                  </a:lnTo>
                  <a:lnTo>
                    <a:pt x="203167" y="253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045"/>
            <p:cNvSpPr/>
            <p:nvPr>
              <p:custDataLst>
                <p:tags r:id="rId11"/>
              </p:custDataLst>
            </p:nvPr>
          </p:nvSpPr>
          <p:spPr>
            <a:xfrm>
              <a:off x="1187450" y="508058"/>
              <a:ext cx="260351" cy="309821"/>
            </a:xfrm>
            <a:custGeom>
              <a:avLst/>
              <a:gdLst/>
              <a:ahLst/>
              <a:cxnLst/>
              <a:rect l="0" t="0" r="0" b="0"/>
              <a:pathLst>
                <a:path w="260351" h="309821">
                  <a:moveTo>
                    <a:pt x="0" y="304742"/>
                  </a:moveTo>
                  <a:lnTo>
                    <a:pt x="0" y="304742"/>
                  </a:lnTo>
                  <a:lnTo>
                    <a:pt x="0" y="263883"/>
                  </a:lnTo>
                  <a:lnTo>
                    <a:pt x="0" y="225488"/>
                  </a:lnTo>
                  <a:lnTo>
                    <a:pt x="0" y="186166"/>
                  </a:lnTo>
                  <a:lnTo>
                    <a:pt x="0" y="146607"/>
                  </a:lnTo>
                  <a:lnTo>
                    <a:pt x="0" y="106158"/>
                  </a:lnTo>
                  <a:lnTo>
                    <a:pt x="0" y="62388"/>
                  </a:lnTo>
                  <a:lnTo>
                    <a:pt x="0" y="31730"/>
                  </a:lnTo>
                  <a:lnTo>
                    <a:pt x="0" y="38445"/>
                  </a:lnTo>
                  <a:lnTo>
                    <a:pt x="1881" y="43630"/>
                  </a:lnTo>
                  <a:lnTo>
                    <a:pt x="4364" y="48287"/>
                  </a:lnTo>
                  <a:lnTo>
                    <a:pt x="6343" y="57058"/>
                  </a:lnTo>
                  <a:lnTo>
                    <a:pt x="882" y="51622"/>
                  </a:lnTo>
                  <a:lnTo>
                    <a:pt x="261" y="47632"/>
                  </a:lnTo>
                  <a:lnTo>
                    <a:pt x="0" y="598"/>
                  </a:lnTo>
                  <a:lnTo>
                    <a:pt x="1881" y="234"/>
                  </a:lnTo>
                  <a:lnTo>
                    <a:pt x="8838" y="0"/>
                  </a:lnTo>
                  <a:lnTo>
                    <a:pt x="18298" y="6701"/>
                  </a:lnTo>
                  <a:lnTo>
                    <a:pt x="45941" y="34662"/>
                  </a:lnTo>
                  <a:lnTo>
                    <a:pt x="66918" y="69347"/>
                  </a:lnTo>
                  <a:lnTo>
                    <a:pt x="82152" y="85261"/>
                  </a:lnTo>
                  <a:lnTo>
                    <a:pt x="108236" y="131139"/>
                  </a:lnTo>
                  <a:lnTo>
                    <a:pt x="126859" y="152188"/>
                  </a:lnTo>
                  <a:lnTo>
                    <a:pt x="130329" y="152296"/>
                  </a:lnTo>
                  <a:lnTo>
                    <a:pt x="133889" y="150440"/>
                  </a:lnTo>
                  <a:lnTo>
                    <a:pt x="135826" y="148958"/>
                  </a:lnTo>
                  <a:lnTo>
                    <a:pt x="146097" y="125660"/>
                  </a:lnTo>
                  <a:lnTo>
                    <a:pt x="167543" y="81822"/>
                  </a:lnTo>
                  <a:lnTo>
                    <a:pt x="193363" y="38541"/>
                  </a:lnTo>
                  <a:lnTo>
                    <a:pt x="219044" y="8924"/>
                  </a:lnTo>
                  <a:lnTo>
                    <a:pt x="221300" y="3622"/>
                  </a:lnTo>
                  <a:lnTo>
                    <a:pt x="221617" y="3807"/>
                  </a:lnTo>
                  <a:lnTo>
                    <a:pt x="222125" y="5801"/>
                  </a:lnTo>
                  <a:lnTo>
                    <a:pt x="225584" y="6147"/>
                  </a:lnTo>
                  <a:lnTo>
                    <a:pt x="226589" y="6901"/>
                  </a:lnTo>
                  <a:lnTo>
                    <a:pt x="231706" y="18488"/>
                  </a:lnTo>
                  <a:lnTo>
                    <a:pt x="239124" y="59551"/>
                  </a:lnTo>
                  <a:lnTo>
                    <a:pt x="240870" y="105163"/>
                  </a:lnTo>
                  <a:lnTo>
                    <a:pt x="241173" y="148947"/>
                  </a:lnTo>
                  <a:lnTo>
                    <a:pt x="241262" y="193904"/>
                  </a:lnTo>
                  <a:lnTo>
                    <a:pt x="241289" y="232155"/>
                  </a:lnTo>
                  <a:lnTo>
                    <a:pt x="241298" y="273314"/>
                  </a:lnTo>
                  <a:lnTo>
                    <a:pt x="247388" y="309820"/>
                  </a:lnTo>
                  <a:lnTo>
                    <a:pt x="247475" y="309539"/>
                  </a:lnTo>
                  <a:lnTo>
                    <a:pt x="247572" y="307344"/>
                  </a:lnTo>
                  <a:lnTo>
                    <a:pt x="249497" y="304017"/>
                  </a:lnTo>
                  <a:lnTo>
                    <a:pt x="250998" y="302142"/>
                  </a:lnTo>
                  <a:lnTo>
                    <a:pt x="260350" y="272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332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371"/>
          <p:cNvGrpSpPr/>
          <p:nvPr/>
        </p:nvGrpSpPr>
        <p:grpSpPr>
          <a:xfrm>
            <a:off x="1665575" y="590452"/>
            <a:ext cx="1236376" cy="422567"/>
            <a:chOff x="1665575" y="590452"/>
            <a:chExt cx="1236376" cy="422567"/>
          </a:xfrm>
        </p:grpSpPr>
        <p:sp>
          <p:nvSpPr>
            <p:cNvPr id="2" name="SMARTInkShape-2046"/>
            <p:cNvSpPr/>
            <p:nvPr>
              <p:custDataLst>
                <p:tags r:id="rId183"/>
              </p:custDataLst>
            </p:nvPr>
          </p:nvSpPr>
          <p:spPr>
            <a:xfrm>
              <a:off x="2882900" y="8890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12308" y="6350"/>
                  </a:lnTo>
                  <a:lnTo>
                    <a:pt x="7117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047"/>
            <p:cNvSpPr/>
            <p:nvPr>
              <p:custDataLst>
                <p:tags r:id="rId184"/>
              </p:custDataLst>
            </p:nvPr>
          </p:nvSpPr>
          <p:spPr>
            <a:xfrm>
              <a:off x="2781562" y="615950"/>
              <a:ext cx="78968" cy="294605"/>
            </a:xfrm>
            <a:custGeom>
              <a:avLst/>
              <a:gdLst/>
              <a:ahLst/>
              <a:cxnLst/>
              <a:rect l="0" t="0" r="0" b="0"/>
              <a:pathLst>
                <a:path w="78968" h="294605">
                  <a:moveTo>
                    <a:pt x="6088" y="0"/>
                  </a:moveTo>
                  <a:lnTo>
                    <a:pt x="6088" y="0"/>
                  </a:lnTo>
                  <a:lnTo>
                    <a:pt x="621" y="5467"/>
                  </a:lnTo>
                  <a:lnTo>
                    <a:pt x="0" y="9459"/>
                  </a:lnTo>
                  <a:lnTo>
                    <a:pt x="6558" y="18482"/>
                  </a:lnTo>
                  <a:lnTo>
                    <a:pt x="38437" y="58050"/>
                  </a:lnTo>
                  <a:lnTo>
                    <a:pt x="62651" y="104443"/>
                  </a:lnTo>
                  <a:lnTo>
                    <a:pt x="75842" y="149558"/>
                  </a:lnTo>
                  <a:lnTo>
                    <a:pt x="78967" y="194518"/>
                  </a:lnTo>
                  <a:lnTo>
                    <a:pt x="70877" y="237708"/>
                  </a:lnTo>
                  <a:lnTo>
                    <a:pt x="55389" y="271359"/>
                  </a:lnTo>
                  <a:lnTo>
                    <a:pt x="43522" y="285469"/>
                  </a:lnTo>
                  <a:lnTo>
                    <a:pt x="33073" y="292680"/>
                  </a:lnTo>
                  <a:lnTo>
                    <a:pt x="28311" y="294604"/>
                  </a:lnTo>
                  <a:lnTo>
                    <a:pt x="24431" y="293064"/>
                  </a:lnTo>
                  <a:lnTo>
                    <a:pt x="12438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048"/>
            <p:cNvSpPr/>
            <p:nvPr>
              <p:custDataLst>
                <p:tags r:id="rId185"/>
              </p:custDataLst>
            </p:nvPr>
          </p:nvSpPr>
          <p:spPr>
            <a:xfrm>
              <a:off x="2641716" y="693176"/>
              <a:ext cx="71980" cy="319843"/>
            </a:xfrm>
            <a:custGeom>
              <a:avLst/>
              <a:gdLst/>
              <a:ahLst/>
              <a:cxnLst/>
              <a:rect l="0" t="0" r="0" b="0"/>
              <a:pathLst>
                <a:path w="71980" h="319843">
                  <a:moveTo>
                    <a:pt x="6234" y="94224"/>
                  </a:moveTo>
                  <a:lnTo>
                    <a:pt x="6234" y="94224"/>
                  </a:lnTo>
                  <a:lnTo>
                    <a:pt x="2863" y="100966"/>
                  </a:lnTo>
                  <a:lnTo>
                    <a:pt x="276" y="146321"/>
                  </a:lnTo>
                  <a:lnTo>
                    <a:pt x="0" y="191740"/>
                  </a:lnTo>
                  <a:lnTo>
                    <a:pt x="1800" y="239064"/>
                  </a:lnTo>
                  <a:lnTo>
                    <a:pt x="6802" y="280602"/>
                  </a:lnTo>
                  <a:lnTo>
                    <a:pt x="12245" y="319842"/>
                  </a:lnTo>
                  <a:lnTo>
                    <a:pt x="12539" y="285394"/>
                  </a:lnTo>
                  <a:lnTo>
                    <a:pt x="12564" y="249744"/>
                  </a:lnTo>
                  <a:lnTo>
                    <a:pt x="12571" y="225421"/>
                  </a:lnTo>
                  <a:lnTo>
                    <a:pt x="12575" y="198622"/>
                  </a:lnTo>
                  <a:lnTo>
                    <a:pt x="13284" y="170172"/>
                  </a:lnTo>
                  <a:lnTo>
                    <a:pt x="14461" y="140623"/>
                  </a:lnTo>
                  <a:lnTo>
                    <a:pt x="15952" y="110340"/>
                  </a:lnTo>
                  <a:lnTo>
                    <a:pt x="19490" y="65403"/>
                  </a:lnTo>
                  <a:lnTo>
                    <a:pt x="25449" y="23831"/>
                  </a:lnTo>
                  <a:lnTo>
                    <a:pt x="30296" y="9316"/>
                  </a:lnTo>
                  <a:lnTo>
                    <a:pt x="37154" y="513"/>
                  </a:lnTo>
                  <a:lnTo>
                    <a:pt x="41664" y="0"/>
                  </a:lnTo>
                  <a:lnTo>
                    <a:pt x="52320" y="5074"/>
                  </a:lnTo>
                  <a:lnTo>
                    <a:pt x="62229" y="23793"/>
                  </a:lnTo>
                  <a:lnTo>
                    <a:pt x="71979" y="66065"/>
                  </a:lnTo>
                  <a:lnTo>
                    <a:pt x="71105" y="110575"/>
                  </a:lnTo>
                  <a:lnTo>
                    <a:pt x="58167" y="156799"/>
                  </a:lnTo>
                  <a:lnTo>
                    <a:pt x="53556" y="163457"/>
                  </a:lnTo>
                  <a:lnTo>
                    <a:pt x="42788" y="170855"/>
                  </a:lnTo>
                  <a:lnTo>
                    <a:pt x="38365" y="171417"/>
                  </a:lnTo>
                  <a:lnTo>
                    <a:pt x="34710" y="170380"/>
                  </a:lnTo>
                  <a:lnTo>
                    <a:pt x="31568" y="168278"/>
                  </a:lnTo>
                  <a:lnTo>
                    <a:pt x="28077" y="154654"/>
                  </a:lnTo>
                  <a:lnTo>
                    <a:pt x="25284" y="125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049"/>
            <p:cNvSpPr/>
            <p:nvPr>
              <p:custDataLst>
                <p:tags r:id="rId186"/>
              </p:custDataLst>
            </p:nvPr>
          </p:nvSpPr>
          <p:spPr>
            <a:xfrm>
              <a:off x="1915732" y="801046"/>
              <a:ext cx="173419" cy="146562"/>
            </a:xfrm>
            <a:custGeom>
              <a:avLst/>
              <a:gdLst/>
              <a:ahLst/>
              <a:cxnLst/>
              <a:rect l="0" t="0" r="0" b="0"/>
              <a:pathLst>
                <a:path w="173419" h="146562">
                  <a:moveTo>
                    <a:pt x="21018" y="68904"/>
                  </a:moveTo>
                  <a:lnTo>
                    <a:pt x="21018" y="68904"/>
                  </a:lnTo>
                  <a:lnTo>
                    <a:pt x="1245" y="68904"/>
                  </a:lnTo>
                  <a:lnTo>
                    <a:pt x="75" y="69610"/>
                  </a:lnTo>
                  <a:lnTo>
                    <a:pt x="0" y="70785"/>
                  </a:lnTo>
                  <a:lnTo>
                    <a:pt x="656" y="72275"/>
                  </a:lnTo>
                  <a:lnTo>
                    <a:pt x="7029" y="73930"/>
                  </a:lnTo>
                  <a:lnTo>
                    <a:pt x="49301" y="73256"/>
                  </a:lnTo>
                  <a:lnTo>
                    <a:pt x="58923" y="71805"/>
                  </a:lnTo>
                  <a:lnTo>
                    <a:pt x="73378" y="64549"/>
                  </a:lnTo>
                  <a:lnTo>
                    <a:pt x="83095" y="54974"/>
                  </a:lnTo>
                  <a:lnTo>
                    <a:pt x="87413" y="46015"/>
                  </a:lnTo>
                  <a:lnTo>
                    <a:pt x="86473" y="26295"/>
                  </a:lnTo>
                  <a:lnTo>
                    <a:pt x="77861" y="12572"/>
                  </a:lnTo>
                  <a:lnTo>
                    <a:pt x="71613" y="5950"/>
                  </a:lnTo>
                  <a:lnTo>
                    <a:pt x="65331" y="2240"/>
                  </a:lnTo>
                  <a:lnTo>
                    <a:pt x="52707" y="0"/>
                  </a:lnTo>
                  <a:lnTo>
                    <a:pt x="40041" y="5119"/>
                  </a:lnTo>
                  <a:lnTo>
                    <a:pt x="33700" y="9447"/>
                  </a:lnTo>
                  <a:lnTo>
                    <a:pt x="22892" y="27427"/>
                  </a:lnTo>
                  <a:lnTo>
                    <a:pt x="12636" y="63435"/>
                  </a:lnTo>
                  <a:lnTo>
                    <a:pt x="12354" y="86934"/>
                  </a:lnTo>
                  <a:lnTo>
                    <a:pt x="19284" y="106786"/>
                  </a:lnTo>
                  <a:lnTo>
                    <a:pt x="38457" y="133829"/>
                  </a:lnTo>
                  <a:lnTo>
                    <a:pt x="57696" y="143621"/>
                  </a:lnTo>
                  <a:lnTo>
                    <a:pt x="79653" y="146561"/>
                  </a:lnTo>
                  <a:lnTo>
                    <a:pt x="101170" y="143165"/>
                  </a:lnTo>
                  <a:lnTo>
                    <a:pt x="129747" y="126577"/>
                  </a:lnTo>
                  <a:lnTo>
                    <a:pt x="173418" y="81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050"/>
            <p:cNvSpPr/>
            <p:nvPr>
              <p:custDataLst>
                <p:tags r:id="rId187"/>
              </p:custDataLst>
            </p:nvPr>
          </p:nvSpPr>
          <p:spPr>
            <a:xfrm>
              <a:off x="2260600" y="749290"/>
              <a:ext cx="118353" cy="165805"/>
            </a:xfrm>
            <a:custGeom>
              <a:avLst/>
              <a:gdLst/>
              <a:ahLst/>
              <a:cxnLst/>
              <a:rect l="0" t="0" r="0" b="0"/>
              <a:pathLst>
                <a:path w="118353" h="165805">
                  <a:moveTo>
                    <a:pt x="0" y="6360"/>
                  </a:moveTo>
                  <a:lnTo>
                    <a:pt x="0" y="6360"/>
                  </a:lnTo>
                  <a:lnTo>
                    <a:pt x="3371" y="46327"/>
                  </a:lnTo>
                  <a:lnTo>
                    <a:pt x="8838" y="82015"/>
                  </a:lnTo>
                  <a:lnTo>
                    <a:pt x="20665" y="127477"/>
                  </a:lnTo>
                  <a:lnTo>
                    <a:pt x="25123" y="165804"/>
                  </a:lnTo>
                  <a:lnTo>
                    <a:pt x="25215" y="165573"/>
                  </a:lnTo>
                  <a:lnTo>
                    <a:pt x="19916" y="119684"/>
                  </a:lnTo>
                  <a:lnTo>
                    <a:pt x="21317" y="85419"/>
                  </a:lnTo>
                  <a:lnTo>
                    <a:pt x="24996" y="49258"/>
                  </a:lnTo>
                  <a:lnTo>
                    <a:pt x="35001" y="15151"/>
                  </a:lnTo>
                  <a:lnTo>
                    <a:pt x="42837" y="3682"/>
                  </a:lnTo>
                  <a:lnTo>
                    <a:pt x="47609" y="1047"/>
                  </a:lnTo>
                  <a:lnTo>
                    <a:pt x="58554" y="0"/>
                  </a:lnTo>
                  <a:lnTo>
                    <a:pt x="86729" y="16862"/>
                  </a:lnTo>
                  <a:lnTo>
                    <a:pt x="111775" y="47572"/>
                  </a:lnTo>
                  <a:lnTo>
                    <a:pt x="118352" y="73124"/>
                  </a:lnTo>
                  <a:lnTo>
                    <a:pt x="118088" y="111514"/>
                  </a:lnTo>
                  <a:lnTo>
                    <a:pt x="107950" y="165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051"/>
            <p:cNvSpPr/>
            <p:nvPr>
              <p:custDataLst>
                <p:tags r:id="rId188"/>
              </p:custDataLst>
            </p:nvPr>
          </p:nvSpPr>
          <p:spPr>
            <a:xfrm>
              <a:off x="1665575" y="590452"/>
              <a:ext cx="216358" cy="421307"/>
            </a:xfrm>
            <a:custGeom>
              <a:avLst/>
              <a:gdLst/>
              <a:ahLst/>
              <a:cxnLst/>
              <a:rect l="0" t="0" r="0" b="0"/>
              <a:pathLst>
                <a:path w="216358" h="421307">
                  <a:moveTo>
                    <a:pt x="4475" y="127098"/>
                  </a:moveTo>
                  <a:lnTo>
                    <a:pt x="4475" y="127098"/>
                  </a:lnTo>
                  <a:lnTo>
                    <a:pt x="6356" y="165398"/>
                  </a:lnTo>
                  <a:lnTo>
                    <a:pt x="13264" y="210883"/>
                  </a:lnTo>
                  <a:lnTo>
                    <a:pt x="20376" y="248297"/>
                  </a:lnTo>
                  <a:lnTo>
                    <a:pt x="28240" y="286092"/>
                  </a:lnTo>
                  <a:lnTo>
                    <a:pt x="36439" y="322175"/>
                  </a:lnTo>
                  <a:lnTo>
                    <a:pt x="44081" y="355616"/>
                  </a:lnTo>
                  <a:lnTo>
                    <a:pt x="51645" y="395420"/>
                  </a:lnTo>
                  <a:lnTo>
                    <a:pt x="54797" y="421302"/>
                  </a:lnTo>
                  <a:lnTo>
                    <a:pt x="54956" y="421306"/>
                  </a:lnTo>
                  <a:lnTo>
                    <a:pt x="54475" y="413159"/>
                  </a:lnTo>
                  <a:lnTo>
                    <a:pt x="43053" y="367794"/>
                  </a:lnTo>
                  <a:lnTo>
                    <a:pt x="31506" y="323377"/>
                  </a:lnTo>
                  <a:lnTo>
                    <a:pt x="15777" y="277839"/>
                  </a:lnTo>
                  <a:lnTo>
                    <a:pt x="7616" y="246070"/>
                  </a:lnTo>
                  <a:lnTo>
                    <a:pt x="2344" y="213136"/>
                  </a:lnTo>
                  <a:lnTo>
                    <a:pt x="0" y="179683"/>
                  </a:lnTo>
                  <a:lnTo>
                    <a:pt x="2721" y="146001"/>
                  </a:lnTo>
                  <a:lnTo>
                    <a:pt x="8634" y="112921"/>
                  </a:lnTo>
                  <a:lnTo>
                    <a:pt x="20602" y="67943"/>
                  </a:lnTo>
                  <a:lnTo>
                    <a:pt x="41370" y="26069"/>
                  </a:lnTo>
                  <a:lnTo>
                    <a:pt x="51917" y="13757"/>
                  </a:lnTo>
                  <a:lnTo>
                    <a:pt x="66012" y="3582"/>
                  </a:lnTo>
                  <a:lnTo>
                    <a:pt x="81684" y="0"/>
                  </a:lnTo>
                  <a:lnTo>
                    <a:pt x="89814" y="33"/>
                  </a:lnTo>
                  <a:lnTo>
                    <a:pt x="106374" y="7595"/>
                  </a:lnTo>
                  <a:lnTo>
                    <a:pt x="114741" y="13563"/>
                  </a:lnTo>
                  <a:lnTo>
                    <a:pt x="127801" y="33364"/>
                  </a:lnTo>
                  <a:lnTo>
                    <a:pt x="136898" y="60038"/>
                  </a:lnTo>
                  <a:lnTo>
                    <a:pt x="140941" y="93060"/>
                  </a:lnTo>
                  <a:lnTo>
                    <a:pt x="135212" y="127022"/>
                  </a:lnTo>
                  <a:lnTo>
                    <a:pt x="123258" y="160225"/>
                  </a:lnTo>
                  <a:lnTo>
                    <a:pt x="102072" y="205274"/>
                  </a:lnTo>
                  <a:lnTo>
                    <a:pt x="81557" y="247171"/>
                  </a:lnTo>
                  <a:lnTo>
                    <a:pt x="68770" y="265649"/>
                  </a:lnTo>
                  <a:lnTo>
                    <a:pt x="106769" y="275535"/>
                  </a:lnTo>
                  <a:lnTo>
                    <a:pt x="143283" y="285066"/>
                  </a:lnTo>
                  <a:lnTo>
                    <a:pt x="182011" y="300198"/>
                  </a:lnTo>
                  <a:lnTo>
                    <a:pt x="200031" y="313863"/>
                  </a:lnTo>
                  <a:lnTo>
                    <a:pt x="211333" y="329343"/>
                  </a:lnTo>
                  <a:lnTo>
                    <a:pt x="216357" y="345631"/>
                  </a:lnTo>
                  <a:lnTo>
                    <a:pt x="214874" y="353220"/>
                  </a:lnTo>
                  <a:lnTo>
                    <a:pt x="205700" y="367297"/>
                  </a:lnTo>
                  <a:lnTo>
                    <a:pt x="174556" y="387122"/>
                  </a:lnTo>
                  <a:lnTo>
                    <a:pt x="134048" y="403030"/>
                  </a:lnTo>
                  <a:lnTo>
                    <a:pt x="87664" y="410203"/>
                  </a:lnTo>
                  <a:lnTo>
                    <a:pt x="71081" y="408615"/>
                  </a:lnTo>
                  <a:lnTo>
                    <a:pt x="66518" y="407204"/>
                  </a:lnTo>
                  <a:lnTo>
                    <a:pt x="64181" y="405557"/>
                  </a:lnTo>
                  <a:lnTo>
                    <a:pt x="61625" y="400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052"/>
            <p:cNvSpPr/>
            <p:nvPr>
              <p:custDataLst>
                <p:tags r:id="rId189"/>
              </p:custDataLst>
            </p:nvPr>
          </p:nvSpPr>
          <p:spPr>
            <a:xfrm>
              <a:off x="2090033" y="787400"/>
              <a:ext cx="100718" cy="159509"/>
            </a:xfrm>
            <a:custGeom>
              <a:avLst/>
              <a:gdLst/>
              <a:ahLst/>
              <a:cxnLst/>
              <a:rect l="0" t="0" r="0" b="0"/>
              <a:pathLst>
                <a:path w="100718" h="159509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11" y="5070"/>
                  </a:lnTo>
                  <a:lnTo>
                    <a:pt x="35114" y="51085"/>
                  </a:lnTo>
                  <a:lnTo>
                    <a:pt x="65860" y="91491"/>
                  </a:lnTo>
                  <a:lnTo>
                    <a:pt x="77229" y="112394"/>
                  </a:lnTo>
                  <a:lnTo>
                    <a:pt x="81341" y="131562"/>
                  </a:lnTo>
                  <a:lnTo>
                    <a:pt x="81602" y="156751"/>
                  </a:lnTo>
                  <a:lnTo>
                    <a:pt x="80213" y="158828"/>
                  </a:lnTo>
                  <a:lnTo>
                    <a:pt x="77875" y="159508"/>
                  </a:lnTo>
                  <a:lnTo>
                    <a:pt x="74906" y="159255"/>
                  </a:lnTo>
                  <a:lnTo>
                    <a:pt x="72220" y="156970"/>
                  </a:lnTo>
                  <a:lnTo>
                    <a:pt x="67356" y="148787"/>
                  </a:lnTo>
                  <a:lnTo>
                    <a:pt x="57279" y="118795"/>
                  </a:lnTo>
                  <a:lnTo>
                    <a:pt x="55469" y="75258"/>
                  </a:lnTo>
                  <a:lnTo>
                    <a:pt x="62773" y="43465"/>
                  </a:lnTo>
                  <a:lnTo>
                    <a:pt x="73873" y="24011"/>
                  </a:lnTo>
                  <a:lnTo>
                    <a:pt x="83848" y="15845"/>
                  </a:lnTo>
                  <a:lnTo>
                    <a:pt x="1007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053"/>
            <p:cNvSpPr/>
            <p:nvPr>
              <p:custDataLst>
                <p:tags r:id="rId190"/>
              </p:custDataLst>
            </p:nvPr>
          </p:nvSpPr>
          <p:spPr>
            <a:xfrm>
              <a:off x="2492043" y="632867"/>
              <a:ext cx="79708" cy="300584"/>
            </a:xfrm>
            <a:custGeom>
              <a:avLst/>
              <a:gdLst/>
              <a:ahLst/>
              <a:cxnLst/>
              <a:rect l="0" t="0" r="0" b="0"/>
              <a:pathLst>
                <a:path w="79708" h="300584">
                  <a:moveTo>
                    <a:pt x="73357" y="27533"/>
                  </a:moveTo>
                  <a:lnTo>
                    <a:pt x="73357" y="27533"/>
                  </a:lnTo>
                  <a:lnTo>
                    <a:pt x="76728" y="20791"/>
                  </a:lnTo>
                  <a:lnTo>
                    <a:pt x="76501" y="13718"/>
                  </a:lnTo>
                  <a:lnTo>
                    <a:pt x="75453" y="9856"/>
                  </a:lnTo>
                  <a:lnTo>
                    <a:pt x="70526" y="3684"/>
                  </a:lnTo>
                  <a:lnTo>
                    <a:pt x="67236" y="1050"/>
                  </a:lnTo>
                  <a:lnTo>
                    <a:pt x="63632" y="0"/>
                  </a:lnTo>
                  <a:lnTo>
                    <a:pt x="55864" y="715"/>
                  </a:lnTo>
                  <a:lnTo>
                    <a:pt x="40187" y="11826"/>
                  </a:lnTo>
                  <a:lnTo>
                    <a:pt x="22136" y="38636"/>
                  </a:lnTo>
                  <a:lnTo>
                    <a:pt x="11551" y="68922"/>
                  </a:lnTo>
                  <a:lnTo>
                    <a:pt x="3555" y="106606"/>
                  </a:lnTo>
                  <a:lnTo>
                    <a:pt x="0" y="149225"/>
                  </a:lnTo>
                  <a:lnTo>
                    <a:pt x="4065" y="192155"/>
                  </a:lnTo>
                  <a:lnTo>
                    <a:pt x="12927" y="231932"/>
                  </a:lnTo>
                  <a:lnTo>
                    <a:pt x="23922" y="263721"/>
                  </a:lnTo>
                  <a:lnTo>
                    <a:pt x="39627" y="284435"/>
                  </a:lnTo>
                  <a:lnTo>
                    <a:pt x="56249" y="296228"/>
                  </a:lnTo>
                  <a:lnTo>
                    <a:pt x="79707" y="30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372"/>
          <p:cNvGrpSpPr/>
          <p:nvPr/>
        </p:nvGrpSpPr>
        <p:grpSpPr>
          <a:xfrm>
            <a:off x="4800600" y="600979"/>
            <a:ext cx="1114711" cy="531353"/>
            <a:chOff x="4800600" y="600979"/>
            <a:chExt cx="1114711" cy="531353"/>
          </a:xfrm>
        </p:grpSpPr>
        <p:sp>
          <p:nvSpPr>
            <p:cNvPr id="11" name="SMARTInkShape-2054"/>
            <p:cNvSpPr/>
            <p:nvPr>
              <p:custDataLst>
                <p:tags r:id="rId174"/>
              </p:custDataLst>
            </p:nvPr>
          </p:nvSpPr>
          <p:spPr>
            <a:xfrm>
              <a:off x="5848350" y="718228"/>
              <a:ext cx="66961" cy="310473"/>
            </a:xfrm>
            <a:custGeom>
              <a:avLst/>
              <a:gdLst/>
              <a:ahLst/>
              <a:cxnLst/>
              <a:rect l="0" t="0" r="0" b="0"/>
              <a:pathLst>
                <a:path w="66961" h="310473">
                  <a:moveTo>
                    <a:pt x="0" y="24722"/>
                  </a:moveTo>
                  <a:lnTo>
                    <a:pt x="0" y="24722"/>
                  </a:lnTo>
                  <a:lnTo>
                    <a:pt x="0" y="7045"/>
                  </a:lnTo>
                  <a:lnTo>
                    <a:pt x="705" y="4471"/>
                  </a:lnTo>
                  <a:lnTo>
                    <a:pt x="1881" y="2755"/>
                  </a:lnTo>
                  <a:lnTo>
                    <a:pt x="3371" y="1610"/>
                  </a:lnTo>
                  <a:lnTo>
                    <a:pt x="6907" y="339"/>
                  </a:lnTo>
                  <a:lnTo>
                    <a:pt x="8839" y="0"/>
                  </a:lnTo>
                  <a:lnTo>
                    <a:pt x="25040" y="16378"/>
                  </a:lnTo>
                  <a:lnTo>
                    <a:pt x="44344" y="50315"/>
                  </a:lnTo>
                  <a:lnTo>
                    <a:pt x="55221" y="81252"/>
                  </a:lnTo>
                  <a:lnTo>
                    <a:pt x="63348" y="116874"/>
                  </a:lnTo>
                  <a:lnTo>
                    <a:pt x="66960" y="156225"/>
                  </a:lnTo>
                  <a:lnTo>
                    <a:pt x="64803" y="193470"/>
                  </a:lnTo>
                  <a:lnTo>
                    <a:pt x="59846" y="227426"/>
                  </a:lnTo>
                  <a:lnTo>
                    <a:pt x="52383" y="268227"/>
                  </a:lnTo>
                  <a:lnTo>
                    <a:pt x="39458" y="298286"/>
                  </a:lnTo>
                  <a:lnTo>
                    <a:pt x="31750" y="310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055"/>
            <p:cNvSpPr/>
            <p:nvPr>
              <p:custDataLst>
                <p:tags r:id="rId175"/>
              </p:custDataLst>
            </p:nvPr>
          </p:nvSpPr>
          <p:spPr>
            <a:xfrm>
              <a:off x="5742222" y="831850"/>
              <a:ext cx="36279" cy="12701"/>
            </a:xfrm>
            <a:custGeom>
              <a:avLst/>
              <a:gdLst/>
              <a:ahLst/>
              <a:cxnLst/>
              <a:rect l="0" t="0" r="0" b="0"/>
              <a:pathLst>
                <a:path w="36279" h="12701">
                  <a:moveTo>
                    <a:pt x="36278" y="0"/>
                  </a:moveTo>
                  <a:lnTo>
                    <a:pt x="36278" y="0"/>
                  </a:lnTo>
                  <a:lnTo>
                    <a:pt x="29536" y="3371"/>
                  </a:lnTo>
                  <a:lnTo>
                    <a:pt x="7403" y="7839"/>
                  </a:lnTo>
                  <a:lnTo>
                    <a:pt x="0" y="11740"/>
                  </a:lnTo>
                  <a:lnTo>
                    <a:pt x="803" y="12060"/>
                  </a:lnTo>
                  <a:lnTo>
                    <a:pt x="1722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056"/>
            <p:cNvSpPr/>
            <p:nvPr>
              <p:custDataLst>
                <p:tags r:id="rId176"/>
              </p:custDataLst>
            </p:nvPr>
          </p:nvSpPr>
          <p:spPr>
            <a:xfrm>
              <a:off x="5729993" y="927100"/>
              <a:ext cx="10408" cy="101601"/>
            </a:xfrm>
            <a:custGeom>
              <a:avLst/>
              <a:gdLst/>
              <a:ahLst/>
              <a:cxnLst/>
              <a:rect l="0" t="0" r="0" b="0"/>
              <a:pathLst>
                <a:path w="10408" h="101601">
                  <a:moveTo>
                    <a:pt x="10407" y="0"/>
                  </a:moveTo>
                  <a:lnTo>
                    <a:pt x="10407" y="0"/>
                  </a:lnTo>
                  <a:lnTo>
                    <a:pt x="7036" y="3371"/>
                  </a:lnTo>
                  <a:lnTo>
                    <a:pt x="947" y="32603"/>
                  </a:lnTo>
                  <a:lnTo>
                    <a:pt x="0" y="76942"/>
                  </a:lnTo>
                  <a:lnTo>
                    <a:pt x="1783" y="86172"/>
                  </a:lnTo>
                  <a:lnTo>
                    <a:pt x="1040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057"/>
            <p:cNvSpPr/>
            <p:nvPr>
              <p:custDataLst>
                <p:tags r:id="rId177"/>
              </p:custDataLst>
            </p:nvPr>
          </p:nvSpPr>
          <p:spPr>
            <a:xfrm>
              <a:off x="4987729" y="857250"/>
              <a:ext cx="127836" cy="170091"/>
            </a:xfrm>
            <a:custGeom>
              <a:avLst/>
              <a:gdLst/>
              <a:ahLst/>
              <a:cxnLst/>
              <a:rect l="0" t="0" r="0" b="0"/>
              <a:pathLst>
                <a:path w="127836" h="17009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2117"/>
                  </a:lnTo>
                  <a:lnTo>
                    <a:pt x="26630" y="49266"/>
                  </a:lnTo>
                  <a:lnTo>
                    <a:pt x="60490" y="96201"/>
                  </a:lnTo>
                  <a:lnTo>
                    <a:pt x="94669" y="139757"/>
                  </a:lnTo>
                  <a:lnTo>
                    <a:pt x="111640" y="161119"/>
                  </a:lnTo>
                  <a:lnTo>
                    <a:pt x="127625" y="170090"/>
                  </a:lnTo>
                  <a:lnTo>
                    <a:pt x="127835" y="168426"/>
                  </a:lnTo>
                  <a:lnTo>
                    <a:pt x="12402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058"/>
            <p:cNvSpPr/>
            <p:nvPr>
              <p:custDataLst>
                <p:tags r:id="rId178"/>
              </p:custDataLst>
            </p:nvPr>
          </p:nvSpPr>
          <p:spPr>
            <a:xfrm>
              <a:off x="5008427" y="850900"/>
              <a:ext cx="135074" cy="209551"/>
            </a:xfrm>
            <a:custGeom>
              <a:avLst/>
              <a:gdLst/>
              <a:ahLst/>
              <a:cxnLst/>
              <a:rect l="0" t="0" r="0" b="0"/>
              <a:pathLst>
                <a:path w="135074" h="209551">
                  <a:moveTo>
                    <a:pt x="135073" y="0"/>
                  </a:moveTo>
                  <a:lnTo>
                    <a:pt x="135073" y="0"/>
                  </a:lnTo>
                  <a:lnTo>
                    <a:pt x="128331" y="0"/>
                  </a:lnTo>
                  <a:lnTo>
                    <a:pt x="110655" y="10113"/>
                  </a:lnTo>
                  <a:lnTo>
                    <a:pt x="76171" y="49266"/>
                  </a:lnTo>
                  <a:lnTo>
                    <a:pt x="47081" y="96201"/>
                  </a:lnTo>
                  <a:lnTo>
                    <a:pt x="27392" y="133632"/>
                  </a:lnTo>
                  <a:lnTo>
                    <a:pt x="4197" y="181191"/>
                  </a:lnTo>
                  <a:lnTo>
                    <a:pt x="0" y="194124"/>
                  </a:lnTo>
                  <a:lnTo>
                    <a:pt x="487" y="202224"/>
                  </a:lnTo>
                  <a:lnTo>
                    <a:pt x="2310" y="204666"/>
                  </a:lnTo>
                  <a:lnTo>
                    <a:pt x="4937" y="206294"/>
                  </a:lnTo>
                  <a:lnTo>
                    <a:pt x="1442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059"/>
            <p:cNvSpPr/>
            <p:nvPr>
              <p:custDataLst>
                <p:tags r:id="rId179"/>
              </p:custDataLst>
            </p:nvPr>
          </p:nvSpPr>
          <p:spPr>
            <a:xfrm>
              <a:off x="5267980" y="663310"/>
              <a:ext cx="116821" cy="289418"/>
            </a:xfrm>
            <a:custGeom>
              <a:avLst/>
              <a:gdLst/>
              <a:ahLst/>
              <a:cxnLst/>
              <a:rect l="0" t="0" r="0" b="0"/>
              <a:pathLst>
                <a:path w="116821" h="289418">
                  <a:moveTo>
                    <a:pt x="110470" y="22490"/>
                  </a:moveTo>
                  <a:lnTo>
                    <a:pt x="110470" y="22490"/>
                  </a:lnTo>
                  <a:lnTo>
                    <a:pt x="94569" y="3636"/>
                  </a:lnTo>
                  <a:lnTo>
                    <a:pt x="86705" y="0"/>
                  </a:lnTo>
                  <a:lnTo>
                    <a:pt x="81926" y="1146"/>
                  </a:lnTo>
                  <a:lnTo>
                    <a:pt x="70972" y="8065"/>
                  </a:lnTo>
                  <a:lnTo>
                    <a:pt x="49535" y="30602"/>
                  </a:lnTo>
                  <a:lnTo>
                    <a:pt x="28680" y="73107"/>
                  </a:lnTo>
                  <a:lnTo>
                    <a:pt x="15558" y="111544"/>
                  </a:lnTo>
                  <a:lnTo>
                    <a:pt x="4787" y="153086"/>
                  </a:lnTo>
                  <a:lnTo>
                    <a:pt x="0" y="192716"/>
                  </a:lnTo>
                  <a:lnTo>
                    <a:pt x="3516" y="225852"/>
                  </a:lnTo>
                  <a:lnTo>
                    <a:pt x="13546" y="253278"/>
                  </a:lnTo>
                  <a:lnTo>
                    <a:pt x="29763" y="274876"/>
                  </a:lnTo>
                  <a:lnTo>
                    <a:pt x="50612" y="286356"/>
                  </a:lnTo>
                  <a:lnTo>
                    <a:pt x="62097" y="289417"/>
                  </a:lnTo>
                  <a:lnTo>
                    <a:pt x="116820" y="276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060"/>
            <p:cNvSpPr/>
            <p:nvPr>
              <p:custDataLst>
                <p:tags r:id="rId180"/>
              </p:custDataLst>
            </p:nvPr>
          </p:nvSpPr>
          <p:spPr>
            <a:xfrm>
              <a:off x="5482741" y="704850"/>
              <a:ext cx="143360" cy="242886"/>
            </a:xfrm>
            <a:custGeom>
              <a:avLst/>
              <a:gdLst/>
              <a:ahLst/>
              <a:cxnLst/>
              <a:rect l="0" t="0" r="0" b="0"/>
              <a:pathLst>
                <a:path w="143360" h="242886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22426" y="45466"/>
                  </a:lnTo>
                  <a:lnTo>
                    <a:pt x="45046" y="89593"/>
                  </a:lnTo>
                  <a:lnTo>
                    <a:pt x="69622" y="135045"/>
                  </a:lnTo>
                  <a:lnTo>
                    <a:pt x="94778" y="176421"/>
                  </a:lnTo>
                  <a:lnTo>
                    <a:pt x="123208" y="223540"/>
                  </a:lnTo>
                  <a:lnTo>
                    <a:pt x="132920" y="237919"/>
                  </a:lnTo>
                  <a:lnTo>
                    <a:pt x="134283" y="241163"/>
                  </a:lnTo>
                  <a:lnTo>
                    <a:pt x="135897" y="242620"/>
                  </a:lnTo>
                  <a:lnTo>
                    <a:pt x="137679" y="242885"/>
                  </a:lnTo>
                  <a:lnTo>
                    <a:pt x="143359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061"/>
            <p:cNvSpPr/>
            <p:nvPr>
              <p:custDataLst>
                <p:tags r:id="rId181"/>
              </p:custDataLst>
            </p:nvPr>
          </p:nvSpPr>
          <p:spPr>
            <a:xfrm>
              <a:off x="4800600" y="600979"/>
              <a:ext cx="146005" cy="531353"/>
            </a:xfrm>
            <a:custGeom>
              <a:avLst/>
              <a:gdLst/>
              <a:ahLst/>
              <a:cxnLst/>
              <a:rect l="0" t="0" r="0" b="0"/>
              <a:pathLst>
                <a:path w="146005" h="531353">
                  <a:moveTo>
                    <a:pt x="0" y="351521"/>
                  </a:moveTo>
                  <a:lnTo>
                    <a:pt x="0" y="351521"/>
                  </a:lnTo>
                  <a:lnTo>
                    <a:pt x="3371" y="388602"/>
                  </a:lnTo>
                  <a:lnTo>
                    <a:pt x="5026" y="425622"/>
                  </a:lnTo>
                  <a:lnTo>
                    <a:pt x="5761" y="462771"/>
                  </a:lnTo>
                  <a:lnTo>
                    <a:pt x="6175" y="504664"/>
                  </a:lnTo>
                  <a:lnTo>
                    <a:pt x="6327" y="531309"/>
                  </a:lnTo>
                  <a:lnTo>
                    <a:pt x="5629" y="531352"/>
                  </a:lnTo>
                  <a:lnTo>
                    <a:pt x="2972" y="527637"/>
                  </a:lnTo>
                  <a:lnTo>
                    <a:pt x="587" y="489948"/>
                  </a:lnTo>
                  <a:lnTo>
                    <a:pt x="260" y="453496"/>
                  </a:lnTo>
                  <a:lnTo>
                    <a:pt x="173" y="428676"/>
                  </a:lnTo>
                  <a:lnTo>
                    <a:pt x="115" y="400136"/>
                  </a:lnTo>
                  <a:lnTo>
                    <a:pt x="77" y="369114"/>
                  </a:lnTo>
                  <a:lnTo>
                    <a:pt x="51" y="335028"/>
                  </a:lnTo>
                  <a:lnTo>
                    <a:pt x="34" y="298897"/>
                  </a:lnTo>
                  <a:lnTo>
                    <a:pt x="22" y="261405"/>
                  </a:lnTo>
                  <a:lnTo>
                    <a:pt x="720" y="226533"/>
                  </a:lnTo>
                  <a:lnTo>
                    <a:pt x="1891" y="193407"/>
                  </a:lnTo>
                  <a:lnTo>
                    <a:pt x="3378" y="161445"/>
                  </a:lnTo>
                  <a:lnTo>
                    <a:pt x="5779" y="133081"/>
                  </a:lnTo>
                  <a:lnTo>
                    <a:pt x="8791" y="107117"/>
                  </a:lnTo>
                  <a:lnTo>
                    <a:pt x="16607" y="63686"/>
                  </a:lnTo>
                  <a:lnTo>
                    <a:pt x="27137" y="34976"/>
                  </a:lnTo>
                  <a:lnTo>
                    <a:pt x="40753" y="16571"/>
                  </a:lnTo>
                  <a:lnTo>
                    <a:pt x="48335" y="9688"/>
                  </a:lnTo>
                  <a:lnTo>
                    <a:pt x="66167" y="2040"/>
                  </a:lnTo>
                  <a:lnTo>
                    <a:pt x="75862" y="0"/>
                  </a:lnTo>
                  <a:lnTo>
                    <a:pt x="85146" y="1463"/>
                  </a:lnTo>
                  <a:lnTo>
                    <a:pt x="102989" y="10614"/>
                  </a:lnTo>
                  <a:lnTo>
                    <a:pt x="125530" y="38374"/>
                  </a:lnTo>
                  <a:lnTo>
                    <a:pt x="142244" y="83524"/>
                  </a:lnTo>
                  <a:lnTo>
                    <a:pt x="146004" y="116935"/>
                  </a:lnTo>
                  <a:lnTo>
                    <a:pt x="143913" y="149188"/>
                  </a:lnTo>
                  <a:lnTo>
                    <a:pt x="135928" y="177634"/>
                  </a:lnTo>
                  <a:lnTo>
                    <a:pt x="112790" y="214078"/>
                  </a:lnTo>
                  <a:lnTo>
                    <a:pt x="91756" y="230698"/>
                  </a:lnTo>
                  <a:lnTo>
                    <a:pt x="69003" y="241377"/>
                  </a:lnTo>
                  <a:lnTo>
                    <a:pt x="25097" y="248796"/>
                  </a:lnTo>
                  <a:lnTo>
                    <a:pt x="20964" y="248465"/>
                  </a:lnTo>
                  <a:lnTo>
                    <a:pt x="18209" y="247539"/>
                  </a:lnTo>
                  <a:lnTo>
                    <a:pt x="12700" y="24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062"/>
            <p:cNvSpPr/>
            <p:nvPr>
              <p:custDataLst>
                <p:tags r:id="rId182"/>
              </p:custDataLst>
            </p:nvPr>
          </p:nvSpPr>
          <p:spPr>
            <a:xfrm>
              <a:off x="5524500" y="692150"/>
              <a:ext cx="139701" cy="311151"/>
            </a:xfrm>
            <a:custGeom>
              <a:avLst/>
              <a:gdLst/>
              <a:ahLst/>
              <a:cxnLst/>
              <a:rect l="0" t="0" r="0" b="0"/>
              <a:pathLst>
                <a:path w="139701" h="311151">
                  <a:moveTo>
                    <a:pt x="139700" y="0"/>
                  </a:moveTo>
                  <a:lnTo>
                    <a:pt x="139700" y="0"/>
                  </a:lnTo>
                  <a:lnTo>
                    <a:pt x="124120" y="0"/>
                  </a:lnTo>
                  <a:lnTo>
                    <a:pt x="114902" y="3763"/>
                  </a:lnTo>
                  <a:lnTo>
                    <a:pt x="110468" y="6742"/>
                  </a:lnTo>
                  <a:lnTo>
                    <a:pt x="103660" y="17578"/>
                  </a:lnTo>
                  <a:lnTo>
                    <a:pt x="83427" y="61014"/>
                  </a:lnTo>
                  <a:lnTo>
                    <a:pt x="70240" y="93440"/>
                  </a:lnTo>
                  <a:lnTo>
                    <a:pt x="57323" y="129018"/>
                  </a:lnTo>
                  <a:lnTo>
                    <a:pt x="44527" y="165997"/>
                  </a:lnTo>
                  <a:lnTo>
                    <a:pt x="33665" y="199836"/>
                  </a:lnTo>
                  <a:lnTo>
                    <a:pt x="19618" y="244772"/>
                  </a:lnTo>
                  <a:lnTo>
                    <a:pt x="5600" y="287768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373"/>
          <p:cNvGrpSpPr/>
          <p:nvPr/>
        </p:nvGrpSpPr>
        <p:grpSpPr>
          <a:xfrm>
            <a:off x="6464300" y="901700"/>
            <a:ext cx="203201" cy="114194"/>
            <a:chOff x="6464300" y="901700"/>
            <a:chExt cx="203201" cy="114194"/>
          </a:xfrm>
        </p:grpSpPr>
        <p:sp>
          <p:nvSpPr>
            <p:cNvPr id="21" name="SMARTInkShape-2063"/>
            <p:cNvSpPr/>
            <p:nvPr>
              <p:custDataLst>
                <p:tags r:id="rId172"/>
              </p:custDataLst>
            </p:nvPr>
          </p:nvSpPr>
          <p:spPr>
            <a:xfrm>
              <a:off x="6464300" y="901700"/>
              <a:ext cx="203201" cy="6351"/>
            </a:xfrm>
            <a:custGeom>
              <a:avLst/>
              <a:gdLst/>
              <a:ahLst/>
              <a:cxnLst/>
              <a:rect l="0" t="0" r="0" b="0"/>
              <a:pathLst>
                <a:path w="203201" h="63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52097" y="5958"/>
                  </a:lnTo>
                  <a:lnTo>
                    <a:pt x="95634" y="6234"/>
                  </a:lnTo>
                  <a:lnTo>
                    <a:pt x="136051" y="6316"/>
                  </a:lnTo>
                  <a:lnTo>
                    <a:pt x="181312" y="6343"/>
                  </a:lnTo>
                  <a:lnTo>
                    <a:pt x="203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064"/>
            <p:cNvSpPr/>
            <p:nvPr>
              <p:custDataLst>
                <p:tags r:id="rId173"/>
              </p:custDataLst>
            </p:nvPr>
          </p:nvSpPr>
          <p:spPr>
            <a:xfrm>
              <a:off x="6506268" y="996950"/>
              <a:ext cx="161233" cy="18944"/>
            </a:xfrm>
            <a:custGeom>
              <a:avLst/>
              <a:gdLst/>
              <a:ahLst/>
              <a:cxnLst/>
              <a:rect l="0" t="0" r="0" b="0"/>
              <a:pathLst>
                <a:path w="161233" h="18944">
                  <a:moveTo>
                    <a:pt x="15182" y="0"/>
                  </a:moveTo>
                  <a:lnTo>
                    <a:pt x="15182" y="0"/>
                  </a:lnTo>
                  <a:lnTo>
                    <a:pt x="877" y="8838"/>
                  </a:lnTo>
                  <a:lnTo>
                    <a:pt x="0" y="10831"/>
                  </a:lnTo>
                  <a:lnTo>
                    <a:pt x="122" y="12865"/>
                  </a:lnTo>
                  <a:lnTo>
                    <a:pt x="908" y="14927"/>
                  </a:lnTo>
                  <a:lnTo>
                    <a:pt x="11190" y="17217"/>
                  </a:lnTo>
                  <a:lnTo>
                    <a:pt x="53278" y="18688"/>
                  </a:lnTo>
                  <a:lnTo>
                    <a:pt x="98122" y="18943"/>
                  </a:lnTo>
                  <a:lnTo>
                    <a:pt x="145107" y="10301"/>
                  </a:lnTo>
                  <a:lnTo>
                    <a:pt x="16123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374"/>
          <p:cNvGrpSpPr/>
          <p:nvPr/>
        </p:nvGrpSpPr>
        <p:grpSpPr>
          <a:xfrm>
            <a:off x="7000940" y="501650"/>
            <a:ext cx="1746689" cy="702257"/>
            <a:chOff x="7000940" y="501650"/>
            <a:chExt cx="1746689" cy="702257"/>
          </a:xfrm>
        </p:grpSpPr>
        <p:sp>
          <p:nvSpPr>
            <p:cNvPr id="24" name="SMARTInkShape-2065"/>
            <p:cNvSpPr/>
            <p:nvPr>
              <p:custDataLst>
                <p:tags r:id="rId156"/>
              </p:custDataLst>
            </p:nvPr>
          </p:nvSpPr>
          <p:spPr>
            <a:xfrm>
              <a:off x="8710113" y="622300"/>
              <a:ext cx="37516" cy="46926"/>
            </a:xfrm>
            <a:custGeom>
              <a:avLst/>
              <a:gdLst/>
              <a:ahLst/>
              <a:cxnLst/>
              <a:rect l="0" t="0" r="0" b="0"/>
              <a:pathLst>
                <a:path w="37516" h="46926">
                  <a:moveTo>
                    <a:pt x="27487" y="12700"/>
                  </a:moveTo>
                  <a:lnTo>
                    <a:pt x="27487" y="12700"/>
                  </a:lnTo>
                  <a:lnTo>
                    <a:pt x="20745" y="12700"/>
                  </a:lnTo>
                  <a:lnTo>
                    <a:pt x="15554" y="14581"/>
                  </a:lnTo>
                  <a:lnTo>
                    <a:pt x="6471" y="21538"/>
                  </a:lnTo>
                  <a:lnTo>
                    <a:pt x="15" y="30998"/>
                  </a:lnTo>
                  <a:lnTo>
                    <a:pt x="0" y="34071"/>
                  </a:lnTo>
                  <a:lnTo>
                    <a:pt x="1400" y="36825"/>
                  </a:lnTo>
                  <a:lnTo>
                    <a:pt x="3746" y="39367"/>
                  </a:lnTo>
                  <a:lnTo>
                    <a:pt x="17160" y="46315"/>
                  </a:lnTo>
                  <a:lnTo>
                    <a:pt x="26660" y="46925"/>
                  </a:lnTo>
                  <a:lnTo>
                    <a:pt x="31169" y="46100"/>
                  </a:lnTo>
                  <a:lnTo>
                    <a:pt x="34175" y="43433"/>
                  </a:lnTo>
                  <a:lnTo>
                    <a:pt x="37515" y="34826"/>
                  </a:lnTo>
                  <a:lnTo>
                    <a:pt x="37118" y="25826"/>
                  </a:lnTo>
                  <a:lnTo>
                    <a:pt x="338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066"/>
            <p:cNvSpPr/>
            <p:nvPr>
              <p:custDataLst>
                <p:tags r:id="rId157"/>
              </p:custDataLst>
            </p:nvPr>
          </p:nvSpPr>
          <p:spPr>
            <a:xfrm>
              <a:off x="8686800" y="69215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9820" y="18951"/>
                  </a:lnTo>
                  <a:lnTo>
                    <a:pt x="4365" y="33588"/>
                  </a:lnTo>
                  <a:lnTo>
                    <a:pt x="256" y="7891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067"/>
            <p:cNvSpPr/>
            <p:nvPr>
              <p:custDataLst>
                <p:tags r:id="rId158"/>
              </p:custDataLst>
            </p:nvPr>
          </p:nvSpPr>
          <p:spPr>
            <a:xfrm>
              <a:off x="8551793" y="546100"/>
              <a:ext cx="115958" cy="196851"/>
            </a:xfrm>
            <a:custGeom>
              <a:avLst/>
              <a:gdLst/>
              <a:ahLst/>
              <a:cxnLst/>
              <a:rect l="0" t="0" r="0" b="0"/>
              <a:pathLst>
                <a:path w="115958" h="196851">
                  <a:moveTo>
                    <a:pt x="115957" y="0"/>
                  </a:moveTo>
                  <a:lnTo>
                    <a:pt x="115957" y="0"/>
                  </a:lnTo>
                  <a:lnTo>
                    <a:pt x="112586" y="0"/>
                  </a:lnTo>
                  <a:lnTo>
                    <a:pt x="93635" y="10113"/>
                  </a:lnTo>
                  <a:lnTo>
                    <a:pt x="60695" y="52771"/>
                  </a:lnTo>
                  <a:lnTo>
                    <a:pt x="37572" y="93639"/>
                  </a:lnTo>
                  <a:lnTo>
                    <a:pt x="23901" y="132167"/>
                  </a:lnTo>
                  <a:lnTo>
                    <a:pt x="1634" y="177836"/>
                  </a:lnTo>
                  <a:lnTo>
                    <a:pt x="0" y="186753"/>
                  </a:lnTo>
                  <a:lnTo>
                    <a:pt x="1657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068"/>
            <p:cNvSpPr/>
            <p:nvPr>
              <p:custDataLst>
                <p:tags r:id="rId159"/>
              </p:custDataLst>
            </p:nvPr>
          </p:nvSpPr>
          <p:spPr>
            <a:xfrm>
              <a:off x="8521700" y="553333"/>
              <a:ext cx="114301" cy="138818"/>
            </a:xfrm>
            <a:custGeom>
              <a:avLst/>
              <a:gdLst/>
              <a:ahLst/>
              <a:cxnLst/>
              <a:rect l="0" t="0" r="0" b="0"/>
              <a:pathLst>
                <a:path w="114301" h="138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6120"/>
                  </a:lnTo>
                  <a:lnTo>
                    <a:pt x="20983" y="36039"/>
                  </a:lnTo>
                  <a:lnTo>
                    <a:pt x="60249" y="75921"/>
                  </a:lnTo>
                  <a:lnTo>
                    <a:pt x="79694" y="96046"/>
                  </a:lnTo>
                  <a:lnTo>
                    <a:pt x="92757" y="121127"/>
                  </a:lnTo>
                  <a:lnTo>
                    <a:pt x="11430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069"/>
            <p:cNvSpPr/>
            <p:nvPr>
              <p:custDataLst>
                <p:tags r:id="rId160"/>
              </p:custDataLst>
            </p:nvPr>
          </p:nvSpPr>
          <p:spPr>
            <a:xfrm>
              <a:off x="8313915" y="622300"/>
              <a:ext cx="106186" cy="12701"/>
            </a:xfrm>
            <a:custGeom>
              <a:avLst/>
              <a:gdLst/>
              <a:ahLst/>
              <a:cxnLst/>
              <a:rect l="0" t="0" r="0" b="0"/>
              <a:pathLst>
                <a:path w="1061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7233"/>
                  </a:lnTo>
                  <a:lnTo>
                    <a:pt x="822" y="6938"/>
                  </a:lnTo>
                  <a:lnTo>
                    <a:pt x="47907" y="6373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070"/>
            <p:cNvSpPr/>
            <p:nvPr>
              <p:custDataLst>
                <p:tags r:id="rId161"/>
              </p:custDataLst>
            </p:nvPr>
          </p:nvSpPr>
          <p:spPr>
            <a:xfrm>
              <a:off x="8242562" y="565412"/>
              <a:ext cx="25139" cy="114039"/>
            </a:xfrm>
            <a:custGeom>
              <a:avLst/>
              <a:gdLst/>
              <a:ahLst/>
              <a:cxnLst/>
              <a:rect l="0" t="0" r="0" b="0"/>
              <a:pathLst>
                <a:path w="25139" h="114039">
                  <a:moveTo>
                    <a:pt x="6088" y="6088"/>
                  </a:moveTo>
                  <a:lnTo>
                    <a:pt x="6088" y="6088"/>
                  </a:lnTo>
                  <a:lnTo>
                    <a:pt x="0" y="0"/>
                  </a:lnTo>
                  <a:lnTo>
                    <a:pt x="14242" y="37330"/>
                  </a:lnTo>
                  <a:lnTo>
                    <a:pt x="17890" y="77797"/>
                  </a:lnTo>
                  <a:lnTo>
                    <a:pt x="20403" y="98126"/>
                  </a:lnTo>
                  <a:lnTo>
                    <a:pt x="25138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071"/>
            <p:cNvSpPr/>
            <p:nvPr>
              <p:custDataLst>
                <p:tags r:id="rId162"/>
              </p:custDataLst>
            </p:nvPr>
          </p:nvSpPr>
          <p:spPr>
            <a:xfrm>
              <a:off x="8140700" y="755650"/>
              <a:ext cx="81941" cy="222251"/>
            </a:xfrm>
            <a:custGeom>
              <a:avLst/>
              <a:gdLst/>
              <a:ahLst/>
              <a:cxnLst/>
              <a:rect l="0" t="0" r="0" b="0"/>
              <a:pathLst>
                <a:path w="81941" h="222251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56659" y="6742"/>
                  </a:lnTo>
                  <a:lnTo>
                    <a:pt x="72288" y="43351"/>
                  </a:lnTo>
                  <a:lnTo>
                    <a:pt x="81940" y="87477"/>
                  </a:lnTo>
                  <a:lnTo>
                    <a:pt x="79691" y="119782"/>
                  </a:lnTo>
                  <a:lnTo>
                    <a:pt x="67121" y="166332"/>
                  </a:lnTo>
                  <a:lnTo>
                    <a:pt x="44616" y="212642"/>
                  </a:lnTo>
                  <a:lnTo>
                    <a:pt x="34880" y="221508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072"/>
            <p:cNvSpPr/>
            <p:nvPr>
              <p:custDataLst>
                <p:tags r:id="rId163"/>
              </p:custDataLst>
            </p:nvPr>
          </p:nvSpPr>
          <p:spPr>
            <a:xfrm>
              <a:off x="8001523" y="783276"/>
              <a:ext cx="128598" cy="363130"/>
            </a:xfrm>
            <a:custGeom>
              <a:avLst/>
              <a:gdLst/>
              <a:ahLst/>
              <a:cxnLst/>
              <a:rect l="0" t="0" r="0" b="0"/>
              <a:pathLst>
                <a:path w="128598" h="363130">
                  <a:moveTo>
                    <a:pt x="12177" y="105724"/>
                  </a:moveTo>
                  <a:lnTo>
                    <a:pt x="12177" y="105724"/>
                  </a:lnTo>
                  <a:lnTo>
                    <a:pt x="5435" y="115837"/>
                  </a:lnTo>
                  <a:lnTo>
                    <a:pt x="1242" y="138981"/>
                  </a:lnTo>
                  <a:lnTo>
                    <a:pt x="0" y="181665"/>
                  </a:lnTo>
                  <a:lnTo>
                    <a:pt x="3472" y="218263"/>
                  </a:lnTo>
                  <a:lnTo>
                    <a:pt x="9014" y="257341"/>
                  </a:lnTo>
                  <a:lnTo>
                    <a:pt x="13828" y="295876"/>
                  </a:lnTo>
                  <a:lnTo>
                    <a:pt x="10794" y="326643"/>
                  </a:lnTo>
                  <a:lnTo>
                    <a:pt x="1712" y="361656"/>
                  </a:lnTo>
                  <a:lnTo>
                    <a:pt x="3084" y="363129"/>
                  </a:lnTo>
                  <a:lnTo>
                    <a:pt x="6115" y="361994"/>
                  </a:lnTo>
                  <a:lnTo>
                    <a:pt x="10252" y="359121"/>
                  </a:lnTo>
                  <a:lnTo>
                    <a:pt x="12304" y="353677"/>
                  </a:lnTo>
                  <a:lnTo>
                    <a:pt x="14292" y="313949"/>
                  </a:lnTo>
                  <a:lnTo>
                    <a:pt x="17350" y="280113"/>
                  </a:lnTo>
                  <a:lnTo>
                    <a:pt x="19154" y="257261"/>
                  </a:lnTo>
                  <a:lnTo>
                    <a:pt x="21062" y="232149"/>
                  </a:lnTo>
                  <a:lnTo>
                    <a:pt x="25156" y="204118"/>
                  </a:lnTo>
                  <a:lnTo>
                    <a:pt x="30708" y="174142"/>
                  </a:lnTo>
                  <a:lnTo>
                    <a:pt x="37231" y="142870"/>
                  </a:lnTo>
                  <a:lnTo>
                    <a:pt x="43696" y="115671"/>
                  </a:lnTo>
                  <a:lnTo>
                    <a:pt x="56525" y="68517"/>
                  </a:lnTo>
                  <a:lnTo>
                    <a:pt x="75647" y="23125"/>
                  </a:lnTo>
                  <a:lnTo>
                    <a:pt x="87976" y="5285"/>
                  </a:lnTo>
                  <a:lnTo>
                    <a:pt x="95490" y="1112"/>
                  </a:lnTo>
                  <a:lnTo>
                    <a:pt x="99469" y="0"/>
                  </a:lnTo>
                  <a:lnTo>
                    <a:pt x="111416" y="2526"/>
                  </a:lnTo>
                  <a:lnTo>
                    <a:pt x="118553" y="5175"/>
                  </a:lnTo>
                  <a:lnTo>
                    <a:pt x="123311" y="11881"/>
                  </a:lnTo>
                  <a:lnTo>
                    <a:pt x="128597" y="32501"/>
                  </a:lnTo>
                  <a:lnTo>
                    <a:pt x="128202" y="71877"/>
                  </a:lnTo>
                  <a:lnTo>
                    <a:pt x="117836" y="96560"/>
                  </a:lnTo>
                  <a:lnTo>
                    <a:pt x="89179" y="134410"/>
                  </a:lnTo>
                  <a:lnTo>
                    <a:pt x="69564" y="148874"/>
                  </a:lnTo>
                  <a:lnTo>
                    <a:pt x="65251" y="150013"/>
                  </a:lnTo>
                  <a:lnTo>
                    <a:pt x="62377" y="149361"/>
                  </a:lnTo>
                  <a:lnTo>
                    <a:pt x="56627" y="143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073"/>
            <p:cNvSpPr/>
            <p:nvPr>
              <p:custDataLst>
                <p:tags r:id="rId164"/>
              </p:custDataLst>
            </p:nvPr>
          </p:nvSpPr>
          <p:spPr>
            <a:xfrm>
              <a:off x="7760582" y="933450"/>
              <a:ext cx="81669" cy="6328"/>
            </a:xfrm>
            <a:custGeom>
              <a:avLst/>
              <a:gdLst/>
              <a:ahLst/>
              <a:cxnLst/>
              <a:rect l="0" t="0" r="0" b="0"/>
              <a:pathLst>
                <a:path w="81669" h="6328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412" y="5762"/>
                  </a:lnTo>
                  <a:lnTo>
                    <a:pt x="40582" y="6327"/>
                  </a:lnTo>
                  <a:lnTo>
                    <a:pt x="81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074"/>
            <p:cNvSpPr/>
            <p:nvPr>
              <p:custDataLst>
                <p:tags r:id="rId165"/>
              </p:custDataLst>
            </p:nvPr>
          </p:nvSpPr>
          <p:spPr>
            <a:xfrm>
              <a:off x="7525085" y="769494"/>
              <a:ext cx="113966" cy="248413"/>
            </a:xfrm>
            <a:custGeom>
              <a:avLst/>
              <a:gdLst/>
              <a:ahLst/>
              <a:cxnLst/>
              <a:rect l="0" t="0" r="0" b="0"/>
              <a:pathLst>
                <a:path w="113966" h="248413">
                  <a:moveTo>
                    <a:pt x="113965" y="11556"/>
                  </a:moveTo>
                  <a:lnTo>
                    <a:pt x="113965" y="11556"/>
                  </a:lnTo>
                  <a:lnTo>
                    <a:pt x="81393" y="0"/>
                  </a:lnTo>
                  <a:lnTo>
                    <a:pt x="67390" y="2566"/>
                  </a:lnTo>
                  <a:lnTo>
                    <a:pt x="46464" y="14537"/>
                  </a:lnTo>
                  <a:lnTo>
                    <a:pt x="22390" y="38231"/>
                  </a:lnTo>
                  <a:lnTo>
                    <a:pt x="4125" y="81078"/>
                  </a:lnTo>
                  <a:lnTo>
                    <a:pt x="0" y="117714"/>
                  </a:lnTo>
                  <a:lnTo>
                    <a:pt x="1225" y="156104"/>
                  </a:lnTo>
                  <a:lnTo>
                    <a:pt x="6473" y="191981"/>
                  </a:lnTo>
                  <a:lnTo>
                    <a:pt x="20732" y="233800"/>
                  </a:lnTo>
                  <a:lnTo>
                    <a:pt x="26410" y="241563"/>
                  </a:lnTo>
                  <a:lnTo>
                    <a:pt x="32312" y="246033"/>
                  </a:lnTo>
                  <a:lnTo>
                    <a:pt x="38363" y="248307"/>
                  </a:lnTo>
                  <a:lnTo>
                    <a:pt x="43102" y="248412"/>
                  </a:lnTo>
                  <a:lnTo>
                    <a:pt x="46968" y="247071"/>
                  </a:lnTo>
                  <a:lnTo>
                    <a:pt x="56815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075"/>
            <p:cNvSpPr/>
            <p:nvPr>
              <p:custDataLst>
                <p:tags r:id="rId166"/>
              </p:custDataLst>
            </p:nvPr>
          </p:nvSpPr>
          <p:spPr>
            <a:xfrm>
              <a:off x="7680528" y="825500"/>
              <a:ext cx="15673" cy="165101"/>
            </a:xfrm>
            <a:custGeom>
              <a:avLst/>
              <a:gdLst/>
              <a:ahLst/>
              <a:cxnLst/>
              <a:rect l="0" t="0" r="0" b="0"/>
              <a:pathLst>
                <a:path w="15673" h="165101">
                  <a:moveTo>
                    <a:pt x="15672" y="0"/>
                  </a:moveTo>
                  <a:lnTo>
                    <a:pt x="15672" y="0"/>
                  </a:lnTo>
                  <a:lnTo>
                    <a:pt x="15672" y="13484"/>
                  </a:lnTo>
                  <a:lnTo>
                    <a:pt x="3285" y="53464"/>
                  </a:lnTo>
                  <a:lnTo>
                    <a:pt x="2825" y="100245"/>
                  </a:lnTo>
                  <a:lnTo>
                    <a:pt x="0" y="143493"/>
                  </a:lnTo>
                  <a:lnTo>
                    <a:pt x="9322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076"/>
            <p:cNvSpPr/>
            <p:nvPr>
              <p:custDataLst>
                <p:tags r:id="rId167"/>
              </p:custDataLst>
            </p:nvPr>
          </p:nvSpPr>
          <p:spPr>
            <a:xfrm>
              <a:off x="7326058" y="590550"/>
              <a:ext cx="41170" cy="30499"/>
            </a:xfrm>
            <a:custGeom>
              <a:avLst/>
              <a:gdLst/>
              <a:ahLst/>
              <a:cxnLst/>
              <a:rect l="0" t="0" r="0" b="0"/>
              <a:pathLst>
                <a:path w="41170" h="30499">
                  <a:moveTo>
                    <a:pt x="27242" y="0"/>
                  </a:moveTo>
                  <a:lnTo>
                    <a:pt x="27242" y="0"/>
                  </a:lnTo>
                  <a:lnTo>
                    <a:pt x="10283" y="6908"/>
                  </a:lnTo>
                  <a:lnTo>
                    <a:pt x="137" y="14927"/>
                  </a:lnTo>
                  <a:lnTo>
                    <a:pt x="0" y="17007"/>
                  </a:lnTo>
                  <a:lnTo>
                    <a:pt x="1320" y="19099"/>
                  </a:lnTo>
                  <a:lnTo>
                    <a:pt x="13576" y="27526"/>
                  </a:lnTo>
                  <a:lnTo>
                    <a:pt x="22096" y="30498"/>
                  </a:lnTo>
                  <a:lnTo>
                    <a:pt x="24517" y="30210"/>
                  </a:lnTo>
                  <a:lnTo>
                    <a:pt x="29088" y="28008"/>
                  </a:lnTo>
                  <a:lnTo>
                    <a:pt x="38999" y="19431"/>
                  </a:lnTo>
                  <a:lnTo>
                    <a:pt x="40725" y="16482"/>
                  </a:lnTo>
                  <a:lnTo>
                    <a:pt x="41169" y="13810"/>
                  </a:lnTo>
                  <a:lnTo>
                    <a:pt x="40760" y="11323"/>
                  </a:lnTo>
                  <a:lnTo>
                    <a:pt x="38371" y="8960"/>
                  </a:lnTo>
                  <a:lnTo>
                    <a:pt x="26306" y="2968"/>
                  </a:lnTo>
                  <a:lnTo>
                    <a:pt x="145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077"/>
            <p:cNvSpPr/>
            <p:nvPr>
              <p:custDataLst>
                <p:tags r:id="rId168"/>
              </p:custDataLst>
            </p:nvPr>
          </p:nvSpPr>
          <p:spPr>
            <a:xfrm>
              <a:off x="7313644" y="673100"/>
              <a:ext cx="4927" cy="76201"/>
            </a:xfrm>
            <a:custGeom>
              <a:avLst/>
              <a:gdLst/>
              <a:ahLst/>
              <a:cxnLst/>
              <a:rect l="0" t="0" r="0" b="0"/>
              <a:pathLst>
                <a:path w="4927" h="76201">
                  <a:moveTo>
                    <a:pt x="1556" y="0"/>
                  </a:moveTo>
                  <a:lnTo>
                    <a:pt x="1556" y="0"/>
                  </a:lnTo>
                  <a:lnTo>
                    <a:pt x="4926" y="6742"/>
                  </a:lnTo>
                  <a:lnTo>
                    <a:pt x="4509" y="10845"/>
                  </a:lnTo>
                  <a:lnTo>
                    <a:pt x="281" y="21048"/>
                  </a:lnTo>
                  <a:lnTo>
                    <a:pt x="0" y="26732"/>
                  </a:lnTo>
                  <a:lnTo>
                    <a:pt x="4231" y="44845"/>
                  </a:lnTo>
                  <a:lnTo>
                    <a:pt x="1556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078"/>
            <p:cNvSpPr/>
            <p:nvPr>
              <p:custDataLst>
                <p:tags r:id="rId169"/>
              </p:custDataLst>
            </p:nvPr>
          </p:nvSpPr>
          <p:spPr>
            <a:xfrm>
              <a:off x="7163978" y="501650"/>
              <a:ext cx="119473" cy="234951"/>
            </a:xfrm>
            <a:custGeom>
              <a:avLst/>
              <a:gdLst/>
              <a:ahLst/>
              <a:cxnLst/>
              <a:rect l="0" t="0" r="0" b="0"/>
              <a:pathLst>
                <a:path w="119473" h="234951">
                  <a:moveTo>
                    <a:pt x="119472" y="0"/>
                  </a:moveTo>
                  <a:lnTo>
                    <a:pt x="119472" y="0"/>
                  </a:lnTo>
                  <a:lnTo>
                    <a:pt x="94138" y="1411"/>
                  </a:lnTo>
                  <a:lnTo>
                    <a:pt x="81401" y="6742"/>
                  </a:lnTo>
                  <a:lnTo>
                    <a:pt x="72448" y="17578"/>
                  </a:lnTo>
                  <a:lnTo>
                    <a:pt x="50838" y="57643"/>
                  </a:lnTo>
                  <a:lnTo>
                    <a:pt x="37674" y="95396"/>
                  </a:lnTo>
                  <a:lnTo>
                    <a:pt x="29305" y="133393"/>
                  </a:lnTo>
                  <a:lnTo>
                    <a:pt x="12244" y="171463"/>
                  </a:lnTo>
                  <a:lnTo>
                    <a:pt x="1473" y="214361"/>
                  </a:lnTo>
                  <a:lnTo>
                    <a:pt x="0" y="225329"/>
                  </a:lnTo>
                  <a:lnTo>
                    <a:pt x="313" y="228536"/>
                  </a:lnTo>
                  <a:lnTo>
                    <a:pt x="1227" y="230674"/>
                  </a:lnTo>
                  <a:lnTo>
                    <a:pt x="5172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079"/>
            <p:cNvSpPr/>
            <p:nvPr>
              <p:custDataLst>
                <p:tags r:id="rId170"/>
              </p:custDataLst>
            </p:nvPr>
          </p:nvSpPr>
          <p:spPr>
            <a:xfrm>
              <a:off x="7118612" y="501650"/>
              <a:ext cx="139439" cy="152401"/>
            </a:xfrm>
            <a:custGeom>
              <a:avLst/>
              <a:gdLst/>
              <a:ahLst/>
              <a:cxnLst/>
              <a:rect l="0" t="0" r="0" b="0"/>
              <a:pathLst>
                <a:path w="139439" h="152401">
                  <a:moveTo>
                    <a:pt x="6088" y="0"/>
                  </a:moveTo>
                  <a:lnTo>
                    <a:pt x="6088" y="0"/>
                  </a:lnTo>
                  <a:lnTo>
                    <a:pt x="621" y="0"/>
                  </a:lnTo>
                  <a:lnTo>
                    <a:pt x="0" y="10113"/>
                  </a:lnTo>
                  <a:lnTo>
                    <a:pt x="7380" y="22604"/>
                  </a:lnTo>
                  <a:lnTo>
                    <a:pt x="51805" y="66921"/>
                  </a:lnTo>
                  <a:lnTo>
                    <a:pt x="88053" y="106326"/>
                  </a:lnTo>
                  <a:lnTo>
                    <a:pt x="108220" y="130987"/>
                  </a:lnTo>
                  <a:lnTo>
                    <a:pt x="116391" y="142883"/>
                  </a:lnTo>
                  <a:lnTo>
                    <a:pt x="124726" y="148170"/>
                  </a:lnTo>
                  <a:lnTo>
                    <a:pt x="13943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080"/>
            <p:cNvSpPr/>
            <p:nvPr>
              <p:custDataLst>
                <p:tags r:id="rId171"/>
              </p:custDataLst>
            </p:nvPr>
          </p:nvSpPr>
          <p:spPr>
            <a:xfrm>
              <a:off x="7000940" y="802423"/>
              <a:ext cx="146050" cy="401484"/>
            </a:xfrm>
            <a:custGeom>
              <a:avLst/>
              <a:gdLst/>
              <a:ahLst/>
              <a:cxnLst/>
              <a:rect l="0" t="0" r="0" b="0"/>
              <a:pathLst>
                <a:path w="146050" h="401484">
                  <a:moveTo>
                    <a:pt x="9460" y="92927"/>
                  </a:moveTo>
                  <a:lnTo>
                    <a:pt x="9460" y="92927"/>
                  </a:lnTo>
                  <a:lnTo>
                    <a:pt x="6089" y="92927"/>
                  </a:lnTo>
                  <a:lnTo>
                    <a:pt x="5096" y="93632"/>
                  </a:lnTo>
                  <a:lnTo>
                    <a:pt x="4434" y="94808"/>
                  </a:lnTo>
                  <a:lnTo>
                    <a:pt x="0" y="118620"/>
                  </a:lnTo>
                  <a:lnTo>
                    <a:pt x="1091" y="158787"/>
                  </a:lnTo>
                  <a:lnTo>
                    <a:pt x="2212" y="190167"/>
                  </a:lnTo>
                  <a:lnTo>
                    <a:pt x="3416" y="225045"/>
                  </a:lnTo>
                  <a:lnTo>
                    <a:pt x="6304" y="266416"/>
                  </a:lnTo>
                  <a:lnTo>
                    <a:pt x="6176" y="306911"/>
                  </a:lnTo>
                  <a:lnTo>
                    <a:pt x="4472" y="343959"/>
                  </a:lnTo>
                  <a:lnTo>
                    <a:pt x="3379" y="390947"/>
                  </a:lnTo>
                  <a:lnTo>
                    <a:pt x="3163" y="401483"/>
                  </a:lnTo>
                  <a:lnTo>
                    <a:pt x="3114" y="358383"/>
                  </a:lnTo>
                  <a:lnTo>
                    <a:pt x="6874" y="320504"/>
                  </a:lnTo>
                  <a:lnTo>
                    <a:pt x="9853" y="297561"/>
                  </a:lnTo>
                  <a:lnTo>
                    <a:pt x="13250" y="269567"/>
                  </a:lnTo>
                  <a:lnTo>
                    <a:pt x="16925" y="238203"/>
                  </a:lnTo>
                  <a:lnTo>
                    <a:pt x="20786" y="204595"/>
                  </a:lnTo>
                  <a:lnTo>
                    <a:pt x="26183" y="173016"/>
                  </a:lnTo>
                  <a:lnTo>
                    <a:pt x="32604" y="142792"/>
                  </a:lnTo>
                  <a:lnTo>
                    <a:pt x="39705" y="113470"/>
                  </a:lnTo>
                  <a:lnTo>
                    <a:pt x="51360" y="69602"/>
                  </a:lnTo>
                  <a:lnTo>
                    <a:pt x="65854" y="28631"/>
                  </a:lnTo>
                  <a:lnTo>
                    <a:pt x="74740" y="14256"/>
                  </a:lnTo>
                  <a:lnTo>
                    <a:pt x="83393" y="5516"/>
                  </a:lnTo>
                  <a:lnTo>
                    <a:pt x="93825" y="1161"/>
                  </a:lnTo>
                  <a:lnTo>
                    <a:pt x="99570" y="0"/>
                  </a:lnTo>
                  <a:lnTo>
                    <a:pt x="113479" y="2472"/>
                  </a:lnTo>
                  <a:lnTo>
                    <a:pt x="121139" y="5107"/>
                  </a:lnTo>
                  <a:lnTo>
                    <a:pt x="133413" y="17442"/>
                  </a:lnTo>
                  <a:lnTo>
                    <a:pt x="138661" y="25670"/>
                  </a:lnTo>
                  <a:lnTo>
                    <a:pt x="146049" y="60848"/>
                  </a:lnTo>
                  <a:lnTo>
                    <a:pt x="144867" y="99180"/>
                  </a:lnTo>
                  <a:lnTo>
                    <a:pt x="134317" y="122752"/>
                  </a:lnTo>
                  <a:lnTo>
                    <a:pt x="102170" y="163259"/>
                  </a:lnTo>
                  <a:lnTo>
                    <a:pt x="85472" y="175456"/>
                  </a:lnTo>
                  <a:lnTo>
                    <a:pt x="61869" y="185664"/>
                  </a:lnTo>
                  <a:lnTo>
                    <a:pt x="59922" y="185796"/>
                  </a:lnTo>
                  <a:lnTo>
                    <a:pt x="59329" y="185179"/>
                  </a:lnTo>
                  <a:lnTo>
                    <a:pt x="60260" y="181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375"/>
          <p:cNvGrpSpPr/>
          <p:nvPr/>
        </p:nvGrpSpPr>
        <p:grpSpPr>
          <a:xfrm>
            <a:off x="2800350" y="1740837"/>
            <a:ext cx="914396" cy="524163"/>
            <a:chOff x="2800350" y="1740837"/>
            <a:chExt cx="914396" cy="524163"/>
          </a:xfrm>
        </p:grpSpPr>
        <p:sp>
          <p:nvSpPr>
            <p:cNvPr id="41" name="SMARTInkShape-2081"/>
            <p:cNvSpPr/>
            <p:nvPr>
              <p:custDataLst>
                <p:tags r:id="rId152"/>
              </p:custDataLst>
            </p:nvPr>
          </p:nvSpPr>
          <p:spPr>
            <a:xfrm>
              <a:off x="3651250" y="1810633"/>
              <a:ext cx="63496" cy="310268"/>
            </a:xfrm>
            <a:custGeom>
              <a:avLst/>
              <a:gdLst/>
              <a:ahLst/>
              <a:cxnLst/>
              <a:rect l="0" t="0" r="0" b="0"/>
              <a:pathLst>
                <a:path w="63496" h="310268">
                  <a:moveTo>
                    <a:pt x="12700" y="5467"/>
                  </a:moveTo>
                  <a:lnTo>
                    <a:pt x="12700" y="5467"/>
                  </a:lnTo>
                  <a:lnTo>
                    <a:pt x="12700" y="2096"/>
                  </a:lnTo>
                  <a:lnTo>
                    <a:pt x="13405" y="1103"/>
                  </a:lnTo>
                  <a:lnTo>
                    <a:pt x="14581" y="441"/>
                  </a:lnTo>
                  <a:lnTo>
                    <a:pt x="16071" y="0"/>
                  </a:lnTo>
                  <a:lnTo>
                    <a:pt x="21489" y="3272"/>
                  </a:lnTo>
                  <a:lnTo>
                    <a:pt x="30012" y="12253"/>
                  </a:lnTo>
                  <a:lnTo>
                    <a:pt x="43207" y="30355"/>
                  </a:lnTo>
                  <a:lnTo>
                    <a:pt x="54716" y="61919"/>
                  </a:lnTo>
                  <a:lnTo>
                    <a:pt x="62418" y="101818"/>
                  </a:lnTo>
                  <a:lnTo>
                    <a:pt x="63490" y="145421"/>
                  </a:lnTo>
                  <a:lnTo>
                    <a:pt x="63495" y="188789"/>
                  </a:lnTo>
                  <a:lnTo>
                    <a:pt x="61381" y="228760"/>
                  </a:lnTo>
                  <a:lnTo>
                    <a:pt x="53386" y="260636"/>
                  </a:lnTo>
                  <a:lnTo>
                    <a:pt x="40896" y="283270"/>
                  </a:lnTo>
                  <a:lnTo>
                    <a:pt x="26643" y="298268"/>
                  </a:lnTo>
                  <a:lnTo>
                    <a:pt x="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082"/>
            <p:cNvSpPr/>
            <p:nvPr>
              <p:custDataLst>
                <p:tags r:id="rId153"/>
              </p:custDataLst>
            </p:nvPr>
          </p:nvSpPr>
          <p:spPr>
            <a:xfrm>
              <a:off x="3445018" y="1857528"/>
              <a:ext cx="155469" cy="407472"/>
            </a:xfrm>
            <a:custGeom>
              <a:avLst/>
              <a:gdLst/>
              <a:ahLst/>
              <a:cxnLst/>
              <a:rect l="0" t="0" r="0" b="0"/>
              <a:pathLst>
                <a:path w="155469" h="407472">
                  <a:moveTo>
                    <a:pt x="15732" y="142722"/>
                  </a:moveTo>
                  <a:lnTo>
                    <a:pt x="15732" y="142722"/>
                  </a:lnTo>
                  <a:lnTo>
                    <a:pt x="12361" y="142722"/>
                  </a:lnTo>
                  <a:lnTo>
                    <a:pt x="8825" y="144603"/>
                  </a:lnTo>
                  <a:lnTo>
                    <a:pt x="6894" y="146093"/>
                  </a:lnTo>
                  <a:lnTo>
                    <a:pt x="4748" y="155274"/>
                  </a:lnTo>
                  <a:lnTo>
                    <a:pt x="0" y="194277"/>
                  </a:lnTo>
                  <a:lnTo>
                    <a:pt x="1919" y="224902"/>
                  </a:lnTo>
                  <a:lnTo>
                    <a:pt x="7476" y="259680"/>
                  </a:lnTo>
                  <a:lnTo>
                    <a:pt x="14650" y="296303"/>
                  </a:lnTo>
                  <a:lnTo>
                    <a:pt x="22542" y="331865"/>
                  </a:lnTo>
                  <a:lnTo>
                    <a:pt x="33037" y="376094"/>
                  </a:lnTo>
                  <a:lnTo>
                    <a:pt x="40658" y="407471"/>
                  </a:lnTo>
                  <a:lnTo>
                    <a:pt x="37719" y="365881"/>
                  </a:lnTo>
                  <a:lnTo>
                    <a:pt x="34206" y="330568"/>
                  </a:lnTo>
                  <a:lnTo>
                    <a:pt x="30998" y="285476"/>
                  </a:lnTo>
                  <a:lnTo>
                    <a:pt x="30143" y="257647"/>
                  </a:lnTo>
                  <a:lnTo>
                    <a:pt x="29572" y="227805"/>
                  </a:lnTo>
                  <a:lnTo>
                    <a:pt x="29898" y="198738"/>
                  </a:lnTo>
                  <a:lnTo>
                    <a:pt x="30820" y="170188"/>
                  </a:lnTo>
                  <a:lnTo>
                    <a:pt x="32141" y="141983"/>
                  </a:lnTo>
                  <a:lnTo>
                    <a:pt x="35138" y="116829"/>
                  </a:lnTo>
                  <a:lnTo>
                    <a:pt x="44112" y="71947"/>
                  </a:lnTo>
                  <a:lnTo>
                    <a:pt x="57694" y="27834"/>
                  </a:lnTo>
                  <a:lnTo>
                    <a:pt x="68248" y="10286"/>
                  </a:lnTo>
                  <a:lnTo>
                    <a:pt x="74027" y="3632"/>
                  </a:lnTo>
                  <a:lnTo>
                    <a:pt x="79995" y="606"/>
                  </a:lnTo>
                  <a:lnTo>
                    <a:pt x="86091" y="0"/>
                  </a:lnTo>
                  <a:lnTo>
                    <a:pt x="92271" y="1008"/>
                  </a:lnTo>
                  <a:lnTo>
                    <a:pt x="106664" y="11534"/>
                  </a:lnTo>
                  <a:lnTo>
                    <a:pt x="121763" y="30794"/>
                  </a:lnTo>
                  <a:lnTo>
                    <a:pt x="141458" y="78043"/>
                  </a:lnTo>
                  <a:lnTo>
                    <a:pt x="151808" y="116328"/>
                  </a:lnTo>
                  <a:lnTo>
                    <a:pt x="155468" y="151217"/>
                  </a:lnTo>
                  <a:lnTo>
                    <a:pt x="152626" y="181070"/>
                  </a:lnTo>
                  <a:lnTo>
                    <a:pt x="141955" y="203745"/>
                  </a:lnTo>
                  <a:lnTo>
                    <a:pt x="124042" y="219467"/>
                  </a:lnTo>
                  <a:lnTo>
                    <a:pt x="103381" y="229748"/>
                  </a:lnTo>
                  <a:lnTo>
                    <a:pt x="84791" y="234317"/>
                  </a:lnTo>
                  <a:lnTo>
                    <a:pt x="69002" y="232585"/>
                  </a:lnTo>
                  <a:lnTo>
                    <a:pt x="61829" y="230147"/>
                  </a:lnTo>
                  <a:lnTo>
                    <a:pt x="56341" y="225699"/>
                  </a:lnTo>
                  <a:lnTo>
                    <a:pt x="41132" y="199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083"/>
            <p:cNvSpPr/>
            <p:nvPr>
              <p:custDataLst>
                <p:tags r:id="rId154"/>
              </p:custDataLst>
            </p:nvPr>
          </p:nvSpPr>
          <p:spPr>
            <a:xfrm>
              <a:off x="3197046" y="1785233"/>
              <a:ext cx="130355" cy="386332"/>
            </a:xfrm>
            <a:custGeom>
              <a:avLst/>
              <a:gdLst/>
              <a:ahLst/>
              <a:cxnLst/>
              <a:rect l="0" t="0" r="0" b="0"/>
              <a:pathLst>
                <a:path w="130355" h="386332">
                  <a:moveTo>
                    <a:pt x="130354" y="5467"/>
                  </a:moveTo>
                  <a:lnTo>
                    <a:pt x="130354" y="5467"/>
                  </a:lnTo>
                  <a:lnTo>
                    <a:pt x="123612" y="2096"/>
                  </a:lnTo>
                  <a:lnTo>
                    <a:pt x="109306" y="0"/>
                  </a:lnTo>
                  <a:lnTo>
                    <a:pt x="95033" y="2750"/>
                  </a:lnTo>
                  <a:lnTo>
                    <a:pt x="71754" y="14775"/>
                  </a:lnTo>
                  <a:lnTo>
                    <a:pt x="45885" y="41856"/>
                  </a:lnTo>
                  <a:lnTo>
                    <a:pt x="23717" y="86804"/>
                  </a:lnTo>
                  <a:lnTo>
                    <a:pt x="12169" y="125813"/>
                  </a:lnTo>
                  <a:lnTo>
                    <a:pt x="3744" y="169021"/>
                  </a:lnTo>
                  <a:lnTo>
                    <a:pt x="0" y="214095"/>
                  </a:lnTo>
                  <a:lnTo>
                    <a:pt x="3980" y="258116"/>
                  </a:lnTo>
                  <a:lnTo>
                    <a:pt x="12805" y="299083"/>
                  </a:lnTo>
                  <a:lnTo>
                    <a:pt x="23782" y="333754"/>
                  </a:lnTo>
                  <a:lnTo>
                    <a:pt x="48604" y="370927"/>
                  </a:lnTo>
                  <a:lnTo>
                    <a:pt x="66269" y="383088"/>
                  </a:lnTo>
                  <a:lnTo>
                    <a:pt x="74931" y="386331"/>
                  </a:lnTo>
                  <a:lnTo>
                    <a:pt x="95844" y="386171"/>
                  </a:lnTo>
                  <a:lnTo>
                    <a:pt x="130354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084"/>
            <p:cNvSpPr/>
            <p:nvPr>
              <p:custDataLst>
                <p:tags r:id="rId155"/>
              </p:custDataLst>
            </p:nvPr>
          </p:nvSpPr>
          <p:spPr>
            <a:xfrm>
              <a:off x="2800350" y="1740837"/>
              <a:ext cx="292101" cy="454725"/>
            </a:xfrm>
            <a:custGeom>
              <a:avLst/>
              <a:gdLst/>
              <a:ahLst/>
              <a:cxnLst/>
              <a:rect l="0" t="0" r="0" b="0"/>
              <a:pathLst>
                <a:path w="292101" h="454725">
                  <a:moveTo>
                    <a:pt x="0" y="56213"/>
                  </a:moveTo>
                  <a:lnTo>
                    <a:pt x="0" y="56213"/>
                  </a:lnTo>
                  <a:lnTo>
                    <a:pt x="0" y="65051"/>
                  </a:lnTo>
                  <a:lnTo>
                    <a:pt x="6742" y="74511"/>
                  </a:lnTo>
                  <a:lnTo>
                    <a:pt x="19459" y="78456"/>
                  </a:lnTo>
                  <a:lnTo>
                    <a:pt x="46453" y="78796"/>
                  </a:lnTo>
                  <a:lnTo>
                    <a:pt x="65801" y="74717"/>
                  </a:lnTo>
                  <a:lnTo>
                    <a:pt x="91150" y="60520"/>
                  </a:lnTo>
                  <a:lnTo>
                    <a:pt x="107519" y="42908"/>
                  </a:lnTo>
                  <a:lnTo>
                    <a:pt x="114344" y="30544"/>
                  </a:lnTo>
                  <a:lnTo>
                    <a:pt x="115966" y="19875"/>
                  </a:lnTo>
                  <a:lnTo>
                    <a:pt x="114629" y="1528"/>
                  </a:lnTo>
                  <a:lnTo>
                    <a:pt x="113108" y="0"/>
                  </a:lnTo>
                  <a:lnTo>
                    <a:pt x="110683" y="393"/>
                  </a:lnTo>
                  <a:lnTo>
                    <a:pt x="107656" y="2067"/>
                  </a:lnTo>
                  <a:lnTo>
                    <a:pt x="96652" y="14535"/>
                  </a:lnTo>
                  <a:lnTo>
                    <a:pt x="87826" y="35005"/>
                  </a:lnTo>
                  <a:lnTo>
                    <a:pt x="87484" y="62316"/>
                  </a:lnTo>
                  <a:lnTo>
                    <a:pt x="94395" y="104560"/>
                  </a:lnTo>
                  <a:lnTo>
                    <a:pt x="105423" y="145484"/>
                  </a:lnTo>
                  <a:lnTo>
                    <a:pt x="115999" y="176792"/>
                  </a:lnTo>
                  <a:lnTo>
                    <a:pt x="125874" y="211404"/>
                  </a:lnTo>
                  <a:lnTo>
                    <a:pt x="134261" y="248659"/>
                  </a:lnTo>
                  <a:lnTo>
                    <a:pt x="140340" y="288735"/>
                  </a:lnTo>
                  <a:lnTo>
                    <a:pt x="143512" y="326303"/>
                  </a:lnTo>
                  <a:lnTo>
                    <a:pt x="143511" y="360403"/>
                  </a:lnTo>
                  <a:lnTo>
                    <a:pt x="138807" y="389670"/>
                  </a:lnTo>
                  <a:lnTo>
                    <a:pt x="126368" y="413025"/>
                  </a:lnTo>
                  <a:lnTo>
                    <a:pt x="109786" y="430696"/>
                  </a:lnTo>
                  <a:lnTo>
                    <a:pt x="93009" y="440902"/>
                  </a:lnTo>
                  <a:lnTo>
                    <a:pt x="71067" y="447243"/>
                  </a:lnTo>
                  <a:lnTo>
                    <a:pt x="47790" y="445751"/>
                  </a:lnTo>
                  <a:lnTo>
                    <a:pt x="36997" y="440772"/>
                  </a:lnTo>
                  <a:lnTo>
                    <a:pt x="33131" y="437469"/>
                  </a:lnTo>
                  <a:lnTo>
                    <a:pt x="31260" y="434562"/>
                  </a:lnTo>
                  <a:lnTo>
                    <a:pt x="30718" y="431918"/>
                  </a:lnTo>
                  <a:lnTo>
                    <a:pt x="31062" y="429449"/>
                  </a:lnTo>
                  <a:lnTo>
                    <a:pt x="34113" y="427804"/>
                  </a:lnTo>
                  <a:lnTo>
                    <a:pt x="45030" y="425976"/>
                  </a:lnTo>
                  <a:lnTo>
                    <a:pt x="91972" y="431613"/>
                  </a:lnTo>
                  <a:lnTo>
                    <a:pt x="129791" y="437435"/>
                  </a:lnTo>
                  <a:lnTo>
                    <a:pt x="170395" y="443629"/>
                  </a:lnTo>
                  <a:lnTo>
                    <a:pt x="207356" y="449933"/>
                  </a:lnTo>
                  <a:lnTo>
                    <a:pt x="252039" y="454724"/>
                  </a:lnTo>
                  <a:lnTo>
                    <a:pt x="277131" y="449191"/>
                  </a:lnTo>
                  <a:lnTo>
                    <a:pt x="292100" y="443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376"/>
          <p:cNvGrpSpPr/>
          <p:nvPr/>
        </p:nvGrpSpPr>
        <p:grpSpPr>
          <a:xfrm>
            <a:off x="4114548" y="1974850"/>
            <a:ext cx="184403" cy="125445"/>
            <a:chOff x="4114548" y="1974850"/>
            <a:chExt cx="184403" cy="125445"/>
          </a:xfrm>
        </p:grpSpPr>
        <p:sp>
          <p:nvSpPr>
            <p:cNvPr id="46" name="SMARTInkShape-2085"/>
            <p:cNvSpPr/>
            <p:nvPr>
              <p:custDataLst>
                <p:tags r:id="rId150"/>
              </p:custDataLst>
            </p:nvPr>
          </p:nvSpPr>
          <p:spPr>
            <a:xfrm>
              <a:off x="4114548" y="2070100"/>
              <a:ext cx="184403" cy="30195"/>
            </a:xfrm>
            <a:custGeom>
              <a:avLst/>
              <a:gdLst/>
              <a:ahLst/>
              <a:cxnLst/>
              <a:rect l="0" t="0" r="0" b="0"/>
              <a:pathLst>
                <a:path w="184403" h="30195">
                  <a:moveTo>
                    <a:pt x="32002" y="12700"/>
                  </a:moveTo>
                  <a:lnTo>
                    <a:pt x="32002" y="12700"/>
                  </a:lnTo>
                  <a:lnTo>
                    <a:pt x="8135" y="22752"/>
                  </a:lnTo>
                  <a:lnTo>
                    <a:pt x="3390" y="23635"/>
                  </a:lnTo>
                  <a:lnTo>
                    <a:pt x="933" y="24929"/>
                  </a:lnTo>
                  <a:lnTo>
                    <a:pt x="0" y="26497"/>
                  </a:lnTo>
                  <a:lnTo>
                    <a:pt x="85" y="28248"/>
                  </a:lnTo>
                  <a:lnTo>
                    <a:pt x="9585" y="30194"/>
                  </a:lnTo>
                  <a:lnTo>
                    <a:pt x="51171" y="28072"/>
                  </a:lnTo>
                  <a:lnTo>
                    <a:pt x="95929" y="22821"/>
                  </a:lnTo>
                  <a:lnTo>
                    <a:pt x="141568" y="16796"/>
                  </a:lnTo>
                  <a:lnTo>
                    <a:pt x="184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086"/>
            <p:cNvSpPr/>
            <p:nvPr>
              <p:custDataLst>
                <p:tags r:id="rId151"/>
              </p:custDataLst>
            </p:nvPr>
          </p:nvSpPr>
          <p:spPr>
            <a:xfrm>
              <a:off x="4121150" y="197485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6350"/>
                  </a:moveTo>
                  <a:lnTo>
                    <a:pt x="0" y="6350"/>
                  </a:lnTo>
                  <a:lnTo>
                    <a:pt x="44057" y="1986"/>
                  </a:lnTo>
                  <a:lnTo>
                    <a:pt x="91135" y="588"/>
                  </a:lnTo>
                  <a:lnTo>
                    <a:pt x="134169" y="17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377"/>
          <p:cNvGrpSpPr/>
          <p:nvPr/>
        </p:nvGrpSpPr>
        <p:grpSpPr>
          <a:xfrm>
            <a:off x="4754477" y="1610750"/>
            <a:ext cx="427124" cy="922901"/>
            <a:chOff x="4754477" y="1610750"/>
            <a:chExt cx="427124" cy="922901"/>
          </a:xfrm>
        </p:grpSpPr>
        <p:sp>
          <p:nvSpPr>
            <p:cNvPr id="49" name="SMARTInkShape-2087"/>
            <p:cNvSpPr/>
            <p:nvPr>
              <p:custDataLst>
                <p:tags r:id="rId141"/>
              </p:custDataLst>
            </p:nvPr>
          </p:nvSpPr>
          <p:spPr>
            <a:xfrm>
              <a:off x="4787900" y="2439283"/>
              <a:ext cx="16011" cy="94368"/>
            </a:xfrm>
            <a:custGeom>
              <a:avLst/>
              <a:gdLst/>
              <a:ahLst/>
              <a:cxnLst/>
              <a:rect l="0" t="0" r="0" b="0"/>
              <a:pathLst>
                <a:path w="16011" h="943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411" y="15911"/>
                  </a:lnTo>
                  <a:lnTo>
                    <a:pt x="10935" y="61597"/>
                  </a:lnTo>
                  <a:lnTo>
                    <a:pt x="16010" y="82772"/>
                  </a:lnTo>
                  <a:lnTo>
                    <a:pt x="1270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088"/>
            <p:cNvSpPr/>
            <p:nvPr>
              <p:custDataLst>
                <p:tags r:id="rId142"/>
              </p:custDataLst>
            </p:nvPr>
          </p:nvSpPr>
          <p:spPr>
            <a:xfrm>
              <a:off x="4801384" y="1848782"/>
              <a:ext cx="380217" cy="72577"/>
            </a:xfrm>
            <a:custGeom>
              <a:avLst/>
              <a:gdLst/>
              <a:ahLst/>
              <a:cxnLst/>
              <a:rect l="0" t="0" r="0" b="0"/>
              <a:pathLst>
                <a:path w="380217" h="72577">
                  <a:moveTo>
                    <a:pt x="18266" y="68918"/>
                  </a:moveTo>
                  <a:lnTo>
                    <a:pt x="18266" y="68918"/>
                  </a:lnTo>
                  <a:lnTo>
                    <a:pt x="8153" y="72289"/>
                  </a:lnTo>
                  <a:lnTo>
                    <a:pt x="5174" y="72576"/>
                  </a:lnTo>
                  <a:lnTo>
                    <a:pt x="3188" y="72062"/>
                  </a:lnTo>
                  <a:lnTo>
                    <a:pt x="0" y="69539"/>
                  </a:lnTo>
                  <a:lnTo>
                    <a:pt x="34021" y="61854"/>
                  </a:lnTo>
                  <a:lnTo>
                    <a:pt x="72541" y="50021"/>
                  </a:lnTo>
                  <a:lnTo>
                    <a:pt x="98194" y="42915"/>
                  </a:lnTo>
                  <a:lnTo>
                    <a:pt x="127290" y="35355"/>
                  </a:lnTo>
                  <a:lnTo>
                    <a:pt x="158682" y="27492"/>
                  </a:lnTo>
                  <a:lnTo>
                    <a:pt x="190899" y="20840"/>
                  </a:lnTo>
                  <a:lnTo>
                    <a:pt x="223665" y="14994"/>
                  </a:lnTo>
                  <a:lnTo>
                    <a:pt x="256799" y="9685"/>
                  </a:lnTo>
                  <a:lnTo>
                    <a:pt x="283121" y="6146"/>
                  </a:lnTo>
                  <a:lnTo>
                    <a:pt x="323657" y="2214"/>
                  </a:lnTo>
                  <a:lnTo>
                    <a:pt x="360165" y="0"/>
                  </a:lnTo>
                  <a:lnTo>
                    <a:pt x="366849" y="1100"/>
                  </a:lnTo>
                  <a:lnTo>
                    <a:pt x="371305" y="3245"/>
                  </a:lnTo>
                  <a:lnTo>
                    <a:pt x="380216" y="11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089"/>
            <p:cNvSpPr/>
            <p:nvPr>
              <p:custDataLst>
                <p:tags r:id="rId143"/>
              </p:custDataLst>
            </p:nvPr>
          </p:nvSpPr>
          <p:spPr>
            <a:xfrm>
              <a:off x="5086350" y="1873250"/>
              <a:ext cx="19051" cy="306044"/>
            </a:xfrm>
            <a:custGeom>
              <a:avLst/>
              <a:gdLst/>
              <a:ahLst/>
              <a:cxnLst/>
              <a:rect l="0" t="0" r="0" b="0"/>
              <a:pathLst>
                <a:path w="19051" h="306044">
                  <a:moveTo>
                    <a:pt x="19050" y="0"/>
                  </a:moveTo>
                  <a:lnTo>
                    <a:pt x="19050" y="0"/>
                  </a:lnTo>
                  <a:lnTo>
                    <a:pt x="12308" y="10113"/>
                  </a:lnTo>
                  <a:lnTo>
                    <a:pt x="7527" y="54888"/>
                  </a:lnTo>
                  <a:lnTo>
                    <a:pt x="6873" y="90247"/>
                  </a:lnTo>
                  <a:lnTo>
                    <a:pt x="6583" y="127598"/>
                  </a:lnTo>
                  <a:lnTo>
                    <a:pt x="6453" y="166071"/>
                  </a:lnTo>
                  <a:lnTo>
                    <a:pt x="6395" y="206689"/>
                  </a:lnTo>
                  <a:lnTo>
                    <a:pt x="6370" y="242616"/>
                  </a:lnTo>
                  <a:lnTo>
                    <a:pt x="6356" y="283082"/>
                  </a:lnTo>
                  <a:lnTo>
                    <a:pt x="6351" y="305606"/>
                  </a:lnTo>
                  <a:lnTo>
                    <a:pt x="5645" y="306043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090"/>
            <p:cNvSpPr/>
            <p:nvPr>
              <p:custDataLst>
                <p:tags r:id="rId144"/>
              </p:custDataLst>
            </p:nvPr>
          </p:nvSpPr>
          <p:spPr>
            <a:xfrm>
              <a:off x="4857750" y="1610750"/>
              <a:ext cx="139701" cy="179951"/>
            </a:xfrm>
            <a:custGeom>
              <a:avLst/>
              <a:gdLst/>
              <a:ahLst/>
              <a:cxnLst/>
              <a:rect l="0" t="0" r="0" b="0"/>
              <a:pathLst>
                <a:path w="139701" h="179951">
                  <a:moveTo>
                    <a:pt x="0" y="59300"/>
                  </a:moveTo>
                  <a:lnTo>
                    <a:pt x="0" y="59300"/>
                  </a:lnTo>
                  <a:lnTo>
                    <a:pt x="0" y="101932"/>
                  </a:lnTo>
                  <a:lnTo>
                    <a:pt x="3371" y="149380"/>
                  </a:lnTo>
                  <a:lnTo>
                    <a:pt x="6088" y="176616"/>
                  </a:lnTo>
                  <a:lnTo>
                    <a:pt x="6175" y="176316"/>
                  </a:lnTo>
                  <a:lnTo>
                    <a:pt x="5593" y="167741"/>
                  </a:lnTo>
                  <a:lnTo>
                    <a:pt x="876" y="125591"/>
                  </a:lnTo>
                  <a:lnTo>
                    <a:pt x="259" y="79882"/>
                  </a:lnTo>
                  <a:lnTo>
                    <a:pt x="7641" y="50103"/>
                  </a:lnTo>
                  <a:lnTo>
                    <a:pt x="28634" y="9976"/>
                  </a:lnTo>
                  <a:lnTo>
                    <a:pt x="37656" y="2100"/>
                  </a:lnTo>
                  <a:lnTo>
                    <a:pt x="42037" y="0"/>
                  </a:lnTo>
                  <a:lnTo>
                    <a:pt x="56313" y="3311"/>
                  </a:lnTo>
                  <a:lnTo>
                    <a:pt x="65059" y="7157"/>
                  </a:lnTo>
                  <a:lnTo>
                    <a:pt x="80421" y="24601"/>
                  </a:lnTo>
                  <a:lnTo>
                    <a:pt x="99087" y="62189"/>
                  </a:lnTo>
                  <a:lnTo>
                    <a:pt x="113555" y="100843"/>
                  </a:lnTo>
                  <a:lnTo>
                    <a:pt x="123017" y="132757"/>
                  </a:lnTo>
                  <a:lnTo>
                    <a:pt x="126640" y="150509"/>
                  </a:lnTo>
                  <a:lnTo>
                    <a:pt x="139700" y="179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091"/>
            <p:cNvSpPr/>
            <p:nvPr>
              <p:custDataLst>
                <p:tags r:id="rId145"/>
              </p:custDataLst>
            </p:nvPr>
          </p:nvSpPr>
          <p:spPr>
            <a:xfrm>
              <a:off x="5092700" y="2393950"/>
              <a:ext cx="1" cy="107951"/>
            </a:xfrm>
            <a:custGeom>
              <a:avLst/>
              <a:gdLst/>
              <a:ahLst/>
              <a:cxnLst/>
              <a:rect l="0" t="0" r="0" b="0"/>
              <a:pathLst>
                <a:path w="1" h="107951">
                  <a:moveTo>
                    <a:pt x="0" y="0"/>
                  </a:moveTo>
                  <a:lnTo>
                    <a:pt x="0" y="0"/>
                  </a:lnTo>
                  <a:lnTo>
                    <a:pt x="0" y="42632"/>
                  </a:lnTo>
                  <a:lnTo>
                    <a:pt x="0" y="8670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092"/>
            <p:cNvSpPr/>
            <p:nvPr>
              <p:custDataLst>
                <p:tags r:id="rId146"/>
              </p:custDataLst>
            </p:nvPr>
          </p:nvSpPr>
          <p:spPr>
            <a:xfrm>
              <a:off x="4930880" y="2476500"/>
              <a:ext cx="72921" cy="17645"/>
            </a:xfrm>
            <a:custGeom>
              <a:avLst/>
              <a:gdLst/>
              <a:ahLst/>
              <a:cxnLst/>
              <a:rect l="0" t="0" r="0" b="0"/>
              <a:pathLst>
                <a:path w="72921" h="17645">
                  <a:moveTo>
                    <a:pt x="9420" y="0"/>
                  </a:moveTo>
                  <a:lnTo>
                    <a:pt x="9420" y="0"/>
                  </a:lnTo>
                  <a:lnTo>
                    <a:pt x="0" y="15887"/>
                  </a:lnTo>
                  <a:lnTo>
                    <a:pt x="318" y="16941"/>
                  </a:lnTo>
                  <a:lnTo>
                    <a:pt x="1235" y="17644"/>
                  </a:lnTo>
                  <a:lnTo>
                    <a:pt x="48501" y="9275"/>
                  </a:lnTo>
                  <a:lnTo>
                    <a:pt x="72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093"/>
            <p:cNvSpPr/>
            <p:nvPr>
              <p:custDataLst>
                <p:tags r:id="rId147"/>
              </p:custDataLst>
            </p:nvPr>
          </p:nvSpPr>
          <p:spPr>
            <a:xfrm>
              <a:off x="4864100" y="24130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37576" y="8336"/>
                  </a:lnTo>
                  <a:lnTo>
                    <a:pt x="79938" y="486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094"/>
            <p:cNvSpPr/>
            <p:nvPr>
              <p:custDataLst>
                <p:tags r:id="rId148"/>
              </p:custDataLst>
            </p:nvPr>
          </p:nvSpPr>
          <p:spPr>
            <a:xfrm>
              <a:off x="4754477" y="2336800"/>
              <a:ext cx="27074" cy="44451"/>
            </a:xfrm>
            <a:custGeom>
              <a:avLst/>
              <a:gdLst/>
              <a:ahLst/>
              <a:cxnLst/>
              <a:rect l="0" t="0" r="0" b="0"/>
              <a:pathLst>
                <a:path w="27074" h="44451">
                  <a:moveTo>
                    <a:pt x="8023" y="44450"/>
                  </a:moveTo>
                  <a:lnTo>
                    <a:pt x="8023" y="44450"/>
                  </a:lnTo>
                  <a:lnTo>
                    <a:pt x="1281" y="37708"/>
                  </a:lnTo>
                  <a:lnTo>
                    <a:pt x="0" y="33605"/>
                  </a:lnTo>
                  <a:lnTo>
                    <a:pt x="459" y="23402"/>
                  </a:lnTo>
                  <a:lnTo>
                    <a:pt x="2275" y="19129"/>
                  </a:lnTo>
                  <a:lnTo>
                    <a:pt x="8055" y="12500"/>
                  </a:lnTo>
                  <a:lnTo>
                    <a:pt x="270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095"/>
            <p:cNvSpPr/>
            <p:nvPr>
              <p:custDataLst>
                <p:tags r:id="rId149"/>
              </p:custDataLst>
            </p:nvPr>
          </p:nvSpPr>
          <p:spPr>
            <a:xfrm>
              <a:off x="4878812" y="1898650"/>
              <a:ext cx="118639" cy="310571"/>
            </a:xfrm>
            <a:custGeom>
              <a:avLst/>
              <a:gdLst/>
              <a:ahLst/>
              <a:cxnLst/>
              <a:rect l="0" t="0" r="0" b="0"/>
              <a:pathLst>
                <a:path w="118639" h="310571">
                  <a:moveTo>
                    <a:pt x="118638" y="0"/>
                  </a:moveTo>
                  <a:lnTo>
                    <a:pt x="118638" y="0"/>
                  </a:lnTo>
                  <a:lnTo>
                    <a:pt x="103058" y="15580"/>
                  </a:lnTo>
                  <a:lnTo>
                    <a:pt x="85039" y="60358"/>
                  </a:lnTo>
                  <a:lnTo>
                    <a:pt x="76423" y="93148"/>
                  </a:lnTo>
                  <a:lnTo>
                    <a:pt x="64127" y="130770"/>
                  </a:lnTo>
                  <a:lnTo>
                    <a:pt x="49961" y="171009"/>
                  </a:lnTo>
                  <a:lnTo>
                    <a:pt x="36609" y="212411"/>
                  </a:lnTo>
                  <a:lnTo>
                    <a:pt x="23619" y="246805"/>
                  </a:lnTo>
                  <a:lnTo>
                    <a:pt x="4776" y="293266"/>
                  </a:lnTo>
                  <a:lnTo>
                    <a:pt x="0" y="309222"/>
                  </a:lnTo>
                  <a:lnTo>
                    <a:pt x="740" y="310570"/>
                  </a:lnTo>
                  <a:lnTo>
                    <a:pt x="2645" y="310058"/>
                  </a:lnTo>
                  <a:lnTo>
                    <a:pt x="5326" y="308305"/>
                  </a:lnTo>
                  <a:lnTo>
                    <a:pt x="36088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378"/>
          <p:cNvGrpSpPr/>
          <p:nvPr/>
        </p:nvGrpSpPr>
        <p:grpSpPr>
          <a:xfrm>
            <a:off x="5537902" y="1828568"/>
            <a:ext cx="1088419" cy="489183"/>
            <a:chOff x="5537902" y="1828568"/>
            <a:chExt cx="1088419" cy="489183"/>
          </a:xfrm>
        </p:grpSpPr>
        <p:sp>
          <p:nvSpPr>
            <p:cNvPr id="59" name="SMARTInkShape-2096"/>
            <p:cNvSpPr/>
            <p:nvPr>
              <p:custDataLst>
                <p:tags r:id="rId133"/>
              </p:custDataLst>
            </p:nvPr>
          </p:nvSpPr>
          <p:spPr>
            <a:xfrm>
              <a:off x="6553200" y="1923014"/>
              <a:ext cx="73121" cy="394737"/>
            </a:xfrm>
            <a:custGeom>
              <a:avLst/>
              <a:gdLst/>
              <a:ahLst/>
              <a:cxnLst/>
              <a:rect l="0" t="0" r="0" b="0"/>
              <a:pathLst>
                <a:path w="73121" h="394737">
                  <a:moveTo>
                    <a:pt x="0" y="20086"/>
                  </a:moveTo>
                  <a:lnTo>
                    <a:pt x="0" y="20086"/>
                  </a:lnTo>
                  <a:lnTo>
                    <a:pt x="0" y="13344"/>
                  </a:lnTo>
                  <a:lnTo>
                    <a:pt x="3763" y="6271"/>
                  </a:lnTo>
                  <a:lnTo>
                    <a:pt x="6741" y="2409"/>
                  </a:lnTo>
                  <a:lnTo>
                    <a:pt x="9434" y="540"/>
                  </a:lnTo>
                  <a:lnTo>
                    <a:pt x="11933" y="0"/>
                  </a:lnTo>
                  <a:lnTo>
                    <a:pt x="14305" y="345"/>
                  </a:lnTo>
                  <a:lnTo>
                    <a:pt x="27756" y="14315"/>
                  </a:lnTo>
                  <a:lnTo>
                    <a:pt x="48519" y="53184"/>
                  </a:lnTo>
                  <a:lnTo>
                    <a:pt x="60605" y="88889"/>
                  </a:lnTo>
                  <a:lnTo>
                    <a:pt x="69269" y="131098"/>
                  </a:lnTo>
                  <a:lnTo>
                    <a:pt x="71579" y="156183"/>
                  </a:lnTo>
                  <a:lnTo>
                    <a:pt x="73120" y="182784"/>
                  </a:lnTo>
                  <a:lnTo>
                    <a:pt x="72735" y="209690"/>
                  </a:lnTo>
                  <a:lnTo>
                    <a:pt x="71068" y="236800"/>
                  </a:lnTo>
                  <a:lnTo>
                    <a:pt x="68545" y="264045"/>
                  </a:lnTo>
                  <a:lnTo>
                    <a:pt x="58216" y="309370"/>
                  </a:lnTo>
                  <a:lnTo>
                    <a:pt x="42807" y="345506"/>
                  </a:lnTo>
                  <a:lnTo>
                    <a:pt x="0" y="394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097"/>
            <p:cNvSpPr/>
            <p:nvPr>
              <p:custDataLst>
                <p:tags r:id="rId134"/>
              </p:custDataLst>
            </p:nvPr>
          </p:nvSpPr>
          <p:spPr>
            <a:xfrm>
              <a:off x="6454880" y="2057400"/>
              <a:ext cx="9421" cy="12701"/>
            </a:xfrm>
            <a:custGeom>
              <a:avLst/>
              <a:gdLst/>
              <a:ahLst/>
              <a:cxnLst/>
              <a:rect l="0" t="0" r="0" b="0"/>
              <a:pathLst>
                <a:path w="9421" h="12701">
                  <a:moveTo>
                    <a:pt x="9420" y="12700"/>
                  </a:moveTo>
                  <a:lnTo>
                    <a:pt x="9420" y="12700"/>
                  </a:lnTo>
                  <a:lnTo>
                    <a:pt x="6049" y="5958"/>
                  </a:lnTo>
                  <a:lnTo>
                    <a:pt x="4350" y="3972"/>
                  </a:lnTo>
                  <a:lnTo>
                    <a:pt x="0" y="1177"/>
                  </a:lnTo>
                  <a:lnTo>
                    <a:pt x="318" y="784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098"/>
            <p:cNvSpPr/>
            <p:nvPr>
              <p:custDataLst>
                <p:tags r:id="rId135"/>
              </p:custDataLst>
            </p:nvPr>
          </p:nvSpPr>
          <p:spPr>
            <a:xfrm>
              <a:off x="6457950" y="21717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3371" y="44191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099"/>
            <p:cNvSpPr/>
            <p:nvPr>
              <p:custDataLst>
                <p:tags r:id="rId136"/>
              </p:custDataLst>
            </p:nvPr>
          </p:nvSpPr>
          <p:spPr>
            <a:xfrm>
              <a:off x="6229350" y="1874133"/>
              <a:ext cx="127001" cy="361068"/>
            </a:xfrm>
            <a:custGeom>
              <a:avLst/>
              <a:gdLst/>
              <a:ahLst/>
              <a:cxnLst/>
              <a:rect l="0" t="0" r="0" b="0"/>
              <a:pathLst>
                <a:path w="127001" h="361068">
                  <a:moveTo>
                    <a:pt x="127000" y="5467"/>
                  </a:moveTo>
                  <a:lnTo>
                    <a:pt x="127000" y="5467"/>
                  </a:lnTo>
                  <a:lnTo>
                    <a:pt x="116860" y="1103"/>
                  </a:lnTo>
                  <a:lnTo>
                    <a:pt x="109324" y="0"/>
                  </a:lnTo>
                  <a:lnTo>
                    <a:pt x="106044" y="3939"/>
                  </a:lnTo>
                  <a:lnTo>
                    <a:pt x="91946" y="48204"/>
                  </a:lnTo>
                  <a:lnTo>
                    <a:pt x="81082" y="86550"/>
                  </a:lnTo>
                  <a:lnTo>
                    <a:pt x="69197" y="134167"/>
                  </a:lnTo>
                  <a:lnTo>
                    <a:pt x="63064" y="159000"/>
                  </a:lnTo>
                  <a:lnTo>
                    <a:pt x="56859" y="184022"/>
                  </a:lnTo>
                  <a:lnTo>
                    <a:pt x="50606" y="209171"/>
                  </a:lnTo>
                  <a:lnTo>
                    <a:pt x="38014" y="254046"/>
                  </a:lnTo>
                  <a:lnTo>
                    <a:pt x="26068" y="292335"/>
                  </a:lnTo>
                  <a:lnTo>
                    <a:pt x="12114" y="331608"/>
                  </a:lnTo>
                  <a:lnTo>
                    <a:pt x="0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100"/>
            <p:cNvSpPr/>
            <p:nvPr>
              <p:custDataLst>
                <p:tags r:id="rId137"/>
              </p:custDataLst>
            </p:nvPr>
          </p:nvSpPr>
          <p:spPr>
            <a:xfrm>
              <a:off x="6199365" y="1939442"/>
              <a:ext cx="135570" cy="271231"/>
            </a:xfrm>
            <a:custGeom>
              <a:avLst/>
              <a:gdLst/>
              <a:ahLst/>
              <a:cxnLst/>
              <a:rect l="0" t="0" r="0" b="0"/>
              <a:pathLst>
                <a:path w="135570" h="271231">
                  <a:moveTo>
                    <a:pt x="10935" y="3658"/>
                  </a:moveTo>
                  <a:lnTo>
                    <a:pt x="10935" y="3658"/>
                  </a:lnTo>
                  <a:lnTo>
                    <a:pt x="4193" y="287"/>
                  </a:lnTo>
                  <a:lnTo>
                    <a:pt x="2206" y="0"/>
                  </a:lnTo>
                  <a:lnTo>
                    <a:pt x="884" y="513"/>
                  </a:lnTo>
                  <a:lnTo>
                    <a:pt x="0" y="1562"/>
                  </a:lnTo>
                  <a:lnTo>
                    <a:pt x="2129" y="19892"/>
                  </a:lnTo>
                  <a:lnTo>
                    <a:pt x="20712" y="61149"/>
                  </a:lnTo>
                  <a:lnTo>
                    <a:pt x="40680" y="97414"/>
                  </a:lnTo>
                  <a:lnTo>
                    <a:pt x="62960" y="136344"/>
                  </a:lnTo>
                  <a:lnTo>
                    <a:pt x="84622" y="174813"/>
                  </a:lnTo>
                  <a:lnTo>
                    <a:pt x="104127" y="209314"/>
                  </a:lnTo>
                  <a:lnTo>
                    <a:pt x="125330" y="248978"/>
                  </a:lnTo>
                  <a:lnTo>
                    <a:pt x="135445" y="271230"/>
                  </a:lnTo>
                  <a:lnTo>
                    <a:pt x="135569" y="270939"/>
                  </a:lnTo>
                  <a:lnTo>
                    <a:pt x="131585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101"/>
            <p:cNvSpPr/>
            <p:nvPr>
              <p:custDataLst>
                <p:tags r:id="rId138"/>
              </p:custDataLst>
            </p:nvPr>
          </p:nvSpPr>
          <p:spPr>
            <a:xfrm>
              <a:off x="6006407" y="1900415"/>
              <a:ext cx="134044" cy="349965"/>
            </a:xfrm>
            <a:custGeom>
              <a:avLst/>
              <a:gdLst/>
              <a:ahLst/>
              <a:cxnLst/>
              <a:rect l="0" t="0" r="0" b="0"/>
              <a:pathLst>
                <a:path w="134044" h="349965">
                  <a:moveTo>
                    <a:pt x="114993" y="10935"/>
                  </a:moveTo>
                  <a:lnTo>
                    <a:pt x="114993" y="10935"/>
                  </a:lnTo>
                  <a:lnTo>
                    <a:pt x="111622" y="4193"/>
                  </a:lnTo>
                  <a:lnTo>
                    <a:pt x="108513" y="2207"/>
                  </a:lnTo>
                  <a:lnTo>
                    <a:pt x="99413" y="0"/>
                  </a:lnTo>
                  <a:lnTo>
                    <a:pt x="79018" y="5500"/>
                  </a:lnTo>
                  <a:lnTo>
                    <a:pt x="48359" y="36293"/>
                  </a:lnTo>
                  <a:lnTo>
                    <a:pt x="26581" y="73005"/>
                  </a:lnTo>
                  <a:lnTo>
                    <a:pt x="8671" y="117544"/>
                  </a:lnTo>
                  <a:lnTo>
                    <a:pt x="3895" y="141274"/>
                  </a:lnTo>
                  <a:lnTo>
                    <a:pt x="710" y="165561"/>
                  </a:lnTo>
                  <a:lnTo>
                    <a:pt x="0" y="189513"/>
                  </a:lnTo>
                  <a:lnTo>
                    <a:pt x="2972" y="236824"/>
                  </a:lnTo>
                  <a:lnTo>
                    <a:pt x="14641" y="278076"/>
                  </a:lnTo>
                  <a:lnTo>
                    <a:pt x="39163" y="325508"/>
                  </a:lnTo>
                  <a:lnTo>
                    <a:pt x="47506" y="337067"/>
                  </a:lnTo>
                  <a:lnTo>
                    <a:pt x="56596" y="344067"/>
                  </a:lnTo>
                  <a:lnTo>
                    <a:pt x="76104" y="349964"/>
                  </a:lnTo>
                  <a:lnTo>
                    <a:pt x="98414" y="344589"/>
                  </a:lnTo>
                  <a:lnTo>
                    <a:pt x="134043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102"/>
            <p:cNvSpPr/>
            <p:nvPr>
              <p:custDataLst>
                <p:tags r:id="rId139"/>
              </p:custDataLst>
            </p:nvPr>
          </p:nvSpPr>
          <p:spPr>
            <a:xfrm>
              <a:off x="5657850" y="1993900"/>
              <a:ext cx="165101" cy="230884"/>
            </a:xfrm>
            <a:custGeom>
              <a:avLst/>
              <a:gdLst/>
              <a:ahLst/>
              <a:cxnLst/>
              <a:rect l="0" t="0" r="0" b="0"/>
              <a:pathLst>
                <a:path w="165101" h="230884">
                  <a:moveTo>
                    <a:pt x="0" y="76200"/>
                  </a:moveTo>
                  <a:lnTo>
                    <a:pt x="0" y="76200"/>
                  </a:lnTo>
                  <a:lnTo>
                    <a:pt x="3371" y="69458"/>
                  </a:lnTo>
                  <a:lnTo>
                    <a:pt x="5774" y="67472"/>
                  </a:lnTo>
                  <a:lnTo>
                    <a:pt x="12209" y="65265"/>
                  </a:lnTo>
                  <a:lnTo>
                    <a:pt x="33878" y="67394"/>
                  </a:lnTo>
                  <a:lnTo>
                    <a:pt x="50804" y="76284"/>
                  </a:lnTo>
                  <a:lnTo>
                    <a:pt x="67735" y="91760"/>
                  </a:lnTo>
                  <a:lnTo>
                    <a:pt x="91017" y="128239"/>
                  </a:lnTo>
                  <a:lnTo>
                    <a:pt x="101914" y="169622"/>
                  </a:lnTo>
                  <a:lnTo>
                    <a:pt x="100595" y="206186"/>
                  </a:lnTo>
                  <a:lnTo>
                    <a:pt x="95038" y="221225"/>
                  </a:lnTo>
                  <a:lnTo>
                    <a:pt x="89746" y="228850"/>
                  </a:lnTo>
                  <a:lnTo>
                    <a:pt x="87347" y="230883"/>
                  </a:lnTo>
                  <a:lnTo>
                    <a:pt x="84337" y="230122"/>
                  </a:lnTo>
                  <a:lnTo>
                    <a:pt x="77229" y="223632"/>
                  </a:lnTo>
                  <a:lnTo>
                    <a:pt x="73130" y="208048"/>
                  </a:lnTo>
                  <a:lnTo>
                    <a:pt x="73425" y="184188"/>
                  </a:lnTo>
                  <a:lnTo>
                    <a:pt x="80611" y="150065"/>
                  </a:lnTo>
                  <a:lnTo>
                    <a:pt x="98386" y="107618"/>
                  </a:lnTo>
                  <a:lnTo>
                    <a:pt x="121338" y="64763"/>
                  </a:lnTo>
                  <a:lnTo>
                    <a:pt x="150565" y="2107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103"/>
            <p:cNvSpPr/>
            <p:nvPr>
              <p:custDataLst>
                <p:tags r:id="rId140"/>
              </p:custDataLst>
            </p:nvPr>
          </p:nvSpPr>
          <p:spPr>
            <a:xfrm>
              <a:off x="5537902" y="1828568"/>
              <a:ext cx="124396" cy="425615"/>
            </a:xfrm>
            <a:custGeom>
              <a:avLst/>
              <a:gdLst/>
              <a:ahLst/>
              <a:cxnLst/>
              <a:rect l="0" t="0" r="0" b="0"/>
              <a:pathLst>
                <a:path w="124396" h="425615">
                  <a:moveTo>
                    <a:pt x="37398" y="158982"/>
                  </a:moveTo>
                  <a:lnTo>
                    <a:pt x="37398" y="158982"/>
                  </a:lnTo>
                  <a:lnTo>
                    <a:pt x="37398" y="153515"/>
                  </a:lnTo>
                  <a:lnTo>
                    <a:pt x="32372" y="186022"/>
                  </a:lnTo>
                  <a:lnTo>
                    <a:pt x="31440" y="230494"/>
                  </a:lnTo>
                  <a:lnTo>
                    <a:pt x="30517" y="268376"/>
                  </a:lnTo>
                  <a:lnTo>
                    <a:pt x="27754" y="308731"/>
                  </a:lnTo>
                  <a:lnTo>
                    <a:pt x="22293" y="344541"/>
                  </a:lnTo>
                  <a:lnTo>
                    <a:pt x="11286" y="388705"/>
                  </a:lnTo>
                  <a:lnTo>
                    <a:pt x="350" y="425580"/>
                  </a:lnTo>
                  <a:lnTo>
                    <a:pt x="0" y="425614"/>
                  </a:lnTo>
                  <a:lnTo>
                    <a:pt x="848" y="402568"/>
                  </a:lnTo>
                  <a:lnTo>
                    <a:pt x="8772" y="358548"/>
                  </a:lnTo>
                  <a:lnTo>
                    <a:pt x="13622" y="313765"/>
                  </a:lnTo>
                  <a:lnTo>
                    <a:pt x="16608" y="287571"/>
                  </a:lnTo>
                  <a:lnTo>
                    <a:pt x="20010" y="259524"/>
                  </a:lnTo>
                  <a:lnTo>
                    <a:pt x="23689" y="230244"/>
                  </a:lnTo>
                  <a:lnTo>
                    <a:pt x="28259" y="200845"/>
                  </a:lnTo>
                  <a:lnTo>
                    <a:pt x="33422" y="171369"/>
                  </a:lnTo>
                  <a:lnTo>
                    <a:pt x="38981" y="141840"/>
                  </a:lnTo>
                  <a:lnTo>
                    <a:pt x="45509" y="114393"/>
                  </a:lnTo>
                  <a:lnTo>
                    <a:pt x="52682" y="88334"/>
                  </a:lnTo>
                  <a:lnTo>
                    <a:pt x="66769" y="44327"/>
                  </a:lnTo>
                  <a:lnTo>
                    <a:pt x="82633" y="9769"/>
                  </a:lnTo>
                  <a:lnTo>
                    <a:pt x="91839" y="943"/>
                  </a:lnTo>
                  <a:lnTo>
                    <a:pt x="96975" y="0"/>
                  </a:lnTo>
                  <a:lnTo>
                    <a:pt x="108327" y="2716"/>
                  </a:lnTo>
                  <a:lnTo>
                    <a:pt x="112906" y="8238"/>
                  </a:lnTo>
                  <a:lnTo>
                    <a:pt x="119876" y="25662"/>
                  </a:lnTo>
                  <a:lnTo>
                    <a:pt x="124395" y="69385"/>
                  </a:lnTo>
                  <a:lnTo>
                    <a:pt x="118992" y="112444"/>
                  </a:lnTo>
                  <a:lnTo>
                    <a:pt x="98341" y="148642"/>
                  </a:lnTo>
                  <a:lnTo>
                    <a:pt x="54685" y="192803"/>
                  </a:lnTo>
                  <a:lnTo>
                    <a:pt x="37398" y="209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379"/>
          <p:cNvGrpSpPr/>
          <p:nvPr/>
        </p:nvGrpSpPr>
        <p:grpSpPr>
          <a:xfrm>
            <a:off x="7165491" y="2141434"/>
            <a:ext cx="251310" cy="106351"/>
            <a:chOff x="7165491" y="2141434"/>
            <a:chExt cx="251310" cy="106351"/>
          </a:xfrm>
        </p:grpSpPr>
        <p:sp>
          <p:nvSpPr>
            <p:cNvPr id="68" name="SMARTInkShape-2104"/>
            <p:cNvSpPr/>
            <p:nvPr>
              <p:custDataLst>
                <p:tags r:id="rId131"/>
              </p:custDataLst>
            </p:nvPr>
          </p:nvSpPr>
          <p:spPr>
            <a:xfrm>
              <a:off x="7175499" y="2235200"/>
              <a:ext cx="241302" cy="12585"/>
            </a:xfrm>
            <a:custGeom>
              <a:avLst/>
              <a:gdLst/>
              <a:ahLst/>
              <a:cxnLst/>
              <a:rect l="0" t="0" r="0" b="0"/>
              <a:pathLst>
                <a:path w="241302" h="12585">
                  <a:moveTo>
                    <a:pt x="1" y="6350"/>
                  </a:moveTo>
                  <a:lnTo>
                    <a:pt x="1" y="6350"/>
                  </a:lnTo>
                  <a:lnTo>
                    <a:pt x="0" y="11817"/>
                  </a:lnTo>
                  <a:lnTo>
                    <a:pt x="35156" y="12584"/>
                  </a:lnTo>
                  <a:lnTo>
                    <a:pt x="80973" y="10784"/>
                  </a:lnTo>
                  <a:lnTo>
                    <a:pt x="115716" y="8321"/>
                  </a:lnTo>
                  <a:lnTo>
                    <a:pt x="149972" y="7226"/>
                  </a:lnTo>
                  <a:lnTo>
                    <a:pt x="185894" y="4858"/>
                  </a:lnTo>
                  <a:lnTo>
                    <a:pt x="2413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105"/>
            <p:cNvSpPr/>
            <p:nvPr>
              <p:custDataLst>
                <p:tags r:id="rId132"/>
              </p:custDataLst>
            </p:nvPr>
          </p:nvSpPr>
          <p:spPr>
            <a:xfrm>
              <a:off x="7165491" y="2141434"/>
              <a:ext cx="200510" cy="17567"/>
            </a:xfrm>
            <a:custGeom>
              <a:avLst/>
              <a:gdLst/>
              <a:ahLst/>
              <a:cxnLst/>
              <a:rect l="0" t="0" r="0" b="0"/>
              <a:pathLst>
                <a:path w="200510" h="17567">
                  <a:moveTo>
                    <a:pt x="3659" y="17566"/>
                  </a:moveTo>
                  <a:lnTo>
                    <a:pt x="3659" y="17566"/>
                  </a:lnTo>
                  <a:lnTo>
                    <a:pt x="288" y="14195"/>
                  </a:lnTo>
                  <a:lnTo>
                    <a:pt x="0" y="13202"/>
                  </a:lnTo>
                  <a:lnTo>
                    <a:pt x="514" y="12540"/>
                  </a:lnTo>
                  <a:lnTo>
                    <a:pt x="25640" y="6321"/>
                  </a:lnTo>
                  <a:lnTo>
                    <a:pt x="62775" y="1142"/>
                  </a:lnTo>
                  <a:lnTo>
                    <a:pt x="109212" y="0"/>
                  </a:lnTo>
                  <a:lnTo>
                    <a:pt x="155897" y="3816"/>
                  </a:lnTo>
                  <a:lnTo>
                    <a:pt x="200509" y="11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380"/>
          <p:cNvGrpSpPr/>
          <p:nvPr/>
        </p:nvGrpSpPr>
        <p:grpSpPr>
          <a:xfrm>
            <a:off x="7970362" y="1787042"/>
            <a:ext cx="730634" cy="736886"/>
            <a:chOff x="7970362" y="1787042"/>
            <a:chExt cx="730634" cy="736886"/>
          </a:xfrm>
        </p:grpSpPr>
        <p:sp>
          <p:nvSpPr>
            <p:cNvPr id="71" name="SMARTInkShape-2106"/>
            <p:cNvSpPr/>
            <p:nvPr>
              <p:custDataLst>
                <p:tags r:id="rId125"/>
              </p:custDataLst>
            </p:nvPr>
          </p:nvSpPr>
          <p:spPr>
            <a:xfrm>
              <a:off x="8661815" y="1892300"/>
              <a:ext cx="39181" cy="42867"/>
            </a:xfrm>
            <a:custGeom>
              <a:avLst/>
              <a:gdLst/>
              <a:ahLst/>
              <a:cxnLst/>
              <a:rect l="0" t="0" r="0" b="0"/>
              <a:pathLst>
                <a:path w="39181" h="42867">
                  <a:moveTo>
                    <a:pt x="18635" y="6350"/>
                  </a:moveTo>
                  <a:lnTo>
                    <a:pt x="18635" y="6350"/>
                  </a:lnTo>
                  <a:lnTo>
                    <a:pt x="11893" y="6350"/>
                  </a:lnTo>
                  <a:lnTo>
                    <a:pt x="6702" y="8231"/>
                  </a:lnTo>
                  <a:lnTo>
                    <a:pt x="4330" y="9721"/>
                  </a:lnTo>
                  <a:lnTo>
                    <a:pt x="2748" y="12125"/>
                  </a:lnTo>
                  <a:lnTo>
                    <a:pt x="521" y="22251"/>
                  </a:lnTo>
                  <a:lnTo>
                    <a:pt x="0" y="30115"/>
                  </a:lnTo>
                  <a:lnTo>
                    <a:pt x="1652" y="36432"/>
                  </a:lnTo>
                  <a:lnTo>
                    <a:pt x="3079" y="39105"/>
                  </a:lnTo>
                  <a:lnTo>
                    <a:pt x="5442" y="40887"/>
                  </a:lnTo>
                  <a:lnTo>
                    <a:pt x="11831" y="42866"/>
                  </a:lnTo>
                  <a:lnTo>
                    <a:pt x="26731" y="40610"/>
                  </a:lnTo>
                  <a:lnTo>
                    <a:pt x="34698" y="35452"/>
                  </a:lnTo>
                  <a:lnTo>
                    <a:pt x="37811" y="32102"/>
                  </a:lnTo>
                  <a:lnTo>
                    <a:pt x="39180" y="28457"/>
                  </a:lnTo>
                  <a:lnTo>
                    <a:pt x="38819" y="20644"/>
                  </a:lnTo>
                  <a:lnTo>
                    <a:pt x="36308" y="14349"/>
                  </a:lnTo>
                  <a:lnTo>
                    <a:pt x="24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107"/>
            <p:cNvSpPr/>
            <p:nvPr>
              <p:custDataLst>
                <p:tags r:id="rId126"/>
              </p:custDataLst>
            </p:nvPr>
          </p:nvSpPr>
          <p:spPr>
            <a:xfrm>
              <a:off x="8617104" y="2000250"/>
              <a:ext cx="12547" cy="63501"/>
            </a:xfrm>
            <a:custGeom>
              <a:avLst/>
              <a:gdLst/>
              <a:ahLst/>
              <a:cxnLst/>
              <a:rect l="0" t="0" r="0" b="0"/>
              <a:pathLst>
                <a:path w="12547" h="63501">
                  <a:moveTo>
                    <a:pt x="12546" y="0"/>
                  </a:moveTo>
                  <a:lnTo>
                    <a:pt x="12546" y="0"/>
                  </a:lnTo>
                  <a:lnTo>
                    <a:pt x="5804" y="6742"/>
                  </a:lnTo>
                  <a:lnTo>
                    <a:pt x="2494" y="15696"/>
                  </a:lnTo>
                  <a:lnTo>
                    <a:pt x="0" y="53954"/>
                  </a:lnTo>
                  <a:lnTo>
                    <a:pt x="654" y="57136"/>
                  </a:lnTo>
                  <a:lnTo>
                    <a:pt x="1795" y="59257"/>
                  </a:lnTo>
                  <a:lnTo>
                    <a:pt x="6196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108"/>
            <p:cNvSpPr/>
            <p:nvPr>
              <p:custDataLst>
                <p:tags r:id="rId127"/>
              </p:custDataLst>
            </p:nvPr>
          </p:nvSpPr>
          <p:spPr>
            <a:xfrm>
              <a:off x="8460830" y="1791583"/>
              <a:ext cx="156121" cy="246768"/>
            </a:xfrm>
            <a:custGeom>
              <a:avLst/>
              <a:gdLst/>
              <a:ahLst/>
              <a:cxnLst/>
              <a:rect l="0" t="0" r="0" b="0"/>
              <a:pathLst>
                <a:path w="156121" h="246768">
                  <a:moveTo>
                    <a:pt x="156120" y="5467"/>
                  </a:moveTo>
                  <a:lnTo>
                    <a:pt x="156120" y="5467"/>
                  </a:lnTo>
                  <a:lnTo>
                    <a:pt x="152749" y="2096"/>
                  </a:lnTo>
                  <a:lnTo>
                    <a:pt x="149212" y="441"/>
                  </a:lnTo>
                  <a:lnTo>
                    <a:pt x="147281" y="0"/>
                  </a:lnTo>
                  <a:lnTo>
                    <a:pt x="145289" y="2528"/>
                  </a:lnTo>
                  <a:lnTo>
                    <a:pt x="124808" y="44661"/>
                  </a:lnTo>
                  <a:lnTo>
                    <a:pt x="102078" y="92104"/>
                  </a:lnTo>
                  <a:lnTo>
                    <a:pt x="83888" y="127934"/>
                  </a:lnTo>
                  <a:lnTo>
                    <a:pt x="63339" y="162908"/>
                  </a:lnTo>
                  <a:lnTo>
                    <a:pt x="29380" y="204986"/>
                  </a:lnTo>
                  <a:lnTo>
                    <a:pt x="1315" y="237678"/>
                  </a:lnTo>
                  <a:lnTo>
                    <a:pt x="0" y="240707"/>
                  </a:lnTo>
                  <a:lnTo>
                    <a:pt x="535" y="242727"/>
                  </a:lnTo>
                  <a:lnTo>
                    <a:pt x="2302" y="244074"/>
                  </a:lnTo>
                  <a:lnTo>
                    <a:pt x="1007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109"/>
            <p:cNvSpPr/>
            <p:nvPr>
              <p:custDataLst>
                <p:tags r:id="rId128"/>
              </p:custDataLst>
            </p:nvPr>
          </p:nvSpPr>
          <p:spPr>
            <a:xfrm>
              <a:off x="8470899" y="1804283"/>
              <a:ext cx="107952" cy="185950"/>
            </a:xfrm>
            <a:custGeom>
              <a:avLst/>
              <a:gdLst/>
              <a:ahLst/>
              <a:cxnLst/>
              <a:rect l="0" t="0" r="0" b="0"/>
              <a:pathLst>
                <a:path w="107952" h="185950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0" y="9492"/>
                  </a:lnTo>
                  <a:lnTo>
                    <a:pt x="16621" y="47576"/>
                  </a:lnTo>
                  <a:lnTo>
                    <a:pt x="41928" y="87715"/>
                  </a:lnTo>
                  <a:lnTo>
                    <a:pt x="66908" y="128771"/>
                  </a:lnTo>
                  <a:lnTo>
                    <a:pt x="94471" y="174618"/>
                  </a:lnTo>
                  <a:lnTo>
                    <a:pt x="99488" y="185173"/>
                  </a:lnTo>
                  <a:lnTo>
                    <a:pt x="100898" y="185949"/>
                  </a:lnTo>
                  <a:lnTo>
                    <a:pt x="102543" y="185760"/>
                  </a:lnTo>
                  <a:lnTo>
                    <a:pt x="107951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110"/>
            <p:cNvSpPr/>
            <p:nvPr>
              <p:custDataLst>
                <p:tags r:id="rId129"/>
              </p:custDataLst>
            </p:nvPr>
          </p:nvSpPr>
          <p:spPr>
            <a:xfrm>
              <a:off x="8144798" y="1787042"/>
              <a:ext cx="268953" cy="231561"/>
            </a:xfrm>
            <a:custGeom>
              <a:avLst/>
              <a:gdLst/>
              <a:ahLst/>
              <a:cxnLst/>
              <a:rect l="0" t="0" r="0" b="0"/>
              <a:pathLst>
                <a:path w="268953" h="231561">
                  <a:moveTo>
                    <a:pt x="161002" y="3658"/>
                  </a:moveTo>
                  <a:lnTo>
                    <a:pt x="161002" y="3658"/>
                  </a:lnTo>
                  <a:lnTo>
                    <a:pt x="173211" y="3658"/>
                  </a:lnTo>
                  <a:lnTo>
                    <a:pt x="178893" y="1776"/>
                  </a:lnTo>
                  <a:lnTo>
                    <a:pt x="181396" y="287"/>
                  </a:lnTo>
                  <a:lnTo>
                    <a:pt x="183065" y="0"/>
                  </a:lnTo>
                  <a:lnTo>
                    <a:pt x="184177" y="513"/>
                  </a:lnTo>
                  <a:lnTo>
                    <a:pt x="185962" y="3037"/>
                  </a:lnTo>
                  <a:lnTo>
                    <a:pt x="147389" y="24592"/>
                  </a:lnTo>
                  <a:lnTo>
                    <a:pt x="105384" y="42316"/>
                  </a:lnTo>
                  <a:lnTo>
                    <a:pt x="62051" y="60973"/>
                  </a:lnTo>
                  <a:lnTo>
                    <a:pt x="16650" y="86241"/>
                  </a:lnTo>
                  <a:lnTo>
                    <a:pt x="2050" y="101505"/>
                  </a:lnTo>
                  <a:lnTo>
                    <a:pt x="0" y="104872"/>
                  </a:lnTo>
                  <a:lnTo>
                    <a:pt x="1456" y="108529"/>
                  </a:lnTo>
                  <a:lnTo>
                    <a:pt x="10600" y="116354"/>
                  </a:lnTo>
                  <a:lnTo>
                    <a:pt x="38356" y="121951"/>
                  </a:lnTo>
                  <a:lnTo>
                    <a:pt x="68863" y="123261"/>
                  </a:lnTo>
                  <a:lnTo>
                    <a:pt x="103823" y="124548"/>
                  </a:lnTo>
                  <a:lnTo>
                    <a:pt x="147745" y="128534"/>
                  </a:lnTo>
                  <a:lnTo>
                    <a:pt x="169853" y="130734"/>
                  </a:lnTo>
                  <a:lnTo>
                    <a:pt x="173252" y="132120"/>
                  </a:lnTo>
                  <a:lnTo>
                    <a:pt x="175519" y="133749"/>
                  </a:lnTo>
                  <a:lnTo>
                    <a:pt x="172796" y="136952"/>
                  </a:lnTo>
                  <a:lnTo>
                    <a:pt x="136128" y="157301"/>
                  </a:lnTo>
                  <a:lnTo>
                    <a:pt x="95776" y="175476"/>
                  </a:lnTo>
                  <a:lnTo>
                    <a:pt x="56304" y="194267"/>
                  </a:lnTo>
                  <a:lnTo>
                    <a:pt x="24845" y="212838"/>
                  </a:lnTo>
                  <a:lnTo>
                    <a:pt x="23664" y="216489"/>
                  </a:lnTo>
                  <a:lnTo>
                    <a:pt x="24993" y="220334"/>
                  </a:lnTo>
                  <a:lnTo>
                    <a:pt x="27996" y="224309"/>
                  </a:lnTo>
                  <a:lnTo>
                    <a:pt x="42621" y="228725"/>
                  </a:lnTo>
                  <a:lnTo>
                    <a:pt x="89876" y="231560"/>
                  </a:lnTo>
                  <a:lnTo>
                    <a:pt x="135615" y="228680"/>
                  </a:lnTo>
                  <a:lnTo>
                    <a:pt x="178175" y="223358"/>
                  </a:lnTo>
                  <a:lnTo>
                    <a:pt x="225411" y="213828"/>
                  </a:lnTo>
                  <a:lnTo>
                    <a:pt x="268952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111"/>
            <p:cNvSpPr/>
            <p:nvPr>
              <p:custDataLst>
                <p:tags r:id="rId130"/>
              </p:custDataLst>
            </p:nvPr>
          </p:nvSpPr>
          <p:spPr>
            <a:xfrm>
              <a:off x="7970362" y="2104772"/>
              <a:ext cx="170670" cy="419156"/>
            </a:xfrm>
            <a:custGeom>
              <a:avLst/>
              <a:gdLst/>
              <a:ahLst/>
              <a:cxnLst/>
              <a:rect l="0" t="0" r="0" b="0"/>
              <a:pathLst>
                <a:path w="170670" h="419156">
                  <a:moveTo>
                    <a:pt x="17938" y="111378"/>
                  </a:moveTo>
                  <a:lnTo>
                    <a:pt x="17938" y="111378"/>
                  </a:lnTo>
                  <a:lnTo>
                    <a:pt x="11196" y="121491"/>
                  </a:lnTo>
                  <a:lnTo>
                    <a:pt x="7003" y="144635"/>
                  </a:lnTo>
                  <a:lnTo>
                    <a:pt x="12503" y="180577"/>
                  </a:lnTo>
                  <a:lnTo>
                    <a:pt x="17404" y="211983"/>
                  </a:lnTo>
                  <a:lnTo>
                    <a:pt x="21228" y="247813"/>
                  </a:lnTo>
                  <a:lnTo>
                    <a:pt x="22928" y="287257"/>
                  </a:lnTo>
                  <a:lnTo>
                    <a:pt x="23683" y="324543"/>
                  </a:lnTo>
                  <a:lnTo>
                    <a:pt x="21903" y="357812"/>
                  </a:lnTo>
                  <a:lnTo>
                    <a:pt x="9157" y="402271"/>
                  </a:lnTo>
                  <a:lnTo>
                    <a:pt x="6274" y="413525"/>
                  </a:lnTo>
                  <a:lnTo>
                    <a:pt x="2640" y="418527"/>
                  </a:lnTo>
                  <a:lnTo>
                    <a:pt x="1390" y="419155"/>
                  </a:lnTo>
                  <a:lnTo>
                    <a:pt x="556" y="418868"/>
                  </a:lnTo>
                  <a:lnTo>
                    <a:pt x="0" y="417971"/>
                  </a:lnTo>
                  <a:lnTo>
                    <a:pt x="4061" y="379995"/>
                  </a:lnTo>
                  <a:lnTo>
                    <a:pt x="6770" y="339370"/>
                  </a:lnTo>
                  <a:lnTo>
                    <a:pt x="10152" y="303019"/>
                  </a:lnTo>
                  <a:lnTo>
                    <a:pt x="14006" y="258641"/>
                  </a:lnTo>
                  <a:lnTo>
                    <a:pt x="16023" y="234953"/>
                  </a:lnTo>
                  <a:lnTo>
                    <a:pt x="18073" y="210695"/>
                  </a:lnTo>
                  <a:lnTo>
                    <a:pt x="20144" y="186056"/>
                  </a:lnTo>
                  <a:lnTo>
                    <a:pt x="24348" y="161163"/>
                  </a:lnTo>
                  <a:lnTo>
                    <a:pt x="29972" y="136101"/>
                  </a:lnTo>
                  <a:lnTo>
                    <a:pt x="42337" y="90616"/>
                  </a:lnTo>
                  <a:lnTo>
                    <a:pt x="57936" y="46587"/>
                  </a:lnTo>
                  <a:lnTo>
                    <a:pt x="69581" y="27548"/>
                  </a:lnTo>
                  <a:lnTo>
                    <a:pt x="91409" y="8301"/>
                  </a:lnTo>
                  <a:lnTo>
                    <a:pt x="107506" y="2066"/>
                  </a:lnTo>
                  <a:lnTo>
                    <a:pt x="123363" y="0"/>
                  </a:lnTo>
                  <a:lnTo>
                    <a:pt x="137466" y="1434"/>
                  </a:lnTo>
                  <a:lnTo>
                    <a:pt x="143485" y="5627"/>
                  </a:lnTo>
                  <a:lnTo>
                    <a:pt x="153934" y="19692"/>
                  </a:lnTo>
                  <a:lnTo>
                    <a:pt x="167751" y="50816"/>
                  </a:lnTo>
                  <a:lnTo>
                    <a:pt x="170669" y="90219"/>
                  </a:lnTo>
                  <a:lnTo>
                    <a:pt x="160323" y="129803"/>
                  </a:lnTo>
                  <a:lnTo>
                    <a:pt x="137110" y="161601"/>
                  </a:lnTo>
                  <a:lnTo>
                    <a:pt x="104519" y="182154"/>
                  </a:lnTo>
                  <a:lnTo>
                    <a:pt x="74793" y="190439"/>
                  </a:lnTo>
                  <a:lnTo>
                    <a:pt x="60611" y="188615"/>
                  </a:lnTo>
                  <a:lnTo>
                    <a:pt x="43338" y="181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381"/>
          <p:cNvGrpSpPr/>
          <p:nvPr/>
        </p:nvGrpSpPr>
        <p:grpSpPr>
          <a:xfrm>
            <a:off x="8956211" y="2119227"/>
            <a:ext cx="615894" cy="378147"/>
            <a:chOff x="8956211" y="2119227"/>
            <a:chExt cx="615894" cy="378147"/>
          </a:xfrm>
        </p:grpSpPr>
        <p:sp>
          <p:nvSpPr>
            <p:cNvPr id="78" name="SMARTInkShape-2112"/>
            <p:cNvSpPr/>
            <p:nvPr>
              <p:custDataLst>
                <p:tags r:id="rId118"/>
              </p:custDataLst>
            </p:nvPr>
          </p:nvSpPr>
          <p:spPr>
            <a:xfrm>
              <a:off x="9518650" y="2119227"/>
              <a:ext cx="50801" cy="8024"/>
            </a:xfrm>
            <a:custGeom>
              <a:avLst/>
              <a:gdLst/>
              <a:ahLst/>
              <a:cxnLst/>
              <a:rect l="0" t="0" r="0" b="0"/>
              <a:pathLst>
                <a:path w="50801" h="8024">
                  <a:moveTo>
                    <a:pt x="0" y="8023"/>
                  </a:moveTo>
                  <a:lnTo>
                    <a:pt x="0" y="8023"/>
                  </a:lnTo>
                  <a:lnTo>
                    <a:pt x="10113" y="1281"/>
                  </a:lnTo>
                  <a:lnTo>
                    <a:pt x="14502" y="0"/>
                  </a:lnTo>
                  <a:lnTo>
                    <a:pt x="23144" y="459"/>
                  </a:lnTo>
                  <a:lnTo>
                    <a:pt x="50800" y="8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113"/>
            <p:cNvSpPr/>
            <p:nvPr>
              <p:custDataLst>
                <p:tags r:id="rId119"/>
              </p:custDataLst>
            </p:nvPr>
          </p:nvSpPr>
          <p:spPr>
            <a:xfrm>
              <a:off x="9335178" y="2158510"/>
              <a:ext cx="143551" cy="338864"/>
            </a:xfrm>
            <a:custGeom>
              <a:avLst/>
              <a:gdLst/>
              <a:ahLst/>
              <a:cxnLst/>
              <a:rect l="0" t="0" r="0" b="0"/>
              <a:pathLst>
                <a:path w="143551" h="338864">
                  <a:moveTo>
                    <a:pt x="37422" y="102090"/>
                  </a:moveTo>
                  <a:lnTo>
                    <a:pt x="37422" y="102090"/>
                  </a:lnTo>
                  <a:lnTo>
                    <a:pt x="28584" y="126509"/>
                  </a:lnTo>
                  <a:lnTo>
                    <a:pt x="25484" y="169316"/>
                  </a:lnTo>
                  <a:lnTo>
                    <a:pt x="24948" y="214515"/>
                  </a:lnTo>
                  <a:lnTo>
                    <a:pt x="24823" y="247071"/>
                  </a:lnTo>
                  <a:lnTo>
                    <a:pt x="18009" y="290392"/>
                  </a:lnTo>
                  <a:lnTo>
                    <a:pt x="1613" y="337436"/>
                  </a:lnTo>
                  <a:lnTo>
                    <a:pt x="848" y="338715"/>
                  </a:lnTo>
                  <a:lnTo>
                    <a:pt x="340" y="338863"/>
                  </a:lnTo>
                  <a:lnTo>
                    <a:pt x="0" y="338255"/>
                  </a:lnTo>
                  <a:lnTo>
                    <a:pt x="11590" y="291681"/>
                  </a:lnTo>
                  <a:lnTo>
                    <a:pt x="21002" y="257378"/>
                  </a:lnTo>
                  <a:lnTo>
                    <a:pt x="32240" y="214852"/>
                  </a:lnTo>
                  <a:lnTo>
                    <a:pt x="38201" y="190670"/>
                  </a:lnTo>
                  <a:lnTo>
                    <a:pt x="44291" y="165377"/>
                  </a:lnTo>
                  <a:lnTo>
                    <a:pt x="51174" y="140753"/>
                  </a:lnTo>
                  <a:lnTo>
                    <a:pt x="58584" y="116576"/>
                  </a:lnTo>
                  <a:lnTo>
                    <a:pt x="73638" y="72545"/>
                  </a:lnTo>
                  <a:lnTo>
                    <a:pt x="93308" y="27484"/>
                  </a:lnTo>
                  <a:lnTo>
                    <a:pt x="114039" y="813"/>
                  </a:lnTo>
                  <a:lnTo>
                    <a:pt x="118133" y="0"/>
                  </a:lnTo>
                  <a:lnTo>
                    <a:pt x="128327" y="2859"/>
                  </a:lnTo>
                  <a:lnTo>
                    <a:pt x="132598" y="8419"/>
                  </a:lnTo>
                  <a:lnTo>
                    <a:pt x="139224" y="25886"/>
                  </a:lnTo>
                  <a:lnTo>
                    <a:pt x="143550" y="59520"/>
                  </a:lnTo>
                  <a:lnTo>
                    <a:pt x="134718" y="99668"/>
                  </a:lnTo>
                  <a:lnTo>
                    <a:pt x="109113" y="144520"/>
                  </a:lnTo>
                  <a:lnTo>
                    <a:pt x="98448" y="155755"/>
                  </a:lnTo>
                  <a:lnTo>
                    <a:pt x="89003" y="161219"/>
                  </a:lnTo>
                  <a:lnTo>
                    <a:pt x="75522" y="165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114"/>
            <p:cNvSpPr/>
            <p:nvPr>
              <p:custDataLst>
                <p:tags r:id="rId120"/>
              </p:custDataLst>
            </p:nvPr>
          </p:nvSpPr>
          <p:spPr>
            <a:xfrm>
              <a:off x="9176633" y="2298700"/>
              <a:ext cx="145168" cy="31751"/>
            </a:xfrm>
            <a:custGeom>
              <a:avLst/>
              <a:gdLst/>
              <a:ahLst/>
              <a:cxnLst/>
              <a:rect l="0" t="0" r="0" b="0"/>
              <a:pathLst>
                <a:path w="1451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26283"/>
                  </a:lnTo>
                  <a:lnTo>
                    <a:pt x="410" y="25988"/>
                  </a:lnTo>
                  <a:lnTo>
                    <a:pt x="47323" y="22052"/>
                  </a:lnTo>
                  <a:lnTo>
                    <a:pt x="82779" y="16569"/>
                  </a:lnTo>
                  <a:lnTo>
                    <a:pt x="128454" y="4736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115"/>
            <p:cNvSpPr/>
            <p:nvPr>
              <p:custDataLst>
                <p:tags r:id="rId121"/>
              </p:custDataLst>
            </p:nvPr>
          </p:nvSpPr>
          <p:spPr>
            <a:xfrm>
              <a:off x="9128455" y="2190750"/>
              <a:ext cx="21896" cy="177801"/>
            </a:xfrm>
            <a:custGeom>
              <a:avLst/>
              <a:gdLst/>
              <a:ahLst/>
              <a:cxnLst/>
              <a:rect l="0" t="0" r="0" b="0"/>
              <a:pathLst>
                <a:path w="21896" h="177801">
                  <a:moveTo>
                    <a:pt x="21895" y="0"/>
                  </a:moveTo>
                  <a:lnTo>
                    <a:pt x="21895" y="0"/>
                  </a:lnTo>
                  <a:lnTo>
                    <a:pt x="18524" y="0"/>
                  </a:lnTo>
                  <a:lnTo>
                    <a:pt x="14988" y="1881"/>
                  </a:lnTo>
                  <a:lnTo>
                    <a:pt x="13057" y="3371"/>
                  </a:lnTo>
                  <a:lnTo>
                    <a:pt x="4888" y="32520"/>
                  </a:lnTo>
                  <a:lnTo>
                    <a:pt x="0" y="70470"/>
                  </a:lnTo>
                  <a:lnTo>
                    <a:pt x="1689" y="111583"/>
                  </a:lnTo>
                  <a:lnTo>
                    <a:pt x="2618" y="154032"/>
                  </a:lnTo>
                  <a:lnTo>
                    <a:pt x="2845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116"/>
            <p:cNvSpPr/>
            <p:nvPr>
              <p:custDataLst>
                <p:tags r:id="rId122"/>
              </p:custDataLst>
            </p:nvPr>
          </p:nvSpPr>
          <p:spPr>
            <a:xfrm>
              <a:off x="8956211" y="2128133"/>
              <a:ext cx="92540" cy="288124"/>
            </a:xfrm>
            <a:custGeom>
              <a:avLst/>
              <a:gdLst/>
              <a:ahLst/>
              <a:cxnLst/>
              <a:rect l="0" t="0" r="0" b="0"/>
              <a:pathLst>
                <a:path w="92540" h="288124">
                  <a:moveTo>
                    <a:pt x="92539" y="5467"/>
                  </a:moveTo>
                  <a:lnTo>
                    <a:pt x="92539" y="5467"/>
                  </a:lnTo>
                  <a:lnTo>
                    <a:pt x="89168" y="2096"/>
                  </a:lnTo>
                  <a:lnTo>
                    <a:pt x="85632" y="441"/>
                  </a:lnTo>
                  <a:lnTo>
                    <a:pt x="83701" y="0"/>
                  </a:lnTo>
                  <a:lnTo>
                    <a:pt x="70870" y="6120"/>
                  </a:lnTo>
                  <a:lnTo>
                    <a:pt x="46866" y="28017"/>
                  </a:lnTo>
                  <a:lnTo>
                    <a:pt x="25227" y="60597"/>
                  </a:lnTo>
                  <a:lnTo>
                    <a:pt x="9958" y="106076"/>
                  </a:lnTo>
                  <a:lnTo>
                    <a:pt x="3390" y="141199"/>
                  </a:lnTo>
                  <a:lnTo>
                    <a:pt x="0" y="177976"/>
                  </a:lnTo>
                  <a:lnTo>
                    <a:pt x="611" y="213371"/>
                  </a:lnTo>
                  <a:lnTo>
                    <a:pt x="13560" y="255687"/>
                  </a:lnTo>
                  <a:lnTo>
                    <a:pt x="27334" y="277072"/>
                  </a:lnTo>
                  <a:lnTo>
                    <a:pt x="34956" y="283198"/>
                  </a:lnTo>
                  <a:lnTo>
                    <a:pt x="50955" y="288123"/>
                  </a:lnTo>
                  <a:lnTo>
                    <a:pt x="65590" y="286079"/>
                  </a:lnTo>
                  <a:lnTo>
                    <a:pt x="86189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117"/>
            <p:cNvSpPr/>
            <p:nvPr>
              <p:custDataLst>
                <p:tags r:id="rId123"/>
              </p:custDataLst>
            </p:nvPr>
          </p:nvSpPr>
          <p:spPr>
            <a:xfrm>
              <a:off x="9486900" y="23304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118"/>
            <p:cNvSpPr/>
            <p:nvPr>
              <p:custDataLst>
                <p:tags r:id="rId124"/>
              </p:custDataLst>
            </p:nvPr>
          </p:nvSpPr>
          <p:spPr>
            <a:xfrm>
              <a:off x="9531350" y="2140211"/>
              <a:ext cx="40755" cy="217231"/>
            </a:xfrm>
            <a:custGeom>
              <a:avLst/>
              <a:gdLst/>
              <a:ahLst/>
              <a:cxnLst/>
              <a:rect l="0" t="0" r="0" b="0"/>
              <a:pathLst>
                <a:path w="40755" h="217231">
                  <a:moveTo>
                    <a:pt x="6350" y="6089"/>
                  </a:moveTo>
                  <a:lnTo>
                    <a:pt x="6350" y="6089"/>
                  </a:lnTo>
                  <a:lnTo>
                    <a:pt x="6349" y="0"/>
                  </a:lnTo>
                  <a:lnTo>
                    <a:pt x="27720" y="46013"/>
                  </a:lnTo>
                  <a:lnTo>
                    <a:pt x="35416" y="83221"/>
                  </a:lnTo>
                  <a:lnTo>
                    <a:pt x="40754" y="124820"/>
                  </a:lnTo>
                  <a:lnTo>
                    <a:pt x="38495" y="162859"/>
                  </a:lnTo>
                  <a:lnTo>
                    <a:pt x="35217" y="183244"/>
                  </a:lnTo>
                  <a:lnTo>
                    <a:pt x="27646" y="197949"/>
                  </a:lnTo>
                  <a:lnTo>
                    <a:pt x="13365" y="212279"/>
                  </a:lnTo>
                  <a:lnTo>
                    <a:pt x="5940" y="216968"/>
                  </a:lnTo>
                  <a:lnTo>
                    <a:pt x="3960" y="217230"/>
                  </a:lnTo>
                  <a:lnTo>
                    <a:pt x="0" y="21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382"/>
          <p:cNvGrpSpPr/>
          <p:nvPr/>
        </p:nvGrpSpPr>
        <p:grpSpPr>
          <a:xfrm>
            <a:off x="9674763" y="1888642"/>
            <a:ext cx="872588" cy="219559"/>
            <a:chOff x="9674763" y="1888642"/>
            <a:chExt cx="872588" cy="219559"/>
          </a:xfrm>
        </p:grpSpPr>
        <p:sp>
          <p:nvSpPr>
            <p:cNvPr id="86" name="SMARTInkShape-2119"/>
            <p:cNvSpPr/>
            <p:nvPr>
              <p:custDataLst>
                <p:tags r:id="rId110"/>
              </p:custDataLst>
            </p:nvPr>
          </p:nvSpPr>
          <p:spPr>
            <a:xfrm>
              <a:off x="9683750" y="1933809"/>
              <a:ext cx="101601" cy="138774"/>
            </a:xfrm>
            <a:custGeom>
              <a:avLst/>
              <a:gdLst/>
              <a:ahLst/>
              <a:cxnLst/>
              <a:rect l="0" t="0" r="0" b="0"/>
              <a:pathLst>
                <a:path w="101601" h="138774">
                  <a:moveTo>
                    <a:pt x="0" y="123591"/>
                  </a:moveTo>
                  <a:lnTo>
                    <a:pt x="0" y="123591"/>
                  </a:lnTo>
                  <a:lnTo>
                    <a:pt x="5026" y="135525"/>
                  </a:lnTo>
                  <a:lnTo>
                    <a:pt x="5762" y="138773"/>
                  </a:lnTo>
                  <a:lnTo>
                    <a:pt x="5959" y="138651"/>
                  </a:lnTo>
                  <a:lnTo>
                    <a:pt x="6272" y="133386"/>
                  </a:lnTo>
                  <a:lnTo>
                    <a:pt x="2676" y="113296"/>
                  </a:lnTo>
                  <a:lnTo>
                    <a:pt x="5415" y="70758"/>
                  </a:lnTo>
                  <a:lnTo>
                    <a:pt x="5727" y="58735"/>
                  </a:lnTo>
                  <a:lnTo>
                    <a:pt x="13599" y="37851"/>
                  </a:lnTo>
                  <a:lnTo>
                    <a:pt x="35134" y="4324"/>
                  </a:lnTo>
                  <a:lnTo>
                    <a:pt x="42897" y="28"/>
                  </a:lnTo>
                  <a:lnTo>
                    <a:pt x="51050" y="0"/>
                  </a:lnTo>
                  <a:lnTo>
                    <a:pt x="55200" y="980"/>
                  </a:lnTo>
                  <a:lnTo>
                    <a:pt x="63574" y="7714"/>
                  </a:lnTo>
                  <a:lnTo>
                    <a:pt x="83819" y="32655"/>
                  </a:lnTo>
                  <a:lnTo>
                    <a:pt x="90170" y="50249"/>
                  </a:lnTo>
                  <a:lnTo>
                    <a:pt x="98944" y="95614"/>
                  </a:lnTo>
                  <a:lnTo>
                    <a:pt x="100109" y="119221"/>
                  </a:lnTo>
                  <a:lnTo>
                    <a:pt x="97709" y="130920"/>
                  </a:lnTo>
                  <a:lnTo>
                    <a:pt x="98299" y="132710"/>
                  </a:lnTo>
                  <a:lnTo>
                    <a:pt x="101600" y="136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120"/>
            <p:cNvSpPr/>
            <p:nvPr>
              <p:custDataLst>
                <p:tags r:id="rId111"/>
              </p:custDataLst>
            </p:nvPr>
          </p:nvSpPr>
          <p:spPr>
            <a:xfrm>
              <a:off x="9881483" y="2025650"/>
              <a:ext cx="68968" cy="6351"/>
            </a:xfrm>
            <a:custGeom>
              <a:avLst/>
              <a:gdLst/>
              <a:ahLst/>
              <a:cxnLst/>
              <a:rect l="0" t="0" r="0" b="0"/>
              <a:pathLst>
                <a:path w="689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3298" y="6350"/>
                  </a:lnTo>
                  <a:lnTo>
                    <a:pt x="68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121"/>
            <p:cNvSpPr/>
            <p:nvPr>
              <p:custDataLst>
                <p:tags r:id="rId112"/>
              </p:custDataLst>
            </p:nvPr>
          </p:nvSpPr>
          <p:spPr>
            <a:xfrm>
              <a:off x="10324374" y="1888642"/>
              <a:ext cx="153127" cy="195222"/>
            </a:xfrm>
            <a:custGeom>
              <a:avLst/>
              <a:gdLst/>
              <a:ahLst/>
              <a:cxnLst/>
              <a:rect l="0" t="0" r="0" b="0"/>
              <a:pathLst>
                <a:path w="153127" h="195222">
                  <a:moveTo>
                    <a:pt x="153126" y="3658"/>
                  </a:moveTo>
                  <a:lnTo>
                    <a:pt x="153126" y="3658"/>
                  </a:lnTo>
                  <a:lnTo>
                    <a:pt x="149755" y="287"/>
                  </a:lnTo>
                  <a:lnTo>
                    <a:pt x="147350" y="0"/>
                  </a:lnTo>
                  <a:lnTo>
                    <a:pt x="140916" y="1562"/>
                  </a:lnTo>
                  <a:lnTo>
                    <a:pt x="129361" y="13150"/>
                  </a:lnTo>
                  <a:lnTo>
                    <a:pt x="106334" y="51237"/>
                  </a:lnTo>
                  <a:lnTo>
                    <a:pt x="79210" y="87841"/>
                  </a:lnTo>
                  <a:lnTo>
                    <a:pt x="49538" y="128241"/>
                  </a:lnTo>
                  <a:lnTo>
                    <a:pt x="17632" y="170450"/>
                  </a:lnTo>
                  <a:lnTo>
                    <a:pt x="694" y="192846"/>
                  </a:lnTo>
                  <a:lnTo>
                    <a:pt x="0" y="194694"/>
                  </a:lnTo>
                  <a:lnTo>
                    <a:pt x="948" y="195221"/>
                  </a:lnTo>
                  <a:lnTo>
                    <a:pt x="7076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122"/>
            <p:cNvSpPr/>
            <p:nvPr>
              <p:custDataLst>
                <p:tags r:id="rId113"/>
              </p:custDataLst>
            </p:nvPr>
          </p:nvSpPr>
          <p:spPr>
            <a:xfrm>
              <a:off x="10502900" y="20447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715" y="3859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123"/>
            <p:cNvSpPr/>
            <p:nvPr>
              <p:custDataLst>
                <p:tags r:id="rId114"/>
              </p:custDataLst>
            </p:nvPr>
          </p:nvSpPr>
          <p:spPr>
            <a:xfrm>
              <a:off x="10087870" y="1901342"/>
              <a:ext cx="154681" cy="174133"/>
            </a:xfrm>
            <a:custGeom>
              <a:avLst/>
              <a:gdLst/>
              <a:ahLst/>
              <a:cxnLst/>
              <a:rect l="0" t="0" r="0" b="0"/>
              <a:pathLst>
                <a:path w="154681" h="174133">
                  <a:moveTo>
                    <a:pt x="110230" y="3658"/>
                  </a:moveTo>
                  <a:lnTo>
                    <a:pt x="110230" y="3658"/>
                  </a:lnTo>
                  <a:lnTo>
                    <a:pt x="106859" y="287"/>
                  </a:lnTo>
                  <a:lnTo>
                    <a:pt x="104455" y="0"/>
                  </a:lnTo>
                  <a:lnTo>
                    <a:pt x="92918" y="3671"/>
                  </a:lnTo>
                  <a:lnTo>
                    <a:pt x="53056" y="24521"/>
                  </a:lnTo>
                  <a:lnTo>
                    <a:pt x="20332" y="47761"/>
                  </a:lnTo>
                  <a:lnTo>
                    <a:pt x="13830" y="57596"/>
                  </a:lnTo>
                  <a:lnTo>
                    <a:pt x="10170" y="67696"/>
                  </a:lnTo>
                  <a:lnTo>
                    <a:pt x="11774" y="71044"/>
                  </a:lnTo>
                  <a:lnTo>
                    <a:pt x="19199" y="78528"/>
                  </a:lnTo>
                  <a:lnTo>
                    <a:pt x="31436" y="82794"/>
                  </a:lnTo>
                  <a:lnTo>
                    <a:pt x="78328" y="94847"/>
                  </a:lnTo>
                  <a:lnTo>
                    <a:pt x="81907" y="96906"/>
                  </a:lnTo>
                  <a:lnTo>
                    <a:pt x="83587" y="98984"/>
                  </a:lnTo>
                  <a:lnTo>
                    <a:pt x="84001" y="101076"/>
                  </a:lnTo>
                  <a:lnTo>
                    <a:pt x="78816" y="107162"/>
                  </a:lnTo>
                  <a:lnTo>
                    <a:pt x="39294" y="135851"/>
                  </a:lnTo>
                  <a:lnTo>
                    <a:pt x="5089" y="157317"/>
                  </a:lnTo>
                  <a:lnTo>
                    <a:pt x="0" y="163203"/>
                  </a:lnTo>
                  <a:lnTo>
                    <a:pt x="55" y="165760"/>
                  </a:lnTo>
                  <a:lnTo>
                    <a:pt x="1501" y="168170"/>
                  </a:lnTo>
                  <a:lnTo>
                    <a:pt x="3878" y="170483"/>
                  </a:lnTo>
                  <a:lnTo>
                    <a:pt x="14044" y="173052"/>
                  </a:lnTo>
                  <a:lnTo>
                    <a:pt x="56746" y="174132"/>
                  </a:lnTo>
                  <a:lnTo>
                    <a:pt x="101575" y="166234"/>
                  </a:lnTo>
                  <a:lnTo>
                    <a:pt x="15468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124"/>
            <p:cNvSpPr/>
            <p:nvPr>
              <p:custDataLst>
                <p:tags r:id="rId115"/>
              </p:custDataLst>
            </p:nvPr>
          </p:nvSpPr>
          <p:spPr>
            <a:xfrm>
              <a:off x="10521950" y="19431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254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125"/>
            <p:cNvSpPr/>
            <p:nvPr>
              <p:custDataLst>
                <p:tags r:id="rId116"/>
              </p:custDataLst>
            </p:nvPr>
          </p:nvSpPr>
          <p:spPr>
            <a:xfrm>
              <a:off x="10334430" y="1918583"/>
              <a:ext cx="86901" cy="132468"/>
            </a:xfrm>
            <a:custGeom>
              <a:avLst/>
              <a:gdLst/>
              <a:ahLst/>
              <a:cxnLst/>
              <a:rect l="0" t="0" r="0" b="0"/>
              <a:pathLst>
                <a:path w="86901" h="132468">
                  <a:moveTo>
                    <a:pt x="3370" y="5467"/>
                  </a:moveTo>
                  <a:lnTo>
                    <a:pt x="3370" y="5467"/>
                  </a:lnTo>
                  <a:lnTo>
                    <a:pt x="3370" y="0"/>
                  </a:lnTo>
                  <a:lnTo>
                    <a:pt x="0" y="2750"/>
                  </a:lnTo>
                  <a:lnTo>
                    <a:pt x="1123" y="5066"/>
                  </a:lnTo>
                  <a:lnTo>
                    <a:pt x="37614" y="51814"/>
                  </a:lnTo>
                  <a:lnTo>
                    <a:pt x="75666" y="92944"/>
                  </a:lnTo>
                  <a:lnTo>
                    <a:pt x="84420" y="106435"/>
                  </a:lnTo>
                  <a:lnTo>
                    <a:pt x="86900" y="117605"/>
                  </a:lnTo>
                  <a:lnTo>
                    <a:pt x="8592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126"/>
            <p:cNvSpPr/>
            <p:nvPr>
              <p:custDataLst>
                <p:tags r:id="rId117"/>
              </p:custDataLst>
            </p:nvPr>
          </p:nvSpPr>
          <p:spPr>
            <a:xfrm>
              <a:off x="9674763" y="1949450"/>
              <a:ext cx="15338" cy="50801"/>
            </a:xfrm>
            <a:custGeom>
              <a:avLst/>
              <a:gdLst/>
              <a:ahLst/>
              <a:cxnLst/>
              <a:rect l="0" t="0" r="0" b="0"/>
              <a:pathLst>
                <a:path w="15338" h="50801">
                  <a:moveTo>
                    <a:pt x="15337" y="0"/>
                  </a:moveTo>
                  <a:lnTo>
                    <a:pt x="15337" y="0"/>
                  </a:lnTo>
                  <a:lnTo>
                    <a:pt x="11966" y="0"/>
                  </a:lnTo>
                  <a:lnTo>
                    <a:pt x="8430" y="3763"/>
                  </a:lnTo>
                  <a:lnTo>
                    <a:pt x="409" y="17677"/>
                  </a:lnTo>
                  <a:lnTo>
                    <a:pt x="0" y="29493"/>
                  </a:lnTo>
                  <a:lnTo>
                    <a:pt x="2637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383"/>
          <p:cNvGrpSpPr/>
          <p:nvPr/>
        </p:nvGrpSpPr>
        <p:grpSpPr>
          <a:xfrm>
            <a:off x="2667000" y="3022755"/>
            <a:ext cx="1244601" cy="647069"/>
            <a:chOff x="2667000" y="3022755"/>
            <a:chExt cx="1244601" cy="647069"/>
          </a:xfrm>
        </p:grpSpPr>
        <p:sp>
          <p:nvSpPr>
            <p:cNvPr id="95" name="SMARTInkShape-2127"/>
            <p:cNvSpPr/>
            <p:nvPr>
              <p:custDataLst>
                <p:tags r:id="rId104"/>
              </p:custDataLst>
            </p:nvPr>
          </p:nvSpPr>
          <p:spPr>
            <a:xfrm>
              <a:off x="2667000" y="3022755"/>
              <a:ext cx="260033" cy="509577"/>
            </a:xfrm>
            <a:custGeom>
              <a:avLst/>
              <a:gdLst/>
              <a:ahLst/>
              <a:cxnLst/>
              <a:rect l="0" t="0" r="0" b="0"/>
              <a:pathLst>
                <a:path w="260033" h="509577">
                  <a:moveTo>
                    <a:pt x="0" y="476095"/>
                  </a:moveTo>
                  <a:lnTo>
                    <a:pt x="0" y="476095"/>
                  </a:lnTo>
                  <a:lnTo>
                    <a:pt x="0" y="479466"/>
                  </a:lnTo>
                  <a:lnTo>
                    <a:pt x="3763" y="483002"/>
                  </a:lnTo>
                  <a:lnTo>
                    <a:pt x="6742" y="484933"/>
                  </a:lnTo>
                  <a:lnTo>
                    <a:pt x="24418" y="487650"/>
                  </a:lnTo>
                  <a:lnTo>
                    <a:pt x="39545" y="482641"/>
                  </a:lnTo>
                  <a:lnTo>
                    <a:pt x="78994" y="458808"/>
                  </a:lnTo>
                  <a:lnTo>
                    <a:pt x="121869" y="421662"/>
                  </a:lnTo>
                  <a:lnTo>
                    <a:pt x="153883" y="381583"/>
                  </a:lnTo>
                  <a:lnTo>
                    <a:pt x="170322" y="358053"/>
                  </a:lnTo>
                  <a:lnTo>
                    <a:pt x="184809" y="330373"/>
                  </a:lnTo>
                  <a:lnTo>
                    <a:pt x="197995" y="299925"/>
                  </a:lnTo>
                  <a:lnTo>
                    <a:pt x="210313" y="267631"/>
                  </a:lnTo>
                  <a:lnTo>
                    <a:pt x="220642" y="236931"/>
                  </a:lnTo>
                  <a:lnTo>
                    <a:pt x="229645" y="207291"/>
                  </a:lnTo>
                  <a:lnTo>
                    <a:pt x="237763" y="178359"/>
                  </a:lnTo>
                  <a:lnTo>
                    <a:pt x="244586" y="152721"/>
                  </a:lnTo>
                  <a:lnTo>
                    <a:pt x="255931" y="107301"/>
                  </a:lnTo>
                  <a:lnTo>
                    <a:pt x="260032" y="69711"/>
                  </a:lnTo>
                  <a:lnTo>
                    <a:pt x="258092" y="38657"/>
                  </a:lnTo>
                  <a:lnTo>
                    <a:pt x="250175" y="15449"/>
                  </a:lnTo>
                  <a:lnTo>
                    <a:pt x="245100" y="8131"/>
                  </a:lnTo>
                  <a:lnTo>
                    <a:pt x="233817" y="0"/>
                  </a:lnTo>
                  <a:lnTo>
                    <a:pt x="214220" y="3912"/>
                  </a:lnTo>
                  <a:lnTo>
                    <a:pt x="202080" y="8906"/>
                  </a:lnTo>
                  <a:lnTo>
                    <a:pt x="164768" y="46274"/>
                  </a:lnTo>
                  <a:lnTo>
                    <a:pt x="139553" y="85391"/>
                  </a:lnTo>
                  <a:lnTo>
                    <a:pt x="126902" y="107676"/>
                  </a:lnTo>
                  <a:lnTo>
                    <a:pt x="116351" y="133115"/>
                  </a:lnTo>
                  <a:lnTo>
                    <a:pt x="107201" y="160659"/>
                  </a:lnTo>
                  <a:lnTo>
                    <a:pt x="98984" y="189604"/>
                  </a:lnTo>
                  <a:lnTo>
                    <a:pt x="93506" y="218073"/>
                  </a:lnTo>
                  <a:lnTo>
                    <a:pt x="89854" y="246225"/>
                  </a:lnTo>
                  <a:lnTo>
                    <a:pt x="87419" y="274165"/>
                  </a:lnTo>
                  <a:lnTo>
                    <a:pt x="87913" y="301258"/>
                  </a:lnTo>
                  <a:lnTo>
                    <a:pt x="90358" y="327787"/>
                  </a:lnTo>
                  <a:lnTo>
                    <a:pt x="94105" y="353940"/>
                  </a:lnTo>
                  <a:lnTo>
                    <a:pt x="109558" y="398050"/>
                  </a:lnTo>
                  <a:lnTo>
                    <a:pt x="129126" y="435764"/>
                  </a:lnTo>
                  <a:lnTo>
                    <a:pt x="156009" y="481235"/>
                  </a:lnTo>
                  <a:lnTo>
                    <a:pt x="173289" y="498605"/>
                  </a:lnTo>
                  <a:lnTo>
                    <a:pt x="188495" y="507266"/>
                  </a:lnTo>
                  <a:lnTo>
                    <a:pt x="195513" y="509576"/>
                  </a:lnTo>
                  <a:lnTo>
                    <a:pt x="212719" y="506497"/>
                  </a:lnTo>
                  <a:lnTo>
                    <a:pt x="241300" y="495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128"/>
            <p:cNvSpPr/>
            <p:nvPr>
              <p:custDataLst>
                <p:tags r:id="rId105"/>
              </p:custDataLst>
            </p:nvPr>
          </p:nvSpPr>
          <p:spPr>
            <a:xfrm>
              <a:off x="3728333" y="3326573"/>
              <a:ext cx="164218" cy="38928"/>
            </a:xfrm>
            <a:custGeom>
              <a:avLst/>
              <a:gdLst/>
              <a:ahLst/>
              <a:cxnLst/>
              <a:rect l="0" t="0" r="0" b="0"/>
              <a:pathLst>
                <a:path w="164218" h="38928">
                  <a:moveTo>
                    <a:pt x="5467" y="38927"/>
                  </a:moveTo>
                  <a:lnTo>
                    <a:pt x="5467" y="38927"/>
                  </a:lnTo>
                  <a:lnTo>
                    <a:pt x="441" y="26993"/>
                  </a:lnTo>
                  <a:lnTo>
                    <a:pt x="0" y="24621"/>
                  </a:lnTo>
                  <a:lnTo>
                    <a:pt x="411" y="22334"/>
                  </a:lnTo>
                  <a:lnTo>
                    <a:pt x="2749" y="17912"/>
                  </a:lnTo>
                  <a:lnTo>
                    <a:pt x="14775" y="11455"/>
                  </a:lnTo>
                  <a:lnTo>
                    <a:pt x="53009" y="0"/>
                  </a:lnTo>
                  <a:lnTo>
                    <a:pt x="88933" y="268"/>
                  </a:lnTo>
                  <a:lnTo>
                    <a:pt x="135235" y="717"/>
                  </a:lnTo>
                  <a:lnTo>
                    <a:pt x="164217" y="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129"/>
            <p:cNvSpPr/>
            <p:nvPr>
              <p:custDataLst>
                <p:tags r:id="rId106"/>
              </p:custDataLst>
            </p:nvPr>
          </p:nvSpPr>
          <p:spPr>
            <a:xfrm>
              <a:off x="3702050" y="3429000"/>
              <a:ext cx="209551" cy="6273"/>
            </a:xfrm>
            <a:custGeom>
              <a:avLst/>
              <a:gdLst/>
              <a:ahLst/>
              <a:cxnLst/>
              <a:rect l="0" t="0" r="0" b="0"/>
              <a:pathLst>
                <a:path w="209551" h="6273">
                  <a:moveTo>
                    <a:pt x="0" y="0"/>
                  </a:moveTo>
                  <a:lnTo>
                    <a:pt x="0" y="0"/>
                  </a:lnTo>
                  <a:lnTo>
                    <a:pt x="12552" y="1881"/>
                  </a:lnTo>
                  <a:lnTo>
                    <a:pt x="51555" y="5467"/>
                  </a:lnTo>
                  <a:lnTo>
                    <a:pt x="95865" y="6088"/>
                  </a:lnTo>
                  <a:lnTo>
                    <a:pt x="141371" y="6272"/>
                  </a:lnTo>
                  <a:lnTo>
                    <a:pt x="182764" y="295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130"/>
            <p:cNvSpPr/>
            <p:nvPr>
              <p:custDataLst>
                <p:tags r:id="rId107"/>
              </p:custDataLst>
            </p:nvPr>
          </p:nvSpPr>
          <p:spPr>
            <a:xfrm>
              <a:off x="3429000" y="3136900"/>
              <a:ext cx="81766" cy="368301"/>
            </a:xfrm>
            <a:custGeom>
              <a:avLst/>
              <a:gdLst/>
              <a:ahLst/>
              <a:cxnLst/>
              <a:rect l="0" t="0" r="0" b="0"/>
              <a:pathLst>
                <a:path w="81766" h="368301">
                  <a:moveTo>
                    <a:pt x="19050" y="0"/>
                  </a:moveTo>
                  <a:lnTo>
                    <a:pt x="19050" y="0"/>
                  </a:lnTo>
                  <a:lnTo>
                    <a:pt x="39772" y="42063"/>
                  </a:lnTo>
                  <a:lnTo>
                    <a:pt x="52249" y="76550"/>
                  </a:lnTo>
                  <a:lnTo>
                    <a:pt x="67201" y="120100"/>
                  </a:lnTo>
                  <a:lnTo>
                    <a:pt x="77610" y="165796"/>
                  </a:lnTo>
                  <a:lnTo>
                    <a:pt x="81765" y="211270"/>
                  </a:lnTo>
                  <a:lnTo>
                    <a:pt x="76557" y="255000"/>
                  </a:lnTo>
                  <a:lnTo>
                    <a:pt x="65305" y="292309"/>
                  </a:lnTo>
                  <a:lnTo>
                    <a:pt x="50191" y="322531"/>
                  </a:lnTo>
                  <a:lnTo>
                    <a:pt x="17388" y="355418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131"/>
            <p:cNvSpPr/>
            <p:nvPr>
              <p:custDataLst>
                <p:tags r:id="rId108"/>
              </p:custDataLst>
            </p:nvPr>
          </p:nvSpPr>
          <p:spPr>
            <a:xfrm>
              <a:off x="3214860" y="3233007"/>
              <a:ext cx="163076" cy="436817"/>
            </a:xfrm>
            <a:custGeom>
              <a:avLst/>
              <a:gdLst/>
              <a:ahLst/>
              <a:cxnLst/>
              <a:rect l="0" t="0" r="0" b="0"/>
              <a:pathLst>
                <a:path w="163076" h="436817">
                  <a:moveTo>
                    <a:pt x="10940" y="151543"/>
                  </a:moveTo>
                  <a:lnTo>
                    <a:pt x="10940" y="151543"/>
                  </a:lnTo>
                  <a:lnTo>
                    <a:pt x="4198" y="154914"/>
                  </a:lnTo>
                  <a:lnTo>
                    <a:pt x="2212" y="158024"/>
                  </a:lnTo>
                  <a:lnTo>
                    <a:pt x="5" y="167123"/>
                  </a:lnTo>
                  <a:lnTo>
                    <a:pt x="0" y="211901"/>
                  </a:lnTo>
                  <a:lnTo>
                    <a:pt x="5137" y="244691"/>
                  </a:lnTo>
                  <a:lnTo>
                    <a:pt x="8361" y="282312"/>
                  </a:lnTo>
                  <a:lnTo>
                    <a:pt x="10499" y="321846"/>
                  </a:lnTo>
                  <a:lnTo>
                    <a:pt x="13801" y="360583"/>
                  </a:lnTo>
                  <a:lnTo>
                    <a:pt x="16257" y="407979"/>
                  </a:lnTo>
                  <a:lnTo>
                    <a:pt x="13613" y="431979"/>
                  </a:lnTo>
                  <a:lnTo>
                    <a:pt x="12128" y="436577"/>
                  </a:lnTo>
                  <a:lnTo>
                    <a:pt x="11732" y="436816"/>
                  </a:lnTo>
                  <a:lnTo>
                    <a:pt x="11044" y="403337"/>
                  </a:lnTo>
                  <a:lnTo>
                    <a:pt x="10986" y="365051"/>
                  </a:lnTo>
                  <a:lnTo>
                    <a:pt x="10971" y="339038"/>
                  </a:lnTo>
                  <a:lnTo>
                    <a:pt x="10961" y="310406"/>
                  </a:lnTo>
                  <a:lnTo>
                    <a:pt x="11659" y="277912"/>
                  </a:lnTo>
                  <a:lnTo>
                    <a:pt x="12830" y="242845"/>
                  </a:lnTo>
                  <a:lnTo>
                    <a:pt x="14317" y="206061"/>
                  </a:lnTo>
                  <a:lnTo>
                    <a:pt x="17425" y="173072"/>
                  </a:lnTo>
                  <a:lnTo>
                    <a:pt x="21613" y="142612"/>
                  </a:lnTo>
                  <a:lnTo>
                    <a:pt x="26522" y="113839"/>
                  </a:lnTo>
                  <a:lnTo>
                    <a:pt x="39502" y="70580"/>
                  </a:lnTo>
                  <a:lnTo>
                    <a:pt x="60795" y="28071"/>
                  </a:lnTo>
                  <a:lnTo>
                    <a:pt x="74726" y="11294"/>
                  </a:lnTo>
                  <a:lnTo>
                    <a:pt x="90324" y="1486"/>
                  </a:lnTo>
                  <a:lnTo>
                    <a:pt x="98435" y="0"/>
                  </a:lnTo>
                  <a:lnTo>
                    <a:pt x="114973" y="2111"/>
                  </a:lnTo>
                  <a:lnTo>
                    <a:pt x="131730" y="15279"/>
                  </a:lnTo>
                  <a:lnTo>
                    <a:pt x="140150" y="24716"/>
                  </a:lnTo>
                  <a:lnTo>
                    <a:pt x="158742" y="71710"/>
                  </a:lnTo>
                  <a:lnTo>
                    <a:pt x="162943" y="108300"/>
                  </a:lnTo>
                  <a:lnTo>
                    <a:pt x="163075" y="126948"/>
                  </a:lnTo>
                  <a:lnTo>
                    <a:pt x="151933" y="160838"/>
                  </a:lnTo>
                  <a:lnTo>
                    <a:pt x="131459" y="191657"/>
                  </a:lnTo>
                  <a:lnTo>
                    <a:pt x="88904" y="229986"/>
                  </a:lnTo>
                  <a:lnTo>
                    <a:pt x="59467" y="245438"/>
                  </a:lnTo>
                  <a:lnTo>
                    <a:pt x="35565" y="249484"/>
                  </a:lnTo>
                  <a:lnTo>
                    <a:pt x="4590" y="246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132"/>
            <p:cNvSpPr/>
            <p:nvPr>
              <p:custDataLst>
                <p:tags r:id="rId109"/>
              </p:custDataLst>
            </p:nvPr>
          </p:nvSpPr>
          <p:spPr>
            <a:xfrm>
              <a:off x="3047459" y="3170472"/>
              <a:ext cx="133892" cy="381624"/>
            </a:xfrm>
            <a:custGeom>
              <a:avLst/>
              <a:gdLst/>
              <a:ahLst/>
              <a:cxnLst/>
              <a:rect l="0" t="0" r="0" b="0"/>
              <a:pathLst>
                <a:path w="133892" h="381624">
                  <a:moveTo>
                    <a:pt x="133891" y="36278"/>
                  </a:moveTo>
                  <a:lnTo>
                    <a:pt x="133891" y="36278"/>
                  </a:lnTo>
                  <a:lnTo>
                    <a:pt x="133185" y="25433"/>
                  </a:lnTo>
                  <a:lnTo>
                    <a:pt x="130520" y="15230"/>
                  </a:lnTo>
                  <a:lnTo>
                    <a:pt x="125102" y="7403"/>
                  </a:lnTo>
                  <a:lnTo>
                    <a:pt x="121682" y="4328"/>
                  </a:lnTo>
                  <a:lnTo>
                    <a:pt x="114118" y="911"/>
                  </a:lnTo>
                  <a:lnTo>
                    <a:pt x="110126" y="0"/>
                  </a:lnTo>
                  <a:lnTo>
                    <a:pt x="105348" y="1509"/>
                  </a:lnTo>
                  <a:lnTo>
                    <a:pt x="94394" y="8831"/>
                  </a:lnTo>
                  <a:lnTo>
                    <a:pt x="72956" y="34966"/>
                  </a:lnTo>
                  <a:lnTo>
                    <a:pt x="56950" y="66975"/>
                  </a:lnTo>
                  <a:lnTo>
                    <a:pt x="39722" y="108482"/>
                  </a:lnTo>
                  <a:lnTo>
                    <a:pt x="30190" y="132392"/>
                  </a:lnTo>
                  <a:lnTo>
                    <a:pt x="20307" y="157504"/>
                  </a:lnTo>
                  <a:lnTo>
                    <a:pt x="13013" y="182712"/>
                  </a:lnTo>
                  <a:lnTo>
                    <a:pt x="7444" y="207984"/>
                  </a:lnTo>
                  <a:lnTo>
                    <a:pt x="3027" y="233299"/>
                  </a:lnTo>
                  <a:lnTo>
                    <a:pt x="0" y="280241"/>
                  </a:lnTo>
                  <a:lnTo>
                    <a:pt x="3828" y="321800"/>
                  </a:lnTo>
                  <a:lnTo>
                    <a:pt x="17289" y="354382"/>
                  </a:lnTo>
                  <a:lnTo>
                    <a:pt x="35031" y="373567"/>
                  </a:lnTo>
                  <a:lnTo>
                    <a:pt x="44701" y="379671"/>
                  </a:lnTo>
                  <a:lnTo>
                    <a:pt x="54675" y="381623"/>
                  </a:lnTo>
                  <a:lnTo>
                    <a:pt x="95791" y="372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384"/>
          <p:cNvGrpSpPr/>
          <p:nvPr/>
        </p:nvGrpSpPr>
        <p:grpSpPr>
          <a:xfrm>
            <a:off x="4159250" y="3105150"/>
            <a:ext cx="1760310" cy="600284"/>
            <a:chOff x="4159250" y="3105150"/>
            <a:chExt cx="1760310" cy="600284"/>
          </a:xfrm>
        </p:grpSpPr>
        <p:sp>
          <p:nvSpPr>
            <p:cNvPr id="102" name="SMARTInkShape-2133"/>
            <p:cNvSpPr/>
            <p:nvPr>
              <p:custDataLst>
                <p:tags r:id="rId95"/>
              </p:custDataLst>
            </p:nvPr>
          </p:nvSpPr>
          <p:spPr>
            <a:xfrm>
              <a:off x="4773705" y="3170317"/>
              <a:ext cx="179296" cy="305625"/>
            </a:xfrm>
            <a:custGeom>
              <a:avLst/>
              <a:gdLst/>
              <a:ahLst/>
              <a:cxnLst/>
              <a:rect l="0" t="0" r="0" b="0"/>
              <a:pathLst>
                <a:path w="179296" h="305625">
                  <a:moveTo>
                    <a:pt x="153895" y="23733"/>
                  </a:moveTo>
                  <a:lnTo>
                    <a:pt x="153895" y="23733"/>
                  </a:lnTo>
                  <a:lnTo>
                    <a:pt x="150524" y="13620"/>
                  </a:lnTo>
                  <a:lnTo>
                    <a:pt x="145106" y="6774"/>
                  </a:lnTo>
                  <a:lnTo>
                    <a:pt x="141686" y="3960"/>
                  </a:lnTo>
                  <a:lnTo>
                    <a:pt x="130360" y="834"/>
                  </a:lnTo>
                  <a:lnTo>
                    <a:pt x="123388" y="0"/>
                  </a:lnTo>
                  <a:lnTo>
                    <a:pt x="93350" y="8940"/>
                  </a:lnTo>
                  <a:lnTo>
                    <a:pt x="57639" y="31736"/>
                  </a:lnTo>
                  <a:lnTo>
                    <a:pt x="34679" y="62098"/>
                  </a:lnTo>
                  <a:lnTo>
                    <a:pt x="14833" y="101462"/>
                  </a:lnTo>
                  <a:lnTo>
                    <a:pt x="1308" y="144827"/>
                  </a:lnTo>
                  <a:lnTo>
                    <a:pt x="0" y="188090"/>
                  </a:lnTo>
                  <a:lnTo>
                    <a:pt x="8591" y="228719"/>
                  </a:lnTo>
                  <a:lnTo>
                    <a:pt x="26521" y="263240"/>
                  </a:lnTo>
                  <a:lnTo>
                    <a:pt x="50483" y="287520"/>
                  </a:lnTo>
                  <a:lnTo>
                    <a:pt x="63787" y="296957"/>
                  </a:lnTo>
                  <a:lnTo>
                    <a:pt x="91739" y="305562"/>
                  </a:lnTo>
                  <a:lnTo>
                    <a:pt x="120625" y="305624"/>
                  </a:lnTo>
                  <a:lnTo>
                    <a:pt x="179295" y="290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134"/>
            <p:cNvSpPr/>
            <p:nvPr>
              <p:custDataLst>
                <p:tags r:id="rId96"/>
              </p:custDataLst>
            </p:nvPr>
          </p:nvSpPr>
          <p:spPr>
            <a:xfrm>
              <a:off x="4967465" y="3170240"/>
              <a:ext cx="258586" cy="265111"/>
            </a:xfrm>
            <a:custGeom>
              <a:avLst/>
              <a:gdLst/>
              <a:ahLst/>
              <a:cxnLst/>
              <a:rect l="0" t="0" r="0" b="0"/>
              <a:pathLst>
                <a:path w="258586" h="265111">
                  <a:moveTo>
                    <a:pt x="10935" y="49210"/>
                  </a:moveTo>
                  <a:lnTo>
                    <a:pt x="10935" y="49210"/>
                  </a:lnTo>
                  <a:lnTo>
                    <a:pt x="0" y="43743"/>
                  </a:lnTo>
                  <a:lnTo>
                    <a:pt x="823" y="42743"/>
                  </a:lnTo>
                  <a:lnTo>
                    <a:pt x="5500" y="39750"/>
                  </a:lnTo>
                  <a:lnTo>
                    <a:pt x="14163" y="39832"/>
                  </a:lnTo>
                  <a:lnTo>
                    <a:pt x="43714" y="42262"/>
                  </a:lnTo>
                  <a:lnTo>
                    <a:pt x="87887" y="37672"/>
                  </a:lnTo>
                  <a:lnTo>
                    <a:pt x="129434" y="28090"/>
                  </a:lnTo>
                  <a:lnTo>
                    <a:pt x="152584" y="16846"/>
                  </a:lnTo>
                  <a:lnTo>
                    <a:pt x="169678" y="3776"/>
                  </a:lnTo>
                  <a:lnTo>
                    <a:pt x="169680" y="1987"/>
                  </a:lnTo>
                  <a:lnTo>
                    <a:pt x="167565" y="795"/>
                  </a:lnTo>
                  <a:lnTo>
                    <a:pt x="164038" y="0"/>
                  </a:lnTo>
                  <a:lnTo>
                    <a:pt x="148962" y="2252"/>
                  </a:lnTo>
                  <a:lnTo>
                    <a:pt x="134460" y="10759"/>
                  </a:lnTo>
                  <a:lnTo>
                    <a:pt x="121226" y="22216"/>
                  </a:lnTo>
                  <a:lnTo>
                    <a:pt x="119035" y="27687"/>
                  </a:lnTo>
                  <a:lnTo>
                    <a:pt x="119321" y="50280"/>
                  </a:lnTo>
                  <a:lnTo>
                    <a:pt x="129502" y="97007"/>
                  </a:lnTo>
                  <a:lnTo>
                    <a:pt x="141786" y="140983"/>
                  </a:lnTo>
                  <a:lnTo>
                    <a:pt x="146131" y="185998"/>
                  </a:lnTo>
                  <a:lnTo>
                    <a:pt x="141069" y="222384"/>
                  </a:lnTo>
                  <a:lnTo>
                    <a:pt x="137907" y="232393"/>
                  </a:lnTo>
                  <a:lnTo>
                    <a:pt x="126869" y="247276"/>
                  </a:lnTo>
                  <a:lnTo>
                    <a:pt x="119974" y="253221"/>
                  </a:lnTo>
                  <a:lnTo>
                    <a:pt x="102906" y="259826"/>
                  </a:lnTo>
                  <a:lnTo>
                    <a:pt x="84267" y="262056"/>
                  </a:lnTo>
                  <a:lnTo>
                    <a:pt x="60022" y="259345"/>
                  </a:lnTo>
                  <a:lnTo>
                    <a:pt x="50860" y="255962"/>
                  </a:lnTo>
                  <a:lnTo>
                    <a:pt x="49547" y="253367"/>
                  </a:lnTo>
                  <a:lnTo>
                    <a:pt x="50081" y="250226"/>
                  </a:lnTo>
                  <a:lnTo>
                    <a:pt x="51850" y="246721"/>
                  </a:lnTo>
                  <a:lnTo>
                    <a:pt x="55850" y="244384"/>
                  </a:lnTo>
                  <a:lnTo>
                    <a:pt x="76376" y="241095"/>
                  </a:lnTo>
                  <a:lnTo>
                    <a:pt x="118641" y="239983"/>
                  </a:lnTo>
                  <a:lnTo>
                    <a:pt x="154326" y="243554"/>
                  </a:lnTo>
                  <a:lnTo>
                    <a:pt x="192416" y="253549"/>
                  </a:lnTo>
                  <a:lnTo>
                    <a:pt x="233147" y="263588"/>
                  </a:lnTo>
                  <a:lnTo>
                    <a:pt x="258585" y="265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135"/>
            <p:cNvSpPr/>
            <p:nvPr>
              <p:custDataLst>
                <p:tags r:id="rId97"/>
              </p:custDataLst>
            </p:nvPr>
          </p:nvSpPr>
          <p:spPr>
            <a:xfrm>
              <a:off x="5332934" y="3163183"/>
              <a:ext cx="121717" cy="247838"/>
            </a:xfrm>
            <a:custGeom>
              <a:avLst/>
              <a:gdLst/>
              <a:ahLst/>
              <a:cxnLst/>
              <a:rect l="0" t="0" r="0" b="0"/>
              <a:pathLst>
                <a:path w="121717" h="247838">
                  <a:moveTo>
                    <a:pt x="89966" y="5467"/>
                  </a:moveTo>
                  <a:lnTo>
                    <a:pt x="89966" y="5467"/>
                  </a:lnTo>
                  <a:lnTo>
                    <a:pt x="86595" y="2096"/>
                  </a:lnTo>
                  <a:lnTo>
                    <a:pt x="81177" y="441"/>
                  </a:lnTo>
                  <a:lnTo>
                    <a:pt x="77757" y="0"/>
                  </a:lnTo>
                  <a:lnTo>
                    <a:pt x="59459" y="6120"/>
                  </a:lnTo>
                  <a:lnTo>
                    <a:pt x="46068" y="20574"/>
                  </a:lnTo>
                  <a:lnTo>
                    <a:pt x="24748" y="56275"/>
                  </a:lnTo>
                  <a:lnTo>
                    <a:pt x="10886" y="88020"/>
                  </a:lnTo>
                  <a:lnTo>
                    <a:pt x="2373" y="125648"/>
                  </a:lnTo>
                  <a:lnTo>
                    <a:pt x="0" y="162127"/>
                  </a:lnTo>
                  <a:lnTo>
                    <a:pt x="3415" y="195038"/>
                  </a:lnTo>
                  <a:lnTo>
                    <a:pt x="14339" y="221424"/>
                  </a:lnTo>
                  <a:lnTo>
                    <a:pt x="34247" y="239266"/>
                  </a:lnTo>
                  <a:lnTo>
                    <a:pt x="46470" y="246000"/>
                  </a:lnTo>
                  <a:lnTo>
                    <a:pt x="75103" y="247837"/>
                  </a:lnTo>
                  <a:lnTo>
                    <a:pt x="121716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136"/>
            <p:cNvSpPr/>
            <p:nvPr>
              <p:custDataLst>
                <p:tags r:id="rId98"/>
              </p:custDataLst>
            </p:nvPr>
          </p:nvSpPr>
          <p:spPr>
            <a:xfrm>
              <a:off x="5518489" y="3224470"/>
              <a:ext cx="111622" cy="306052"/>
            </a:xfrm>
            <a:custGeom>
              <a:avLst/>
              <a:gdLst/>
              <a:ahLst/>
              <a:cxnLst/>
              <a:rect l="0" t="0" r="0" b="0"/>
              <a:pathLst>
                <a:path w="111622" h="306052">
                  <a:moveTo>
                    <a:pt x="12361" y="83880"/>
                  </a:moveTo>
                  <a:lnTo>
                    <a:pt x="12361" y="83880"/>
                  </a:lnTo>
                  <a:lnTo>
                    <a:pt x="8990" y="83880"/>
                  </a:lnTo>
                  <a:lnTo>
                    <a:pt x="5453" y="87643"/>
                  </a:lnTo>
                  <a:lnTo>
                    <a:pt x="3523" y="90622"/>
                  </a:lnTo>
                  <a:lnTo>
                    <a:pt x="805" y="108299"/>
                  </a:lnTo>
                  <a:lnTo>
                    <a:pt x="0" y="144894"/>
                  </a:lnTo>
                  <a:lnTo>
                    <a:pt x="6503" y="191485"/>
                  </a:lnTo>
                  <a:lnTo>
                    <a:pt x="13520" y="224367"/>
                  </a:lnTo>
                  <a:lnTo>
                    <a:pt x="23523" y="268969"/>
                  </a:lnTo>
                  <a:lnTo>
                    <a:pt x="30719" y="306012"/>
                  </a:lnTo>
                  <a:lnTo>
                    <a:pt x="30949" y="306051"/>
                  </a:lnTo>
                  <a:lnTo>
                    <a:pt x="32090" y="260657"/>
                  </a:lnTo>
                  <a:lnTo>
                    <a:pt x="34770" y="224066"/>
                  </a:lnTo>
                  <a:lnTo>
                    <a:pt x="37178" y="199915"/>
                  </a:lnTo>
                  <a:lnTo>
                    <a:pt x="40195" y="172526"/>
                  </a:lnTo>
                  <a:lnTo>
                    <a:pt x="43617" y="142977"/>
                  </a:lnTo>
                  <a:lnTo>
                    <a:pt x="46604" y="115517"/>
                  </a:lnTo>
                  <a:lnTo>
                    <a:pt x="49301" y="89449"/>
                  </a:lnTo>
                  <a:lnTo>
                    <a:pt x="55590" y="45433"/>
                  </a:lnTo>
                  <a:lnTo>
                    <a:pt x="65440" y="18815"/>
                  </a:lnTo>
                  <a:lnTo>
                    <a:pt x="76874" y="5573"/>
                  </a:lnTo>
                  <a:lnTo>
                    <a:pt x="87600" y="394"/>
                  </a:lnTo>
                  <a:lnTo>
                    <a:pt x="91448" y="0"/>
                  </a:lnTo>
                  <a:lnTo>
                    <a:pt x="94719" y="444"/>
                  </a:lnTo>
                  <a:lnTo>
                    <a:pt x="102117" y="8462"/>
                  </a:lnTo>
                  <a:lnTo>
                    <a:pt x="106065" y="14552"/>
                  </a:lnTo>
                  <a:lnTo>
                    <a:pt x="111621" y="46718"/>
                  </a:lnTo>
                  <a:lnTo>
                    <a:pt x="106526" y="80787"/>
                  </a:lnTo>
                  <a:lnTo>
                    <a:pt x="96079" y="109853"/>
                  </a:lnTo>
                  <a:lnTo>
                    <a:pt x="84376" y="123881"/>
                  </a:lnTo>
                  <a:lnTo>
                    <a:pt x="63803" y="137831"/>
                  </a:lnTo>
                  <a:lnTo>
                    <a:pt x="57238" y="141013"/>
                  </a:lnTo>
                  <a:lnTo>
                    <a:pt x="51452" y="141725"/>
                  </a:lnTo>
                  <a:lnTo>
                    <a:pt x="31411" y="134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137"/>
            <p:cNvSpPr/>
            <p:nvPr>
              <p:custDataLst>
                <p:tags r:id="rId99"/>
              </p:custDataLst>
            </p:nvPr>
          </p:nvSpPr>
          <p:spPr>
            <a:xfrm>
              <a:off x="5676900" y="3147824"/>
              <a:ext cx="88048" cy="236727"/>
            </a:xfrm>
            <a:custGeom>
              <a:avLst/>
              <a:gdLst/>
              <a:ahLst/>
              <a:cxnLst/>
              <a:rect l="0" t="0" r="0" b="0"/>
              <a:pathLst>
                <a:path w="88048" h="236727">
                  <a:moveTo>
                    <a:pt x="0" y="14476"/>
                  </a:moveTo>
                  <a:lnTo>
                    <a:pt x="0" y="14476"/>
                  </a:lnTo>
                  <a:lnTo>
                    <a:pt x="8838" y="171"/>
                  </a:lnTo>
                  <a:lnTo>
                    <a:pt x="12242" y="0"/>
                  </a:lnTo>
                  <a:lnTo>
                    <a:pt x="21669" y="3574"/>
                  </a:lnTo>
                  <a:lnTo>
                    <a:pt x="42247" y="27003"/>
                  </a:lnTo>
                  <a:lnTo>
                    <a:pt x="66218" y="74240"/>
                  </a:lnTo>
                  <a:lnTo>
                    <a:pt x="79054" y="110888"/>
                  </a:lnTo>
                  <a:lnTo>
                    <a:pt x="87346" y="146931"/>
                  </a:lnTo>
                  <a:lnTo>
                    <a:pt x="88047" y="192873"/>
                  </a:lnTo>
                  <a:lnTo>
                    <a:pt x="85463" y="215354"/>
                  </a:lnTo>
                  <a:lnTo>
                    <a:pt x="82375" y="223184"/>
                  </a:lnTo>
                  <a:lnTo>
                    <a:pt x="73300" y="233765"/>
                  </a:lnTo>
                  <a:lnTo>
                    <a:pt x="67917" y="236162"/>
                  </a:lnTo>
                  <a:lnTo>
                    <a:pt x="44450" y="236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138"/>
            <p:cNvSpPr/>
            <p:nvPr>
              <p:custDataLst>
                <p:tags r:id="rId100"/>
              </p:custDataLst>
            </p:nvPr>
          </p:nvSpPr>
          <p:spPr>
            <a:xfrm>
              <a:off x="5829300" y="3105150"/>
              <a:ext cx="90260" cy="336551"/>
            </a:xfrm>
            <a:custGeom>
              <a:avLst/>
              <a:gdLst/>
              <a:ahLst/>
              <a:cxnLst/>
              <a:rect l="0" t="0" r="0" b="0"/>
              <a:pathLst>
                <a:path w="90260" h="336551">
                  <a:moveTo>
                    <a:pt x="0" y="0"/>
                  </a:moveTo>
                  <a:lnTo>
                    <a:pt x="0" y="0"/>
                  </a:lnTo>
                  <a:lnTo>
                    <a:pt x="13484" y="0"/>
                  </a:lnTo>
                  <a:lnTo>
                    <a:pt x="31982" y="6742"/>
                  </a:lnTo>
                  <a:lnTo>
                    <a:pt x="54240" y="31161"/>
                  </a:lnTo>
                  <a:lnTo>
                    <a:pt x="68556" y="64649"/>
                  </a:lnTo>
                  <a:lnTo>
                    <a:pt x="80564" y="108461"/>
                  </a:lnTo>
                  <a:lnTo>
                    <a:pt x="84753" y="132985"/>
                  </a:lnTo>
                  <a:lnTo>
                    <a:pt x="88252" y="158507"/>
                  </a:lnTo>
                  <a:lnTo>
                    <a:pt x="90259" y="205679"/>
                  </a:lnTo>
                  <a:lnTo>
                    <a:pt x="86682" y="247341"/>
                  </a:lnTo>
                  <a:lnTo>
                    <a:pt x="75684" y="279968"/>
                  </a:lnTo>
                  <a:lnTo>
                    <a:pt x="57627" y="304817"/>
                  </a:lnTo>
                  <a:lnTo>
                    <a:pt x="36900" y="322447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139"/>
            <p:cNvSpPr/>
            <p:nvPr>
              <p:custDataLst>
                <p:tags r:id="rId101"/>
              </p:custDataLst>
            </p:nvPr>
          </p:nvSpPr>
          <p:spPr>
            <a:xfrm>
              <a:off x="4159250" y="3164200"/>
              <a:ext cx="31751" cy="315601"/>
            </a:xfrm>
            <a:custGeom>
              <a:avLst/>
              <a:gdLst/>
              <a:ahLst/>
              <a:cxnLst/>
              <a:rect l="0" t="0" r="0" b="0"/>
              <a:pathLst>
                <a:path w="31751" h="315601">
                  <a:moveTo>
                    <a:pt x="0" y="42550"/>
                  </a:moveTo>
                  <a:lnTo>
                    <a:pt x="0" y="42550"/>
                  </a:lnTo>
                  <a:lnTo>
                    <a:pt x="12209" y="16035"/>
                  </a:lnTo>
                  <a:lnTo>
                    <a:pt x="23917" y="0"/>
                  </a:lnTo>
                  <a:lnTo>
                    <a:pt x="24411" y="72"/>
                  </a:lnTo>
                  <a:lnTo>
                    <a:pt x="24741" y="826"/>
                  </a:lnTo>
                  <a:lnTo>
                    <a:pt x="25313" y="37212"/>
                  </a:lnTo>
                  <a:lnTo>
                    <a:pt x="25361" y="70752"/>
                  </a:lnTo>
                  <a:lnTo>
                    <a:pt x="27264" y="112940"/>
                  </a:lnTo>
                  <a:lnTo>
                    <a:pt x="29756" y="158501"/>
                  </a:lnTo>
                  <a:lnTo>
                    <a:pt x="30864" y="202269"/>
                  </a:lnTo>
                  <a:lnTo>
                    <a:pt x="31356" y="239595"/>
                  </a:lnTo>
                  <a:lnTo>
                    <a:pt x="31633" y="282732"/>
                  </a:lnTo>
                  <a:lnTo>
                    <a:pt x="31750" y="31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140"/>
            <p:cNvSpPr/>
            <p:nvPr>
              <p:custDataLst>
                <p:tags r:id="rId102"/>
              </p:custDataLst>
            </p:nvPr>
          </p:nvSpPr>
          <p:spPr>
            <a:xfrm>
              <a:off x="4262730" y="3335156"/>
              <a:ext cx="106071" cy="119114"/>
            </a:xfrm>
            <a:custGeom>
              <a:avLst/>
              <a:gdLst/>
              <a:ahLst/>
              <a:cxnLst/>
              <a:rect l="0" t="0" r="0" b="0"/>
              <a:pathLst>
                <a:path w="106071" h="119114">
                  <a:moveTo>
                    <a:pt x="106070" y="17644"/>
                  </a:moveTo>
                  <a:lnTo>
                    <a:pt x="106070" y="17644"/>
                  </a:lnTo>
                  <a:lnTo>
                    <a:pt x="95225" y="8210"/>
                  </a:lnTo>
                  <a:lnTo>
                    <a:pt x="79338" y="1757"/>
                  </a:lnTo>
                  <a:lnTo>
                    <a:pt x="67378" y="0"/>
                  </a:lnTo>
                  <a:lnTo>
                    <a:pt x="42002" y="9124"/>
                  </a:lnTo>
                  <a:lnTo>
                    <a:pt x="12667" y="31169"/>
                  </a:lnTo>
                  <a:lnTo>
                    <a:pt x="1998" y="43411"/>
                  </a:lnTo>
                  <a:lnTo>
                    <a:pt x="0" y="51755"/>
                  </a:lnTo>
                  <a:lnTo>
                    <a:pt x="1542" y="72315"/>
                  </a:lnTo>
                  <a:lnTo>
                    <a:pt x="8814" y="89920"/>
                  </a:lnTo>
                  <a:lnTo>
                    <a:pt x="13716" y="97578"/>
                  </a:lnTo>
                  <a:lnTo>
                    <a:pt x="28570" y="109850"/>
                  </a:lnTo>
                  <a:lnTo>
                    <a:pt x="46226" y="117891"/>
                  </a:lnTo>
                  <a:lnTo>
                    <a:pt x="63480" y="119113"/>
                  </a:lnTo>
                  <a:lnTo>
                    <a:pt x="78674" y="113541"/>
                  </a:lnTo>
                  <a:lnTo>
                    <a:pt x="85689" y="109092"/>
                  </a:lnTo>
                  <a:lnTo>
                    <a:pt x="90366" y="104009"/>
                  </a:lnTo>
                  <a:lnTo>
                    <a:pt x="95563" y="92717"/>
                  </a:lnTo>
                  <a:lnTo>
                    <a:pt x="92228" y="76880"/>
                  </a:lnTo>
                  <a:lnTo>
                    <a:pt x="82279" y="58788"/>
                  </a:lnTo>
                  <a:lnTo>
                    <a:pt x="57550" y="34146"/>
                  </a:lnTo>
                  <a:lnTo>
                    <a:pt x="23520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141"/>
            <p:cNvSpPr/>
            <p:nvPr>
              <p:custDataLst>
                <p:tags r:id="rId103"/>
              </p:custDataLst>
            </p:nvPr>
          </p:nvSpPr>
          <p:spPr>
            <a:xfrm>
              <a:off x="4379321" y="3341505"/>
              <a:ext cx="187277" cy="363929"/>
            </a:xfrm>
            <a:custGeom>
              <a:avLst/>
              <a:gdLst/>
              <a:ahLst/>
              <a:cxnLst/>
              <a:rect l="0" t="0" r="0" b="0"/>
              <a:pathLst>
                <a:path w="187277" h="363929">
                  <a:moveTo>
                    <a:pt x="154579" y="17645"/>
                  </a:moveTo>
                  <a:lnTo>
                    <a:pt x="154579" y="17645"/>
                  </a:lnTo>
                  <a:lnTo>
                    <a:pt x="107016" y="3340"/>
                  </a:lnTo>
                  <a:lnTo>
                    <a:pt x="67735" y="0"/>
                  </a:lnTo>
                  <a:lnTo>
                    <a:pt x="28188" y="2382"/>
                  </a:lnTo>
                  <a:lnTo>
                    <a:pt x="18107" y="6059"/>
                  </a:lnTo>
                  <a:lnTo>
                    <a:pt x="3143" y="17670"/>
                  </a:lnTo>
                  <a:lnTo>
                    <a:pt x="0" y="24717"/>
                  </a:lnTo>
                  <a:lnTo>
                    <a:pt x="270" y="40073"/>
                  </a:lnTo>
                  <a:lnTo>
                    <a:pt x="5845" y="47414"/>
                  </a:lnTo>
                  <a:lnTo>
                    <a:pt x="37288" y="67152"/>
                  </a:lnTo>
                  <a:lnTo>
                    <a:pt x="77179" y="80135"/>
                  </a:lnTo>
                  <a:lnTo>
                    <a:pt x="103246" y="81166"/>
                  </a:lnTo>
                  <a:lnTo>
                    <a:pt x="123298" y="75510"/>
                  </a:lnTo>
                  <a:lnTo>
                    <a:pt x="131608" y="71038"/>
                  </a:lnTo>
                  <a:lnTo>
                    <a:pt x="137149" y="65941"/>
                  </a:lnTo>
                  <a:lnTo>
                    <a:pt x="143304" y="54632"/>
                  </a:lnTo>
                  <a:lnTo>
                    <a:pt x="144158" y="42550"/>
                  </a:lnTo>
                  <a:lnTo>
                    <a:pt x="141481" y="30830"/>
                  </a:lnTo>
                  <a:lnTo>
                    <a:pt x="135587" y="20918"/>
                  </a:lnTo>
                  <a:lnTo>
                    <a:pt x="132745" y="18416"/>
                  </a:lnTo>
                  <a:lnTo>
                    <a:pt x="130145" y="17453"/>
                  </a:lnTo>
                  <a:lnTo>
                    <a:pt x="127706" y="17517"/>
                  </a:lnTo>
                  <a:lnTo>
                    <a:pt x="126081" y="18971"/>
                  </a:lnTo>
                  <a:lnTo>
                    <a:pt x="124274" y="24349"/>
                  </a:lnTo>
                  <a:lnTo>
                    <a:pt x="136834" y="62830"/>
                  </a:lnTo>
                  <a:lnTo>
                    <a:pt x="152378" y="106057"/>
                  </a:lnTo>
                  <a:lnTo>
                    <a:pt x="165595" y="143017"/>
                  </a:lnTo>
                  <a:lnTo>
                    <a:pt x="176173" y="187666"/>
                  </a:lnTo>
                  <a:lnTo>
                    <a:pt x="183697" y="233850"/>
                  </a:lnTo>
                  <a:lnTo>
                    <a:pt x="187276" y="278131"/>
                  </a:lnTo>
                  <a:lnTo>
                    <a:pt x="184162" y="316625"/>
                  </a:lnTo>
                  <a:lnTo>
                    <a:pt x="172431" y="343142"/>
                  </a:lnTo>
                  <a:lnTo>
                    <a:pt x="156869" y="359160"/>
                  </a:lnTo>
                  <a:lnTo>
                    <a:pt x="142896" y="363928"/>
                  </a:lnTo>
                  <a:lnTo>
                    <a:pt x="131513" y="363695"/>
                  </a:lnTo>
                  <a:lnTo>
                    <a:pt x="126501" y="362645"/>
                  </a:lnTo>
                  <a:lnTo>
                    <a:pt x="122455" y="359123"/>
                  </a:lnTo>
                  <a:lnTo>
                    <a:pt x="116077" y="347683"/>
                  </a:lnTo>
                  <a:lnTo>
                    <a:pt x="111891" y="311892"/>
                  </a:lnTo>
                  <a:lnTo>
                    <a:pt x="120764" y="268910"/>
                  </a:lnTo>
                  <a:lnTo>
                    <a:pt x="129179" y="239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385"/>
          <p:cNvGrpSpPr/>
          <p:nvPr/>
        </p:nvGrpSpPr>
        <p:grpSpPr>
          <a:xfrm>
            <a:off x="6224765" y="3277936"/>
            <a:ext cx="252236" cy="128775"/>
            <a:chOff x="6224765" y="3277936"/>
            <a:chExt cx="252236" cy="128775"/>
          </a:xfrm>
        </p:grpSpPr>
        <p:sp>
          <p:nvSpPr>
            <p:cNvPr id="112" name="SMARTInkShape-2142"/>
            <p:cNvSpPr/>
            <p:nvPr>
              <p:custDataLst>
                <p:tags r:id="rId93"/>
              </p:custDataLst>
            </p:nvPr>
          </p:nvSpPr>
          <p:spPr>
            <a:xfrm>
              <a:off x="6224765" y="3277936"/>
              <a:ext cx="233186" cy="43115"/>
            </a:xfrm>
            <a:custGeom>
              <a:avLst/>
              <a:gdLst/>
              <a:ahLst/>
              <a:cxnLst/>
              <a:rect l="0" t="0" r="0" b="0"/>
              <a:pathLst>
                <a:path w="233186" h="43115">
                  <a:moveTo>
                    <a:pt x="10935" y="43114"/>
                  </a:moveTo>
                  <a:lnTo>
                    <a:pt x="10935" y="43114"/>
                  </a:lnTo>
                  <a:lnTo>
                    <a:pt x="2207" y="33680"/>
                  </a:lnTo>
                  <a:lnTo>
                    <a:pt x="0" y="28809"/>
                  </a:lnTo>
                  <a:lnTo>
                    <a:pt x="2234" y="25816"/>
                  </a:lnTo>
                  <a:lnTo>
                    <a:pt x="12242" y="18728"/>
                  </a:lnTo>
                  <a:lnTo>
                    <a:pt x="53969" y="10175"/>
                  </a:lnTo>
                  <a:lnTo>
                    <a:pt x="93090" y="5426"/>
                  </a:lnTo>
                  <a:lnTo>
                    <a:pt x="133526" y="1670"/>
                  </a:lnTo>
                  <a:lnTo>
                    <a:pt x="167961" y="0"/>
                  </a:lnTo>
                  <a:lnTo>
                    <a:pt x="208372" y="2431"/>
                  </a:lnTo>
                  <a:lnTo>
                    <a:pt x="233185" y="5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143"/>
            <p:cNvSpPr/>
            <p:nvPr>
              <p:custDataLst>
                <p:tags r:id="rId94"/>
              </p:custDataLst>
            </p:nvPr>
          </p:nvSpPr>
          <p:spPr>
            <a:xfrm>
              <a:off x="6248008" y="3384550"/>
              <a:ext cx="228993" cy="22161"/>
            </a:xfrm>
            <a:custGeom>
              <a:avLst/>
              <a:gdLst/>
              <a:ahLst/>
              <a:cxnLst/>
              <a:rect l="0" t="0" r="0" b="0"/>
              <a:pathLst>
                <a:path w="228993" h="22161">
                  <a:moveTo>
                    <a:pt x="6742" y="12700"/>
                  </a:moveTo>
                  <a:lnTo>
                    <a:pt x="6742" y="12700"/>
                  </a:lnTo>
                  <a:lnTo>
                    <a:pt x="0" y="16071"/>
                  </a:lnTo>
                  <a:lnTo>
                    <a:pt x="1542" y="17064"/>
                  </a:lnTo>
                  <a:lnTo>
                    <a:pt x="45499" y="22160"/>
                  </a:lnTo>
                  <a:lnTo>
                    <a:pt x="76178" y="22078"/>
                  </a:lnTo>
                  <a:lnTo>
                    <a:pt x="110275" y="19690"/>
                  </a:lnTo>
                  <a:lnTo>
                    <a:pt x="144244" y="16277"/>
                  </a:lnTo>
                  <a:lnTo>
                    <a:pt x="178156" y="10527"/>
                  </a:lnTo>
                  <a:lnTo>
                    <a:pt x="228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386"/>
          <p:cNvGrpSpPr/>
          <p:nvPr/>
        </p:nvGrpSpPr>
        <p:grpSpPr>
          <a:xfrm>
            <a:off x="6711950" y="3098800"/>
            <a:ext cx="1333501" cy="646941"/>
            <a:chOff x="6711950" y="3098800"/>
            <a:chExt cx="1333501" cy="646941"/>
          </a:xfrm>
        </p:grpSpPr>
        <p:sp>
          <p:nvSpPr>
            <p:cNvPr id="115" name="SMARTInkShape-2144"/>
            <p:cNvSpPr/>
            <p:nvPr>
              <p:custDataLst>
                <p:tags r:id="rId81"/>
              </p:custDataLst>
            </p:nvPr>
          </p:nvSpPr>
          <p:spPr>
            <a:xfrm>
              <a:off x="6957401" y="3331262"/>
              <a:ext cx="154459" cy="379547"/>
            </a:xfrm>
            <a:custGeom>
              <a:avLst/>
              <a:gdLst/>
              <a:ahLst/>
              <a:cxnLst/>
              <a:rect l="0" t="0" r="0" b="0"/>
              <a:pathLst>
                <a:path w="154459" h="379547">
                  <a:moveTo>
                    <a:pt x="91099" y="8838"/>
                  </a:moveTo>
                  <a:lnTo>
                    <a:pt x="91099" y="8838"/>
                  </a:lnTo>
                  <a:lnTo>
                    <a:pt x="57841" y="0"/>
                  </a:lnTo>
                  <a:lnTo>
                    <a:pt x="32013" y="653"/>
                  </a:lnTo>
                  <a:lnTo>
                    <a:pt x="9857" y="8686"/>
                  </a:lnTo>
                  <a:lnTo>
                    <a:pt x="5187" y="12970"/>
                  </a:lnTo>
                  <a:lnTo>
                    <a:pt x="0" y="23374"/>
                  </a:lnTo>
                  <a:lnTo>
                    <a:pt x="27" y="29112"/>
                  </a:lnTo>
                  <a:lnTo>
                    <a:pt x="3821" y="41132"/>
                  </a:lnTo>
                  <a:lnTo>
                    <a:pt x="17736" y="51649"/>
                  </a:lnTo>
                  <a:lnTo>
                    <a:pt x="51253" y="63621"/>
                  </a:lnTo>
                  <a:lnTo>
                    <a:pt x="86818" y="67874"/>
                  </a:lnTo>
                  <a:lnTo>
                    <a:pt x="96712" y="67245"/>
                  </a:lnTo>
                  <a:lnTo>
                    <a:pt x="111468" y="60902"/>
                  </a:lnTo>
                  <a:lnTo>
                    <a:pt x="121318" y="51733"/>
                  </a:lnTo>
                  <a:lnTo>
                    <a:pt x="125696" y="42954"/>
                  </a:lnTo>
                  <a:lnTo>
                    <a:pt x="125453" y="39343"/>
                  </a:lnTo>
                  <a:lnTo>
                    <a:pt x="123878" y="36230"/>
                  </a:lnTo>
                  <a:lnTo>
                    <a:pt x="121418" y="33450"/>
                  </a:lnTo>
                  <a:lnTo>
                    <a:pt x="114922" y="30360"/>
                  </a:lnTo>
                  <a:lnTo>
                    <a:pt x="111214" y="29536"/>
                  </a:lnTo>
                  <a:lnTo>
                    <a:pt x="108742" y="30398"/>
                  </a:lnTo>
                  <a:lnTo>
                    <a:pt x="107094" y="32383"/>
                  </a:lnTo>
                  <a:lnTo>
                    <a:pt x="105263" y="39058"/>
                  </a:lnTo>
                  <a:lnTo>
                    <a:pt x="104449" y="49080"/>
                  </a:lnTo>
                  <a:lnTo>
                    <a:pt x="114772" y="95156"/>
                  </a:lnTo>
                  <a:lnTo>
                    <a:pt x="124904" y="130692"/>
                  </a:lnTo>
                  <a:lnTo>
                    <a:pt x="136461" y="177531"/>
                  </a:lnTo>
                  <a:lnTo>
                    <a:pt x="142507" y="203850"/>
                  </a:lnTo>
                  <a:lnTo>
                    <a:pt x="147244" y="229157"/>
                  </a:lnTo>
                  <a:lnTo>
                    <a:pt x="151107" y="253789"/>
                  </a:lnTo>
                  <a:lnTo>
                    <a:pt x="154458" y="299033"/>
                  </a:lnTo>
                  <a:lnTo>
                    <a:pt x="148891" y="335604"/>
                  </a:lnTo>
                  <a:lnTo>
                    <a:pt x="135599" y="358914"/>
                  </a:lnTo>
                  <a:lnTo>
                    <a:pt x="127115" y="367105"/>
                  </a:lnTo>
                  <a:lnTo>
                    <a:pt x="108282" y="376207"/>
                  </a:lnTo>
                  <a:lnTo>
                    <a:pt x="88153" y="379546"/>
                  </a:lnTo>
                  <a:lnTo>
                    <a:pt x="67447" y="378679"/>
                  </a:lnTo>
                  <a:lnTo>
                    <a:pt x="50248" y="370297"/>
                  </a:lnTo>
                  <a:lnTo>
                    <a:pt x="42697" y="364111"/>
                  </a:lnTo>
                  <a:lnTo>
                    <a:pt x="32428" y="344066"/>
                  </a:lnTo>
                  <a:lnTo>
                    <a:pt x="21249" y="307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145"/>
            <p:cNvSpPr/>
            <p:nvPr>
              <p:custDataLst>
                <p:tags r:id="rId82"/>
              </p:custDataLst>
            </p:nvPr>
          </p:nvSpPr>
          <p:spPr>
            <a:xfrm>
              <a:off x="7296232" y="3156833"/>
              <a:ext cx="133269" cy="342018"/>
            </a:xfrm>
            <a:custGeom>
              <a:avLst/>
              <a:gdLst/>
              <a:ahLst/>
              <a:cxnLst/>
              <a:rect l="0" t="0" r="0" b="0"/>
              <a:pathLst>
                <a:path w="133269" h="342018">
                  <a:moveTo>
                    <a:pt x="133268" y="5467"/>
                  </a:moveTo>
                  <a:lnTo>
                    <a:pt x="133268" y="5467"/>
                  </a:lnTo>
                  <a:lnTo>
                    <a:pt x="133268" y="2096"/>
                  </a:lnTo>
                  <a:lnTo>
                    <a:pt x="131151" y="1103"/>
                  </a:lnTo>
                  <a:lnTo>
                    <a:pt x="123155" y="0"/>
                  </a:lnTo>
                  <a:lnTo>
                    <a:pt x="103381" y="6120"/>
                  </a:lnTo>
                  <a:lnTo>
                    <a:pt x="72907" y="33726"/>
                  </a:lnTo>
                  <a:lnTo>
                    <a:pt x="51172" y="66945"/>
                  </a:lnTo>
                  <a:lnTo>
                    <a:pt x="30459" y="109696"/>
                  </a:lnTo>
                  <a:lnTo>
                    <a:pt x="20984" y="134925"/>
                  </a:lnTo>
                  <a:lnTo>
                    <a:pt x="11845" y="161623"/>
                  </a:lnTo>
                  <a:lnTo>
                    <a:pt x="5753" y="187182"/>
                  </a:lnTo>
                  <a:lnTo>
                    <a:pt x="1692" y="211982"/>
                  </a:lnTo>
                  <a:lnTo>
                    <a:pt x="0" y="258118"/>
                  </a:lnTo>
                  <a:lnTo>
                    <a:pt x="8656" y="297438"/>
                  </a:lnTo>
                  <a:lnTo>
                    <a:pt x="17738" y="311592"/>
                  </a:lnTo>
                  <a:lnTo>
                    <a:pt x="42880" y="331082"/>
                  </a:lnTo>
                  <a:lnTo>
                    <a:pt x="74751" y="338804"/>
                  </a:lnTo>
                  <a:lnTo>
                    <a:pt x="126918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146"/>
            <p:cNvSpPr/>
            <p:nvPr>
              <p:custDataLst>
                <p:tags r:id="rId83"/>
              </p:custDataLst>
            </p:nvPr>
          </p:nvSpPr>
          <p:spPr>
            <a:xfrm>
              <a:off x="6829320" y="3327400"/>
              <a:ext cx="89217" cy="113889"/>
            </a:xfrm>
            <a:custGeom>
              <a:avLst/>
              <a:gdLst/>
              <a:ahLst/>
              <a:cxnLst/>
              <a:rect l="0" t="0" r="0" b="0"/>
              <a:pathLst>
                <a:path w="89217" h="113889">
                  <a:moveTo>
                    <a:pt x="47730" y="0"/>
                  </a:moveTo>
                  <a:lnTo>
                    <a:pt x="47730" y="0"/>
                  </a:lnTo>
                  <a:lnTo>
                    <a:pt x="30054" y="0"/>
                  </a:lnTo>
                  <a:lnTo>
                    <a:pt x="21999" y="3763"/>
                  </a:lnTo>
                  <a:lnTo>
                    <a:pt x="13716" y="10845"/>
                  </a:lnTo>
                  <a:lnTo>
                    <a:pt x="5331" y="21047"/>
                  </a:lnTo>
                  <a:lnTo>
                    <a:pt x="663" y="36400"/>
                  </a:lnTo>
                  <a:lnTo>
                    <a:pt x="0" y="54278"/>
                  </a:lnTo>
                  <a:lnTo>
                    <a:pt x="4409" y="71631"/>
                  </a:lnTo>
                  <a:lnTo>
                    <a:pt x="21566" y="97267"/>
                  </a:lnTo>
                  <a:lnTo>
                    <a:pt x="36572" y="108611"/>
                  </a:lnTo>
                  <a:lnTo>
                    <a:pt x="44525" y="112624"/>
                  </a:lnTo>
                  <a:lnTo>
                    <a:pt x="51943" y="113888"/>
                  </a:lnTo>
                  <a:lnTo>
                    <a:pt x="65830" y="111530"/>
                  </a:lnTo>
                  <a:lnTo>
                    <a:pt x="77177" y="103896"/>
                  </a:lnTo>
                  <a:lnTo>
                    <a:pt x="82178" y="98897"/>
                  </a:lnTo>
                  <a:lnTo>
                    <a:pt x="87735" y="85817"/>
                  </a:lnTo>
                  <a:lnTo>
                    <a:pt x="89216" y="78378"/>
                  </a:lnTo>
                  <a:lnTo>
                    <a:pt x="83337" y="58824"/>
                  </a:lnTo>
                  <a:lnTo>
                    <a:pt x="71316" y="38138"/>
                  </a:lnTo>
                  <a:lnTo>
                    <a:pt x="44366" y="11375"/>
                  </a:lnTo>
                  <a:lnTo>
                    <a:pt x="31446" y="3370"/>
                  </a:lnTo>
                  <a:lnTo>
                    <a:pt x="223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147"/>
            <p:cNvSpPr/>
            <p:nvPr>
              <p:custDataLst>
                <p:tags r:id="rId84"/>
              </p:custDataLst>
            </p:nvPr>
          </p:nvSpPr>
          <p:spPr>
            <a:xfrm>
              <a:off x="6711950" y="3132188"/>
              <a:ext cx="30388" cy="303163"/>
            </a:xfrm>
            <a:custGeom>
              <a:avLst/>
              <a:gdLst/>
              <a:ahLst/>
              <a:cxnLst/>
              <a:rect l="0" t="0" r="0" b="0"/>
              <a:pathLst>
                <a:path w="30388" h="303163">
                  <a:moveTo>
                    <a:pt x="0" y="36462"/>
                  </a:moveTo>
                  <a:lnTo>
                    <a:pt x="0" y="36462"/>
                  </a:lnTo>
                  <a:lnTo>
                    <a:pt x="705" y="21959"/>
                  </a:lnTo>
                  <a:lnTo>
                    <a:pt x="5069" y="9743"/>
                  </a:lnTo>
                  <a:lnTo>
                    <a:pt x="11556" y="0"/>
                  </a:lnTo>
                  <a:lnTo>
                    <a:pt x="15732" y="12331"/>
                  </a:lnTo>
                  <a:lnTo>
                    <a:pt x="21438" y="47343"/>
                  </a:lnTo>
                  <a:lnTo>
                    <a:pt x="23639" y="83161"/>
                  </a:lnTo>
                  <a:lnTo>
                    <a:pt x="25322" y="124245"/>
                  </a:lnTo>
                  <a:lnTo>
                    <a:pt x="28423" y="166023"/>
                  </a:lnTo>
                  <a:lnTo>
                    <a:pt x="30271" y="204347"/>
                  </a:lnTo>
                  <a:lnTo>
                    <a:pt x="30387" y="238783"/>
                  </a:lnTo>
                  <a:lnTo>
                    <a:pt x="25400" y="303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148"/>
            <p:cNvSpPr/>
            <p:nvPr>
              <p:custDataLst>
                <p:tags r:id="rId85"/>
              </p:custDataLst>
            </p:nvPr>
          </p:nvSpPr>
          <p:spPr>
            <a:xfrm>
              <a:off x="7546779" y="3422650"/>
              <a:ext cx="22422" cy="95251"/>
            </a:xfrm>
            <a:custGeom>
              <a:avLst/>
              <a:gdLst/>
              <a:ahLst/>
              <a:cxnLst/>
              <a:rect l="0" t="0" r="0" b="0"/>
              <a:pathLst>
                <a:path w="22422" h="952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274" y="22322"/>
                  </a:lnTo>
                  <a:lnTo>
                    <a:pt x="12863" y="63764"/>
                  </a:lnTo>
                  <a:lnTo>
                    <a:pt x="2242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149"/>
            <p:cNvSpPr/>
            <p:nvPr>
              <p:custDataLst>
                <p:tags r:id="rId86"/>
              </p:custDataLst>
            </p:nvPr>
          </p:nvSpPr>
          <p:spPr>
            <a:xfrm>
              <a:off x="7519283" y="3366799"/>
              <a:ext cx="36203" cy="378942"/>
            </a:xfrm>
            <a:custGeom>
              <a:avLst/>
              <a:gdLst/>
              <a:ahLst/>
              <a:cxnLst/>
              <a:rect l="0" t="0" r="0" b="0"/>
              <a:pathLst>
                <a:path w="36203" h="378942">
                  <a:moveTo>
                    <a:pt x="5467" y="24101"/>
                  </a:moveTo>
                  <a:lnTo>
                    <a:pt x="5467" y="24101"/>
                  </a:lnTo>
                  <a:lnTo>
                    <a:pt x="5467" y="9795"/>
                  </a:lnTo>
                  <a:lnTo>
                    <a:pt x="3586" y="5278"/>
                  </a:lnTo>
                  <a:lnTo>
                    <a:pt x="0" y="0"/>
                  </a:lnTo>
                  <a:lnTo>
                    <a:pt x="10705" y="38470"/>
                  </a:lnTo>
                  <a:lnTo>
                    <a:pt x="17438" y="68587"/>
                  </a:lnTo>
                  <a:lnTo>
                    <a:pt x="23252" y="106902"/>
                  </a:lnTo>
                  <a:lnTo>
                    <a:pt x="27482" y="149801"/>
                  </a:lnTo>
                  <a:lnTo>
                    <a:pt x="29362" y="194738"/>
                  </a:lnTo>
                  <a:lnTo>
                    <a:pt x="32079" y="240580"/>
                  </a:lnTo>
                  <a:lnTo>
                    <a:pt x="34933" y="284003"/>
                  </a:lnTo>
                  <a:lnTo>
                    <a:pt x="36202" y="319764"/>
                  </a:lnTo>
                  <a:lnTo>
                    <a:pt x="27031" y="366713"/>
                  </a:lnTo>
                  <a:lnTo>
                    <a:pt x="24664" y="378941"/>
                  </a:lnTo>
                  <a:lnTo>
                    <a:pt x="24561" y="376105"/>
                  </a:lnTo>
                  <a:lnTo>
                    <a:pt x="25252" y="375187"/>
                  </a:lnTo>
                  <a:lnTo>
                    <a:pt x="27901" y="374167"/>
                  </a:lnTo>
                  <a:lnTo>
                    <a:pt x="28890" y="373189"/>
                  </a:lnTo>
                  <a:lnTo>
                    <a:pt x="29987" y="370221"/>
                  </a:lnTo>
                  <a:lnTo>
                    <a:pt x="30867" y="328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150"/>
            <p:cNvSpPr/>
            <p:nvPr>
              <p:custDataLst>
                <p:tags r:id="rId87"/>
              </p:custDataLst>
            </p:nvPr>
          </p:nvSpPr>
          <p:spPr>
            <a:xfrm>
              <a:off x="7486650" y="3322798"/>
              <a:ext cx="190286" cy="144033"/>
            </a:xfrm>
            <a:custGeom>
              <a:avLst/>
              <a:gdLst/>
              <a:ahLst/>
              <a:cxnLst/>
              <a:rect l="0" t="0" r="0" b="0"/>
              <a:pathLst>
                <a:path w="190286" h="144033">
                  <a:moveTo>
                    <a:pt x="0" y="99852"/>
                  </a:moveTo>
                  <a:lnTo>
                    <a:pt x="0" y="99852"/>
                  </a:lnTo>
                  <a:lnTo>
                    <a:pt x="0" y="91014"/>
                  </a:lnTo>
                  <a:lnTo>
                    <a:pt x="27546" y="43772"/>
                  </a:lnTo>
                  <a:lnTo>
                    <a:pt x="36776" y="24674"/>
                  </a:lnTo>
                  <a:lnTo>
                    <a:pt x="46683" y="14464"/>
                  </a:lnTo>
                  <a:lnTo>
                    <a:pt x="70904" y="4153"/>
                  </a:lnTo>
                  <a:lnTo>
                    <a:pt x="103794" y="0"/>
                  </a:lnTo>
                  <a:lnTo>
                    <a:pt x="140350" y="5512"/>
                  </a:lnTo>
                  <a:lnTo>
                    <a:pt x="167879" y="19453"/>
                  </a:lnTo>
                  <a:lnTo>
                    <a:pt x="186071" y="36989"/>
                  </a:lnTo>
                  <a:lnTo>
                    <a:pt x="190178" y="53098"/>
                  </a:lnTo>
                  <a:lnTo>
                    <a:pt x="190285" y="62333"/>
                  </a:lnTo>
                  <a:lnTo>
                    <a:pt x="182879" y="82001"/>
                  </a:lnTo>
                  <a:lnTo>
                    <a:pt x="176952" y="92184"/>
                  </a:lnTo>
                  <a:lnTo>
                    <a:pt x="157197" y="109144"/>
                  </a:lnTo>
                  <a:lnTo>
                    <a:pt x="116427" y="128711"/>
                  </a:lnTo>
                  <a:lnTo>
                    <a:pt x="72361" y="139683"/>
                  </a:lnTo>
                  <a:lnTo>
                    <a:pt x="26288" y="143389"/>
                  </a:lnTo>
                  <a:lnTo>
                    <a:pt x="8886" y="144032"/>
                  </a:lnTo>
                  <a:lnTo>
                    <a:pt x="7334" y="142711"/>
                  </a:lnTo>
                  <a:lnTo>
                    <a:pt x="7712" y="140419"/>
                  </a:lnTo>
                  <a:lnTo>
                    <a:pt x="9375" y="137480"/>
                  </a:lnTo>
                  <a:lnTo>
                    <a:pt x="44450" y="118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151"/>
            <p:cNvSpPr/>
            <p:nvPr>
              <p:custDataLst>
                <p:tags r:id="rId88"/>
              </p:custDataLst>
            </p:nvPr>
          </p:nvSpPr>
          <p:spPr>
            <a:xfrm>
              <a:off x="7695541" y="3099061"/>
              <a:ext cx="146710" cy="139332"/>
            </a:xfrm>
            <a:custGeom>
              <a:avLst/>
              <a:gdLst/>
              <a:ahLst/>
              <a:cxnLst/>
              <a:rect l="0" t="0" r="0" b="0"/>
              <a:pathLst>
                <a:path w="146710" h="139332">
                  <a:moveTo>
                    <a:pt x="127659" y="6089"/>
                  </a:moveTo>
                  <a:lnTo>
                    <a:pt x="127659" y="6089"/>
                  </a:lnTo>
                  <a:lnTo>
                    <a:pt x="133747" y="0"/>
                  </a:lnTo>
                  <a:lnTo>
                    <a:pt x="92572" y="21403"/>
                  </a:lnTo>
                  <a:lnTo>
                    <a:pt x="49545" y="41334"/>
                  </a:lnTo>
                  <a:lnTo>
                    <a:pt x="2880" y="64037"/>
                  </a:lnTo>
                  <a:lnTo>
                    <a:pt x="729" y="66593"/>
                  </a:lnTo>
                  <a:lnTo>
                    <a:pt x="0" y="69003"/>
                  </a:lnTo>
                  <a:lnTo>
                    <a:pt x="219" y="71315"/>
                  </a:lnTo>
                  <a:lnTo>
                    <a:pt x="3894" y="72856"/>
                  </a:lnTo>
                  <a:lnTo>
                    <a:pt x="26625" y="74320"/>
                  </a:lnTo>
                  <a:lnTo>
                    <a:pt x="71875" y="72614"/>
                  </a:lnTo>
                  <a:lnTo>
                    <a:pt x="111794" y="76207"/>
                  </a:lnTo>
                  <a:lnTo>
                    <a:pt x="113554" y="77529"/>
                  </a:lnTo>
                  <a:lnTo>
                    <a:pt x="114022" y="79115"/>
                  </a:lnTo>
                  <a:lnTo>
                    <a:pt x="107017" y="84641"/>
                  </a:lnTo>
                  <a:lnTo>
                    <a:pt x="62146" y="104471"/>
                  </a:lnTo>
                  <a:lnTo>
                    <a:pt x="15881" y="130130"/>
                  </a:lnTo>
                  <a:lnTo>
                    <a:pt x="1798" y="136680"/>
                  </a:lnTo>
                  <a:lnTo>
                    <a:pt x="1419" y="137600"/>
                  </a:lnTo>
                  <a:lnTo>
                    <a:pt x="6641" y="138622"/>
                  </a:lnTo>
                  <a:lnTo>
                    <a:pt x="47012" y="139331"/>
                  </a:lnTo>
                  <a:lnTo>
                    <a:pt x="91188" y="136047"/>
                  </a:lnTo>
                  <a:lnTo>
                    <a:pt x="146709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152"/>
            <p:cNvSpPr/>
            <p:nvPr>
              <p:custDataLst>
                <p:tags r:id="rId89"/>
              </p:custDataLst>
            </p:nvPr>
          </p:nvSpPr>
          <p:spPr>
            <a:xfrm>
              <a:off x="7881233" y="3106110"/>
              <a:ext cx="100718" cy="114246"/>
            </a:xfrm>
            <a:custGeom>
              <a:avLst/>
              <a:gdLst/>
              <a:ahLst/>
              <a:cxnLst/>
              <a:rect l="0" t="0" r="0" b="0"/>
              <a:pathLst>
                <a:path w="100718" h="114246">
                  <a:moveTo>
                    <a:pt x="5467" y="11740"/>
                  </a:moveTo>
                  <a:lnTo>
                    <a:pt x="5467" y="11740"/>
                  </a:lnTo>
                  <a:lnTo>
                    <a:pt x="0" y="6273"/>
                  </a:lnTo>
                  <a:lnTo>
                    <a:pt x="410" y="5273"/>
                  </a:lnTo>
                  <a:lnTo>
                    <a:pt x="2749" y="2280"/>
                  </a:lnTo>
                  <a:lnTo>
                    <a:pt x="8023" y="480"/>
                  </a:lnTo>
                  <a:lnTo>
                    <a:pt x="11404" y="0"/>
                  </a:lnTo>
                  <a:lnTo>
                    <a:pt x="15069" y="1797"/>
                  </a:lnTo>
                  <a:lnTo>
                    <a:pt x="41992" y="32381"/>
                  </a:lnTo>
                  <a:lnTo>
                    <a:pt x="68202" y="78315"/>
                  </a:lnTo>
                  <a:lnTo>
                    <a:pt x="91813" y="113639"/>
                  </a:lnTo>
                  <a:lnTo>
                    <a:pt x="93370" y="114245"/>
                  </a:lnTo>
                  <a:lnTo>
                    <a:pt x="95113" y="113238"/>
                  </a:lnTo>
                  <a:lnTo>
                    <a:pt x="100717" y="106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153"/>
            <p:cNvSpPr/>
            <p:nvPr>
              <p:custDataLst>
                <p:tags r:id="rId90"/>
              </p:custDataLst>
            </p:nvPr>
          </p:nvSpPr>
          <p:spPr>
            <a:xfrm>
              <a:off x="7871846" y="3098800"/>
              <a:ext cx="135505" cy="133351"/>
            </a:xfrm>
            <a:custGeom>
              <a:avLst/>
              <a:gdLst/>
              <a:ahLst/>
              <a:cxnLst/>
              <a:rect l="0" t="0" r="0" b="0"/>
              <a:pathLst>
                <a:path w="135505" h="133351">
                  <a:moveTo>
                    <a:pt x="135504" y="0"/>
                  </a:moveTo>
                  <a:lnTo>
                    <a:pt x="135504" y="0"/>
                  </a:lnTo>
                  <a:lnTo>
                    <a:pt x="126665" y="0"/>
                  </a:lnTo>
                  <a:lnTo>
                    <a:pt x="124673" y="1411"/>
                  </a:lnTo>
                  <a:lnTo>
                    <a:pt x="86930" y="45434"/>
                  </a:lnTo>
                  <a:lnTo>
                    <a:pt x="41313" y="88751"/>
                  </a:lnTo>
                  <a:lnTo>
                    <a:pt x="0" y="127110"/>
                  </a:lnTo>
                  <a:lnTo>
                    <a:pt x="718" y="129190"/>
                  </a:lnTo>
                  <a:lnTo>
                    <a:pt x="3313" y="130577"/>
                  </a:lnTo>
                  <a:lnTo>
                    <a:pt x="14854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154"/>
            <p:cNvSpPr/>
            <p:nvPr>
              <p:custDataLst>
                <p:tags r:id="rId91"/>
              </p:custDataLst>
            </p:nvPr>
          </p:nvSpPr>
          <p:spPr>
            <a:xfrm>
              <a:off x="8014222" y="3225800"/>
              <a:ext cx="18529" cy="44451"/>
            </a:xfrm>
            <a:custGeom>
              <a:avLst/>
              <a:gdLst/>
              <a:ahLst/>
              <a:cxnLst/>
              <a:rect l="0" t="0" r="0" b="0"/>
              <a:pathLst>
                <a:path w="18529" h="44451">
                  <a:moveTo>
                    <a:pt x="12178" y="0"/>
                  </a:moveTo>
                  <a:lnTo>
                    <a:pt x="12178" y="0"/>
                  </a:lnTo>
                  <a:lnTo>
                    <a:pt x="5436" y="0"/>
                  </a:lnTo>
                  <a:lnTo>
                    <a:pt x="3450" y="1411"/>
                  </a:lnTo>
                  <a:lnTo>
                    <a:pt x="2126" y="3763"/>
                  </a:lnTo>
                  <a:lnTo>
                    <a:pt x="262" y="15696"/>
                  </a:lnTo>
                  <a:lnTo>
                    <a:pt x="0" y="21048"/>
                  </a:lnTo>
                  <a:lnTo>
                    <a:pt x="3473" y="30756"/>
                  </a:lnTo>
                  <a:lnTo>
                    <a:pt x="9015" y="38364"/>
                  </a:lnTo>
                  <a:lnTo>
                    <a:pt x="18528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155"/>
            <p:cNvSpPr/>
            <p:nvPr>
              <p:custDataLst>
                <p:tags r:id="rId92"/>
              </p:custDataLst>
            </p:nvPr>
          </p:nvSpPr>
          <p:spPr>
            <a:xfrm>
              <a:off x="8039100" y="31369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387"/>
          <p:cNvGrpSpPr/>
          <p:nvPr/>
        </p:nvGrpSpPr>
        <p:grpSpPr>
          <a:xfrm>
            <a:off x="8298768" y="3068010"/>
            <a:ext cx="1626021" cy="589439"/>
            <a:chOff x="8298768" y="3068010"/>
            <a:chExt cx="1626021" cy="589439"/>
          </a:xfrm>
        </p:grpSpPr>
        <p:sp>
          <p:nvSpPr>
            <p:cNvPr id="128" name="SMARTInkShape-2156"/>
            <p:cNvSpPr/>
            <p:nvPr>
              <p:custDataLst>
                <p:tags r:id="rId67"/>
              </p:custDataLst>
            </p:nvPr>
          </p:nvSpPr>
          <p:spPr>
            <a:xfrm>
              <a:off x="8298768" y="3325319"/>
              <a:ext cx="134033" cy="223470"/>
            </a:xfrm>
            <a:custGeom>
              <a:avLst/>
              <a:gdLst/>
              <a:ahLst/>
              <a:cxnLst/>
              <a:rect l="0" t="0" r="0" b="0"/>
              <a:pathLst>
                <a:path w="134033" h="223470">
                  <a:moveTo>
                    <a:pt x="89582" y="33831"/>
                  </a:moveTo>
                  <a:lnTo>
                    <a:pt x="89582" y="33831"/>
                  </a:lnTo>
                  <a:lnTo>
                    <a:pt x="92952" y="30460"/>
                  </a:lnTo>
                  <a:lnTo>
                    <a:pt x="93240" y="28056"/>
                  </a:lnTo>
                  <a:lnTo>
                    <a:pt x="89291" y="6699"/>
                  </a:lnTo>
                  <a:lnTo>
                    <a:pt x="86395" y="1076"/>
                  </a:lnTo>
                  <a:lnTo>
                    <a:pt x="83930" y="0"/>
                  </a:lnTo>
                  <a:lnTo>
                    <a:pt x="77428" y="686"/>
                  </a:lnTo>
                  <a:lnTo>
                    <a:pt x="55557" y="14168"/>
                  </a:lnTo>
                  <a:lnTo>
                    <a:pt x="41479" y="32552"/>
                  </a:lnTo>
                  <a:lnTo>
                    <a:pt x="23374" y="70528"/>
                  </a:lnTo>
                  <a:lnTo>
                    <a:pt x="7641" y="110713"/>
                  </a:lnTo>
                  <a:lnTo>
                    <a:pt x="0" y="155938"/>
                  </a:lnTo>
                  <a:lnTo>
                    <a:pt x="2966" y="180998"/>
                  </a:lnTo>
                  <a:lnTo>
                    <a:pt x="12750" y="200133"/>
                  </a:lnTo>
                  <a:lnTo>
                    <a:pt x="19311" y="208199"/>
                  </a:lnTo>
                  <a:lnTo>
                    <a:pt x="37889" y="219043"/>
                  </a:lnTo>
                  <a:lnTo>
                    <a:pt x="48770" y="222922"/>
                  </a:lnTo>
                  <a:lnTo>
                    <a:pt x="70268" y="223469"/>
                  </a:lnTo>
                  <a:lnTo>
                    <a:pt x="112812" y="212323"/>
                  </a:lnTo>
                  <a:lnTo>
                    <a:pt x="134032" y="205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157"/>
            <p:cNvSpPr/>
            <p:nvPr>
              <p:custDataLst>
                <p:tags r:id="rId68"/>
              </p:custDataLst>
            </p:nvPr>
          </p:nvSpPr>
          <p:spPr>
            <a:xfrm>
              <a:off x="8534400" y="3365500"/>
              <a:ext cx="6351" cy="139701"/>
            </a:xfrm>
            <a:custGeom>
              <a:avLst/>
              <a:gdLst/>
              <a:ahLst/>
              <a:cxnLst/>
              <a:rect l="0" t="0" r="0" b="0"/>
              <a:pathLst>
                <a:path w="6351" h="139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2117"/>
                  </a:lnTo>
                  <a:lnTo>
                    <a:pt x="882" y="10113"/>
                  </a:lnTo>
                  <a:lnTo>
                    <a:pt x="5142" y="46121"/>
                  </a:lnTo>
                  <a:lnTo>
                    <a:pt x="6111" y="88838"/>
                  </a:lnTo>
                  <a:lnTo>
                    <a:pt x="4437" y="124274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158"/>
            <p:cNvSpPr/>
            <p:nvPr>
              <p:custDataLst>
                <p:tags r:id="rId69"/>
              </p:custDataLst>
            </p:nvPr>
          </p:nvSpPr>
          <p:spPr>
            <a:xfrm>
              <a:off x="8616950" y="34417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6907" y="14024"/>
                  </a:lnTo>
                  <a:lnTo>
                    <a:pt x="51085" y="731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159"/>
            <p:cNvSpPr/>
            <p:nvPr>
              <p:custDataLst>
                <p:tags r:id="rId70"/>
              </p:custDataLst>
            </p:nvPr>
          </p:nvSpPr>
          <p:spPr>
            <a:xfrm>
              <a:off x="9283700" y="3150745"/>
              <a:ext cx="69851" cy="11556"/>
            </a:xfrm>
            <a:custGeom>
              <a:avLst/>
              <a:gdLst/>
              <a:ahLst/>
              <a:cxnLst/>
              <a:rect l="0" t="0" r="0" b="0"/>
              <a:pathLst>
                <a:path w="69851" h="11556">
                  <a:moveTo>
                    <a:pt x="0" y="11555"/>
                  </a:moveTo>
                  <a:lnTo>
                    <a:pt x="0" y="11555"/>
                  </a:lnTo>
                  <a:lnTo>
                    <a:pt x="21048" y="2717"/>
                  </a:lnTo>
                  <a:lnTo>
                    <a:pt x="38691" y="0"/>
                  </a:lnTo>
                  <a:lnTo>
                    <a:pt x="69850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160"/>
            <p:cNvSpPr/>
            <p:nvPr>
              <p:custDataLst>
                <p:tags r:id="rId71"/>
              </p:custDataLst>
            </p:nvPr>
          </p:nvSpPr>
          <p:spPr>
            <a:xfrm>
              <a:off x="9029700" y="3083051"/>
              <a:ext cx="124413" cy="134241"/>
            </a:xfrm>
            <a:custGeom>
              <a:avLst/>
              <a:gdLst/>
              <a:ahLst/>
              <a:cxnLst/>
              <a:rect l="0" t="0" r="0" b="0"/>
              <a:pathLst>
                <a:path w="124413" h="134241">
                  <a:moveTo>
                    <a:pt x="0" y="53849"/>
                  </a:moveTo>
                  <a:lnTo>
                    <a:pt x="0" y="53849"/>
                  </a:lnTo>
                  <a:lnTo>
                    <a:pt x="0" y="50478"/>
                  </a:lnTo>
                  <a:lnTo>
                    <a:pt x="1881" y="46942"/>
                  </a:lnTo>
                  <a:lnTo>
                    <a:pt x="3370" y="45011"/>
                  </a:lnTo>
                  <a:lnTo>
                    <a:pt x="6907" y="42865"/>
                  </a:lnTo>
                  <a:lnTo>
                    <a:pt x="8837" y="42294"/>
                  </a:lnTo>
                  <a:lnTo>
                    <a:pt x="14746" y="45421"/>
                  </a:lnTo>
                  <a:lnTo>
                    <a:pt x="18297" y="48230"/>
                  </a:lnTo>
                  <a:lnTo>
                    <a:pt x="26666" y="65668"/>
                  </a:lnTo>
                  <a:lnTo>
                    <a:pt x="31079" y="108235"/>
                  </a:lnTo>
                  <a:lnTo>
                    <a:pt x="30747" y="121059"/>
                  </a:lnTo>
                  <a:lnTo>
                    <a:pt x="28247" y="129111"/>
                  </a:lnTo>
                  <a:lnTo>
                    <a:pt x="26592" y="131541"/>
                  </a:lnTo>
                  <a:lnTo>
                    <a:pt x="22872" y="134240"/>
                  </a:lnTo>
                  <a:lnTo>
                    <a:pt x="21599" y="133548"/>
                  </a:lnTo>
                  <a:lnTo>
                    <a:pt x="20182" y="129017"/>
                  </a:lnTo>
                  <a:lnTo>
                    <a:pt x="19979" y="112494"/>
                  </a:lnTo>
                  <a:lnTo>
                    <a:pt x="27882" y="71809"/>
                  </a:lnTo>
                  <a:lnTo>
                    <a:pt x="35675" y="45604"/>
                  </a:lnTo>
                  <a:lnTo>
                    <a:pt x="60646" y="7843"/>
                  </a:lnTo>
                  <a:lnTo>
                    <a:pt x="69522" y="1652"/>
                  </a:lnTo>
                  <a:lnTo>
                    <a:pt x="73864" y="0"/>
                  </a:lnTo>
                  <a:lnTo>
                    <a:pt x="84334" y="48"/>
                  </a:lnTo>
                  <a:lnTo>
                    <a:pt x="90090" y="1048"/>
                  </a:lnTo>
                  <a:lnTo>
                    <a:pt x="100247" y="9685"/>
                  </a:lnTo>
                  <a:lnTo>
                    <a:pt x="118266" y="41598"/>
                  </a:lnTo>
                  <a:lnTo>
                    <a:pt x="124412" y="71542"/>
                  </a:lnTo>
                  <a:lnTo>
                    <a:pt x="122862" y="96016"/>
                  </a:lnTo>
                  <a:lnTo>
                    <a:pt x="114300" y="130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161"/>
            <p:cNvSpPr/>
            <p:nvPr>
              <p:custDataLst>
                <p:tags r:id="rId72"/>
              </p:custDataLst>
            </p:nvPr>
          </p:nvSpPr>
          <p:spPr>
            <a:xfrm>
              <a:off x="9779000" y="3124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162"/>
            <p:cNvSpPr/>
            <p:nvPr>
              <p:custDataLst>
                <p:tags r:id="rId73"/>
              </p:custDataLst>
            </p:nvPr>
          </p:nvSpPr>
          <p:spPr>
            <a:xfrm>
              <a:off x="9382549" y="3068010"/>
              <a:ext cx="186902" cy="149672"/>
            </a:xfrm>
            <a:custGeom>
              <a:avLst/>
              <a:gdLst/>
              <a:ahLst/>
              <a:cxnLst/>
              <a:rect l="0" t="0" r="0" b="0"/>
              <a:pathLst>
                <a:path w="186902" h="149672">
                  <a:moveTo>
                    <a:pt x="161501" y="11740"/>
                  </a:moveTo>
                  <a:lnTo>
                    <a:pt x="161501" y="11740"/>
                  </a:lnTo>
                  <a:lnTo>
                    <a:pt x="161501" y="6273"/>
                  </a:lnTo>
                  <a:lnTo>
                    <a:pt x="158130" y="2280"/>
                  </a:lnTo>
                  <a:lnTo>
                    <a:pt x="154594" y="480"/>
                  </a:lnTo>
                  <a:lnTo>
                    <a:pt x="152663" y="0"/>
                  </a:lnTo>
                  <a:lnTo>
                    <a:pt x="112513" y="11333"/>
                  </a:lnTo>
                  <a:lnTo>
                    <a:pt x="71129" y="31259"/>
                  </a:lnTo>
                  <a:lnTo>
                    <a:pt x="24995" y="57456"/>
                  </a:lnTo>
                  <a:lnTo>
                    <a:pt x="19693" y="63338"/>
                  </a:lnTo>
                  <a:lnTo>
                    <a:pt x="20396" y="65894"/>
                  </a:lnTo>
                  <a:lnTo>
                    <a:pt x="26820" y="70616"/>
                  </a:lnTo>
                  <a:lnTo>
                    <a:pt x="53262" y="74327"/>
                  </a:lnTo>
                  <a:lnTo>
                    <a:pt x="81899" y="76941"/>
                  </a:lnTo>
                  <a:lnTo>
                    <a:pt x="90844" y="80230"/>
                  </a:lnTo>
                  <a:lnTo>
                    <a:pt x="94821" y="84043"/>
                  </a:lnTo>
                  <a:lnTo>
                    <a:pt x="93763" y="86753"/>
                  </a:lnTo>
                  <a:lnTo>
                    <a:pt x="86945" y="93527"/>
                  </a:lnTo>
                  <a:lnTo>
                    <a:pt x="40441" y="113518"/>
                  </a:lnTo>
                  <a:lnTo>
                    <a:pt x="4500" y="129461"/>
                  </a:lnTo>
                  <a:lnTo>
                    <a:pt x="0" y="134145"/>
                  </a:lnTo>
                  <a:lnTo>
                    <a:pt x="212" y="135677"/>
                  </a:lnTo>
                  <a:lnTo>
                    <a:pt x="1764" y="136698"/>
                  </a:lnTo>
                  <a:lnTo>
                    <a:pt x="44876" y="145468"/>
                  </a:lnTo>
                  <a:lnTo>
                    <a:pt x="82025" y="149671"/>
                  </a:lnTo>
                  <a:lnTo>
                    <a:pt x="120549" y="149034"/>
                  </a:lnTo>
                  <a:lnTo>
                    <a:pt x="165171" y="142498"/>
                  </a:lnTo>
                  <a:lnTo>
                    <a:pt x="186901" y="138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163"/>
            <p:cNvSpPr/>
            <p:nvPr>
              <p:custDataLst>
                <p:tags r:id="rId74"/>
              </p:custDataLst>
            </p:nvPr>
          </p:nvSpPr>
          <p:spPr>
            <a:xfrm>
              <a:off x="8953500" y="3290183"/>
              <a:ext cx="48962" cy="183268"/>
            </a:xfrm>
            <a:custGeom>
              <a:avLst/>
              <a:gdLst/>
              <a:ahLst/>
              <a:cxnLst/>
              <a:rect l="0" t="0" r="0" b="0"/>
              <a:pathLst>
                <a:path w="48962" h="183268">
                  <a:moveTo>
                    <a:pt x="12700" y="5467"/>
                  </a:moveTo>
                  <a:lnTo>
                    <a:pt x="12700" y="5467"/>
                  </a:lnTo>
                  <a:lnTo>
                    <a:pt x="9329" y="2096"/>
                  </a:lnTo>
                  <a:lnTo>
                    <a:pt x="9041" y="1103"/>
                  </a:lnTo>
                  <a:lnTo>
                    <a:pt x="9555" y="441"/>
                  </a:lnTo>
                  <a:lnTo>
                    <a:pt x="10604" y="0"/>
                  </a:lnTo>
                  <a:lnTo>
                    <a:pt x="18821" y="2749"/>
                  </a:lnTo>
                  <a:lnTo>
                    <a:pt x="33563" y="24888"/>
                  </a:lnTo>
                  <a:lnTo>
                    <a:pt x="44595" y="61629"/>
                  </a:lnTo>
                  <a:lnTo>
                    <a:pt x="48961" y="107166"/>
                  </a:lnTo>
                  <a:lnTo>
                    <a:pt x="43514" y="146294"/>
                  </a:lnTo>
                  <a:lnTo>
                    <a:pt x="32979" y="163542"/>
                  </a:lnTo>
                  <a:lnTo>
                    <a:pt x="20302" y="174500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164"/>
            <p:cNvSpPr/>
            <p:nvPr>
              <p:custDataLst>
                <p:tags r:id="rId75"/>
              </p:custDataLst>
            </p:nvPr>
          </p:nvSpPr>
          <p:spPr>
            <a:xfrm>
              <a:off x="9605728" y="3086100"/>
              <a:ext cx="128823" cy="165101"/>
            </a:xfrm>
            <a:custGeom>
              <a:avLst/>
              <a:gdLst/>
              <a:ahLst/>
              <a:cxnLst/>
              <a:rect l="0" t="0" r="0" b="0"/>
              <a:pathLst>
                <a:path w="128823" h="165101">
                  <a:moveTo>
                    <a:pt x="128822" y="0"/>
                  </a:moveTo>
                  <a:lnTo>
                    <a:pt x="128822" y="0"/>
                  </a:lnTo>
                  <a:lnTo>
                    <a:pt x="122080" y="0"/>
                  </a:lnTo>
                  <a:lnTo>
                    <a:pt x="115007" y="3763"/>
                  </a:lnTo>
                  <a:lnTo>
                    <a:pt x="74214" y="36595"/>
                  </a:lnTo>
                  <a:lnTo>
                    <a:pt x="35230" y="83467"/>
                  </a:lnTo>
                  <a:lnTo>
                    <a:pt x="7815" y="129107"/>
                  </a:lnTo>
                  <a:lnTo>
                    <a:pt x="1428" y="141107"/>
                  </a:lnTo>
                  <a:lnTo>
                    <a:pt x="0" y="151143"/>
                  </a:lnTo>
                  <a:lnTo>
                    <a:pt x="1822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165"/>
            <p:cNvSpPr/>
            <p:nvPr>
              <p:custDataLst>
                <p:tags r:id="rId76"/>
              </p:custDataLst>
            </p:nvPr>
          </p:nvSpPr>
          <p:spPr>
            <a:xfrm>
              <a:off x="9747250" y="32385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2540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166"/>
            <p:cNvSpPr/>
            <p:nvPr>
              <p:custDataLst>
                <p:tags r:id="rId77"/>
              </p:custDataLst>
            </p:nvPr>
          </p:nvSpPr>
          <p:spPr>
            <a:xfrm>
              <a:off x="8777493" y="3283847"/>
              <a:ext cx="166275" cy="189604"/>
            </a:xfrm>
            <a:custGeom>
              <a:avLst/>
              <a:gdLst/>
              <a:ahLst/>
              <a:cxnLst/>
              <a:rect l="0" t="0" r="0" b="0"/>
              <a:pathLst>
                <a:path w="166275" h="189604">
                  <a:moveTo>
                    <a:pt x="55357" y="189603"/>
                  </a:moveTo>
                  <a:lnTo>
                    <a:pt x="55357" y="189603"/>
                  </a:lnTo>
                  <a:lnTo>
                    <a:pt x="59120" y="159499"/>
                  </a:lnTo>
                  <a:lnTo>
                    <a:pt x="65495" y="113429"/>
                  </a:lnTo>
                  <a:lnTo>
                    <a:pt x="73033" y="71787"/>
                  </a:lnTo>
                  <a:lnTo>
                    <a:pt x="88581" y="29497"/>
                  </a:lnTo>
                  <a:lnTo>
                    <a:pt x="106593" y="5835"/>
                  </a:lnTo>
                  <a:lnTo>
                    <a:pt x="112798" y="2180"/>
                  </a:lnTo>
                  <a:lnTo>
                    <a:pt x="125336" y="0"/>
                  </a:lnTo>
                  <a:lnTo>
                    <a:pt x="139846" y="7028"/>
                  </a:lnTo>
                  <a:lnTo>
                    <a:pt x="147666" y="12853"/>
                  </a:lnTo>
                  <a:lnTo>
                    <a:pt x="158238" y="32496"/>
                  </a:lnTo>
                  <a:lnTo>
                    <a:pt x="166274" y="73203"/>
                  </a:lnTo>
                  <a:lnTo>
                    <a:pt x="166037" y="102592"/>
                  </a:lnTo>
                  <a:lnTo>
                    <a:pt x="158875" y="127413"/>
                  </a:lnTo>
                  <a:lnTo>
                    <a:pt x="142993" y="148322"/>
                  </a:lnTo>
                  <a:lnTo>
                    <a:pt x="121117" y="165611"/>
                  </a:lnTo>
                  <a:lnTo>
                    <a:pt x="81034" y="181867"/>
                  </a:lnTo>
                  <a:lnTo>
                    <a:pt x="39995" y="185899"/>
                  </a:lnTo>
                  <a:lnTo>
                    <a:pt x="18661" y="181842"/>
                  </a:lnTo>
                  <a:lnTo>
                    <a:pt x="11137" y="177374"/>
                  </a:lnTo>
                  <a:lnTo>
                    <a:pt x="896" y="164882"/>
                  </a:lnTo>
                  <a:lnTo>
                    <a:pt x="0" y="156189"/>
                  </a:lnTo>
                  <a:lnTo>
                    <a:pt x="10907" y="113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167"/>
            <p:cNvSpPr/>
            <p:nvPr>
              <p:custDataLst>
                <p:tags r:id="rId78"/>
              </p:custDataLst>
            </p:nvPr>
          </p:nvSpPr>
          <p:spPr>
            <a:xfrm>
              <a:off x="8804018" y="3419279"/>
              <a:ext cx="22483" cy="238170"/>
            </a:xfrm>
            <a:custGeom>
              <a:avLst/>
              <a:gdLst/>
              <a:ahLst/>
              <a:cxnLst/>
              <a:rect l="0" t="0" r="0" b="0"/>
              <a:pathLst>
                <a:path w="22483" h="238170">
                  <a:moveTo>
                    <a:pt x="16132" y="3371"/>
                  </a:moveTo>
                  <a:lnTo>
                    <a:pt x="16132" y="3371"/>
                  </a:lnTo>
                  <a:lnTo>
                    <a:pt x="12761" y="0"/>
                  </a:lnTo>
                  <a:lnTo>
                    <a:pt x="11063" y="418"/>
                  </a:lnTo>
                  <a:lnTo>
                    <a:pt x="7294" y="4646"/>
                  </a:lnTo>
                  <a:lnTo>
                    <a:pt x="5147" y="11228"/>
                  </a:lnTo>
                  <a:lnTo>
                    <a:pt x="0" y="47706"/>
                  </a:lnTo>
                  <a:lnTo>
                    <a:pt x="2807" y="86984"/>
                  </a:lnTo>
                  <a:lnTo>
                    <a:pt x="6212" y="117908"/>
                  </a:lnTo>
                  <a:lnTo>
                    <a:pt x="10077" y="152348"/>
                  </a:lnTo>
                  <a:lnTo>
                    <a:pt x="14338" y="199912"/>
                  </a:lnTo>
                  <a:lnTo>
                    <a:pt x="17482" y="228822"/>
                  </a:lnTo>
                  <a:lnTo>
                    <a:pt x="20260" y="236921"/>
                  </a:lnTo>
                  <a:lnTo>
                    <a:pt x="21001" y="238093"/>
                  </a:lnTo>
                  <a:lnTo>
                    <a:pt x="21494" y="238169"/>
                  </a:lnTo>
                  <a:lnTo>
                    <a:pt x="22287" y="226741"/>
                  </a:lnTo>
                  <a:lnTo>
                    <a:pt x="22482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168"/>
            <p:cNvSpPr/>
            <p:nvPr>
              <p:custDataLst>
                <p:tags r:id="rId79"/>
              </p:custDataLst>
            </p:nvPr>
          </p:nvSpPr>
          <p:spPr>
            <a:xfrm>
              <a:off x="9602082" y="3086983"/>
              <a:ext cx="119769" cy="151518"/>
            </a:xfrm>
            <a:custGeom>
              <a:avLst/>
              <a:gdLst/>
              <a:ahLst/>
              <a:cxnLst/>
              <a:rect l="0" t="0" r="0" b="0"/>
              <a:pathLst>
                <a:path w="119769" h="1515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45605" y="47485"/>
                  </a:lnTo>
                  <a:lnTo>
                    <a:pt x="82933" y="91770"/>
                  </a:lnTo>
                  <a:lnTo>
                    <a:pt x="113453" y="134433"/>
                  </a:lnTo>
                  <a:lnTo>
                    <a:pt x="119768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169"/>
            <p:cNvSpPr/>
            <p:nvPr>
              <p:custDataLst>
                <p:tags r:id="rId80"/>
              </p:custDataLst>
            </p:nvPr>
          </p:nvSpPr>
          <p:spPr>
            <a:xfrm>
              <a:off x="9772650" y="3201806"/>
              <a:ext cx="152139" cy="347845"/>
            </a:xfrm>
            <a:custGeom>
              <a:avLst/>
              <a:gdLst/>
              <a:ahLst/>
              <a:cxnLst/>
              <a:rect l="0" t="0" r="0" b="0"/>
              <a:pathLst>
                <a:path w="152139" h="347845">
                  <a:moveTo>
                    <a:pt x="133350" y="17644"/>
                  </a:moveTo>
                  <a:lnTo>
                    <a:pt x="133350" y="17644"/>
                  </a:lnTo>
                  <a:lnTo>
                    <a:pt x="121793" y="0"/>
                  </a:lnTo>
                  <a:lnTo>
                    <a:pt x="132959" y="38716"/>
                  </a:lnTo>
                  <a:lnTo>
                    <a:pt x="142348" y="76163"/>
                  </a:lnTo>
                  <a:lnTo>
                    <a:pt x="147815" y="98990"/>
                  </a:lnTo>
                  <a:lnTo>
                    <a:pt x="150754" y="124791"/>
                  </a:lnTo>
                  <a:lnTo>
                    <a:pt x="152008" y="152575"/>
                  </a:lnTo>
                  <a:lnTo>
                    <a:pt x="152138" y="181682"/>
                  </a:lnTo>
                  <a:lnTo>
                    <a:pt x="148698" y="208141"/>
                  </a:lnTo>
                  <a:lnTo>
                    <a:pt x="142876" y="232837"/>
                  </a:lnTo>
                  <a:lnTo>
                    <a:pt x="135467" y="256355"/>
                  </a:lnTo>
                  <a:lnTo>
                    <a:pt x="108420" y="293777"/>
                  </a:lnTo>
                  <a:lnTo>
                    <a:pt x="73587" y="320992"/>
                  </a:lnTo>
                  <a:lnTo>
                    <a:pt x="36938" y="335440"/>
                  </a:lnTo>
                  <a:lnTo>
                    <a:pt x="0" y="347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388"/>
          <p:cNvGrpSpPr/>
          <p:nvPr/>
        </p:nvGrpSpPr>
        <p:grpSpPr>
          <a:xfrm>
            <a:off x="5772150" y="4464334"/>
            <a:ext cx="349251" cy="164817"/>
            <a:chOff x="5772150" y="4464334"/>
            <a:chExt cx="349251" cy="164817"/>
          </a:xfrm>
        </p:grpSpPr>
        <p:sp>
          <p:nvSpPr>
            <p:cNvPr id="143" name="SMARTInkShape-2170"/>
            <p:cNvSpPr/>
            <p:nvPr>
              <p:custDataLst>
                <p:tags r:id="rId65"/>
              </p:custDataLst>
            </p:nvPr>
          </p:nvSpPr>
          <p:spPr>
            <a:xfrm>
              <a:off x="5836256" y="4464334"/>
              <a:ext cx="285145" cy="18767"/>
            </a:xfrm>
            <a:custGeom>
              <a:avLst/>
              <a:gdLst/>
              <a:ahLst/>
              <a:cxnLst/>
              <a:rect l="0" t="0" r="0" b="0"/>
              <a:pathLst>
                <a:path w="285145" h="18767">
                  <a:moveTo>
                    <a:pt x="5744" y="18766"/>
                  </a:moveTo>
                  <a:lnTo>
                    <a:pt x="5744" y="18766"/>
                  </a:lnTo>
                  <a:lnTo>
                    <a:pt x="12486" y="18766"/>
                  </a:lnTo>
                  <a:lnTo>
                    <a:pt x="14472" y="18060"/>
                  </a:lnTo>
                  <a:lnTo>
                    <a:pt x="15795" y="16884"/>
                  </a:lnTo>
                  <a:lnTo>
                    <a:pt x="16679" y="15395"/>
                  </a:lnTo>
                  <a:lnTo>
                    <a:pt x="17973" y="14402"/>
                  </a:lnTo>
                  <a:lnTo>
                    <a:pt x="23756" y="12678"/>
                  </a:lnTo>
                  <a:lnTo>
                    <a:pt x="21116" y="12494"/>
                  </a:lnTo>
                  <a:lnTo>
                    <a:pt x="20225" y="11762"/>
                  </a:lnTo>
                  <a:lnTo>
                    <a:pt x="19236" y="9067"/>
                  </a:lnTo>
                  <a:lnTo>
                    <a:pt x="18266" y="8067"/>
                  </a:lnTo>
                  <a:lnTo>
                    <a:pt x="0" y="0"/>
                  </a:lnTo>
                  <a:lnTo>
                    <a:pt x="41538" y="4780"/>
                  </a:lnTo>
                  <a:lnTo>
                    <a:pt x="75980" y="5494"/>
                  </a:lnTo>
                  <a:lnTo>
                    <a:pt x="119510" y="5812"/>
                  </a:lnTo>
                  <a:lnTo>
                    <a:pt x="161434" y="7835"/>
                  </a:lnTo>
                  <a:lnTo>
                    <a:pt x="199824" y="10380"/>
                  </a:lnTo>
                  <a:lnTo>
                    <a:pt x="246380" y="12518"/>
                  </a:lnTo>
                  <a:lnTo>
                    <a:pt x="285144" y="18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171"/>
            <p:cNvSpPr/>
            <p:nvPr>
              <p:custDataLst>
                <p:tags r:id="rId66"/>
              </p:custDataLst>
            </p:nvPr>
          </p:nvSpPr>
          <p:spPr>
            <a:xfrm>
              <a:off x="5772150" y="4610100"/>
              <a:ext cx="336551" cy="19051"/>
            </a:xfrm>
            <a:custGeom>
              <a:avLst/>
              <a:gdLst/>
              <a:ahLst/>
              <a:cxnLst/>
              <a:rect l="0" t="0" r="0" b="0"/>
              <a:pathLst>
                <a:path w="33655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8"/>
                  </a:lnTo>
                  <a:lnTo>
                    <a:pt x="48183" y="10211"/>
                  </a:lnTo>
                  <a:lnTo>
                    <a:pt x="90398" y="7494"/>
                  </a:lnTo>
                  <a:lnTo>
                    <a:pt x="127901" y="4977"/>
                  </a:lnTo>
                  <a:lnTo>
                    <a:pt x="169734" y="2212"/>
                  </a:lnTo>
                  <a:lnTo>
                    <a:pt x="211844" y="983"/>
                  </a:lnTo>
                  <a:lnTo>
                    <a:pt x="252197" y="437"/>
                  </a:lnTo>
                  <a:lnTo>
                    <a:pt x="287771" y="194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389"/>
          <p:cNvGrpSpPr/>
          <p:nvPr/>
        </p:nvGrpSpPr>
        <p:grpSpPr>
          <a:xfrm>
            <a:off x="6565900" y="4250842"/>
            <a:ext cx="2101851" cy="596603"/>
            <a:chOff x="6565900" y="4250842"/>
            <a:chExt cx="2101851" cy="596603"/>
          </a:xfrm>
        </p:grpSpPr>
        <p:sp>
          <p:nvSpPr>
            <p:cNvPr id="146" name="SMARTInkShape-2172"/>
            <p:cNvSpPr/>
            <p:nvPr>
              <p:custDataLst>
                <p:tags r:id="rId52"/>
              </p:custDataLst>
            </p:nvPr>
          </p:nvSpPr>
          <p:spPr>
            <a:xfrm>
              <a:off x="6565900" y="4273550"/>
              <a:ext cx="82153" cy="415565"/>
            </a:xfrm>
            <a:custGeom>
              <a:avLst/>
              <a:gdLst/>
              <a:ahLst/>
              <a:cxnLst/>
              <a:rect l="0" t="0" r="0" b="0"/>
              <a:pathLst>
                <a:path w="82153" h="415565">
                  <a:moveTo>
                    <a:pt x="0" y="0"/>
                  </a:moveTo>
                  <a:lnTo>
                    <a:pt x="0" y="0"/>
                  </a:lnTo>
                  <a:lnTo>
                    <a:pt x="20264" y="38282"/>
                  </a:lnTo>
                  <a:lnTo>
                    <a:pt x="33599" y="80174"/>
                  </a:lnTo>
                  <a:lnTo>
                    <a:pt x="42214" y="121711"/>
                  </a:lnTo>
                  <a:lnTo>
                    <a:pt x="48866" y="168394"/>
                  </a:lnTo>
                  <a:lnTo>
                    <a:pt x="51626" y="192696"/>
                  </a:lnTo>
                  <a:lnTo>
                    <a:pt x="54879" y="217364"/>
                  </a:lnTo>
                  <a:lnTo>
                    <a:pt x="58458" y="242276"/>
                  </a:lnTo>
                  <a:lnTo>
                    <a:pt x="62256" y="267351"/>
                  </a:lnTo>
                  <a:lnTo>
                    <a:pt x="68356" y="312145"/>
                  </a:lnTo>
                  <a:lnTo>
                    <a:pt x="73419" y="351103"/>
                  </a:lnTo>
                  <a:lnTo>
                    <a:pt x="79531" y="393309"/>
                  </a:lnTo>
                  <a:lnTo>
                    <a:pt x="82152" y="415564"/>
                  </a:lnTo>
                  <a:lnTo>
                    <a:pt x="7620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173"/>
            <p:cNvSpPr/>
            <p:nvPr>
              <p:custDataLst>
                <p:tags r:id="rId53"/>
              </p:custDataLst>
            </p:nvPr>
          </p:nvSpPr>
          <p:spPr>
            <a:xfrm>
              <a:off x="6774171" y="4454384"/>
              <a:ext cx="97411" cy="190360"/>
            </a:xfrm>
            <a:custGeom>
              <a:avLst/>
              <a:gdLst/>
              <a:ahLst/>
              <a:cxnLst/>
              <a:rect l="0" t="0" r="0" b="0"/>
              <a:pathLst>
                <a:path w="97411" h="190360">
                  <a:moveTo>
                    <a:pt x="71129" y="35066"/>
                  </a:moveTo>
                  <a:lnTo>
                    <a:pt x="71129" y="35066"/>
                  </a:lnTo>
                  <a:lnTo>
                    <a:pt x="71129" y="31695"/>
                  </a:lnTo>
                  <a:lnTo>
                    <a:pt x="69247" y="28158"/>
                  </a:lnTo>
                  <a:lnTo>
                    <a:pt x="62290" y="20139"/>
                  </a:lnTo>
                  <a:lnTo>
                    <a:pt x="56382" y="17848"/>
                  </a:lnTo>
                  <a:lnTo>
                    <a:pt x="52831" y="17237"/>
                  </a:lnTo>
                  <a:lnTo>
                    <a:pt x="45122" y="18441"/>
                  </a:lnTo>
                  <a:lnTo>
                    <a:pt x="41092" y="19749"/>
                  </a:lnTo>
                  <a:lnTo>
                    <a:pt x="25305" y="35075"/>
                  </a:lnTo>
                  <a:lnTo>
                    <a:pt x="10593" y="60860"/>
                  </a:lnTo>
                  <a:lnTo>
                    <a:pt x="667" y="94214"/>
                  </a:lnTo>
                  <a:lnTo>
                    <a:pt x="0" y="130908"/>
                  </a:lnTo>
                  <a:lnTo>
                    <a:pt x="7642" y="161849"/>
                  </a:lnTo>
                  <a:lnTo>
                    <a:pt x="18843" y="182149"/>
                  </a:lnTo>
                  <a:lnTo>
                    <a:pt x="26960" y="188631"/>
                  </a:lnTo>
                  <a:lnTo>
                    <a:pt x="31100" y="190359"/>
                  </a:lnTo>
                  <a:lnTo>
                    <a:pt x="35976" y="190100"/>
                  </a:lnTo>
                  <a:lnTo>
                    <a:pt x="47038" y="186049"/>
                  </a:lnTo>
                  <a:lnTo>
                    <a:pt x="68538" y="172465"/>
                  </a:lnTo>
                  <a:lnTo>
                    <a:pt x="80796" y="153517"/>
                  </a:lnTo>
                  <a:lnTo>
                    <a:pt x="93749" y="115082"/>
                  </a:lnTo>
                  <a:lnTo>
                    <a:pt x="97410" y="87562"/>
                  </a:lnTo>
                  <a:lnTo>
                    <a:pt x="90832" y="49679"/>
                  </a:lnTo>
                  <a:lnTo>
                    <a:pt x="75791" y="21365"/>
                  </a:lnTo>
                  <a:lnTo>
                    <a:pt x="64029" y="8751"/>
                  </a:lnTo>
                  <a:lnTo>
                    <a:pt x="53627" y="2204"/>
                  </a:lnTo>
                  <a:lnTo>
                    <a:pt x="45711" y="0"/>
                  </a:lnTo>
                  <a:lnTo>
                    <a:pt x="43600" y="399"/>
                  </a:lnTo>
                  <a:lnTo>
                    <a:pt x="42193" y="1372"/>
                  </a:lnTo>
                  <a:lnTo>
                    <a:pt x="42666" y="3431"/>
                  </a:lnTo>
                  <a:lnTo>
                    <a:pt x="52079" y="16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174"/>
            <p:cNvSpPr/>
            <p:nvPr>
              <p:custDataLst>
                <p:tags r:id="rId54"/>
              </p:custDataLst>
            </p:nvPr>
          </p:nvSpPr>
          <p:spPr>
            <a:xfrm>
              <a:off x="6956476" y="4488568"/>
              <a:ext cx="122109" cy="358877"/>
            </a:xfrm>
            <a:custGeom>
              <a:avLst/>
              <a:gdLst/>
              <a:ahLst/>
              <a:cxnLst/>
              <a:rect l="0" t="0" r="0" b="0"/>
              <a:pathLst>
                <a:path w="122109" h="358877">
                  <a:moveTo>
                    <a:pt x="72974" y="51682"/>
                  </a:moveTo>
                  <a:lnTo>
                    <a:pt x="72974" y="51682"/>
                  </a:lnTo>
                  <a:lnTo>
                    <a:pt x="72974" y="34005"/>
                  </a:lnTo>
                  <a:lnTo>
                    <a:pt x="69211" y="25952"/>
                  </a:lnTo>
                  <a:lnTo>
                    <a:pt x="51312" y="5777"/>
                  </a:lnTo>
                  <a:lnTo>
                    <a:pt x="43120" y="0"/>
                  </a:lnTo>
                  <a:lnTo>
                    <a:pt x="37549" y="294"/>
                  </a:lnTo>
                  <a:lnTo>
                    <a:pt x="23833" y="6265"/>
                  </a:lnTo>
                  <a:lnTo>
                    <a:pt x="12092" y="17856"/>
                  </a:lnTo>
                  <a:lnTo>
                    <a:pt x="6987" y="24898"/>
                  </a:lnTo>
                  <a:lnTo>
                    <a:pt x="1312" y="42129"/>
                  </a:lnTo>
                  <a:lnTo>
                    <a:pt x="0" y="67902"/>
                  </a:lnTo>
                  <a:lnTo>
                    <a:pt x="1041" y="75195"/>
                  </a:lnTo>
                  <a:lnTo>
                    <a:pt x="7843" y="88943"/>
                  </a:lnTo>
                  <a:lnTo>
                    <a:pt x="17215" y="99992"/>
                  </a:lnTo>
                  <a:lnTo>
                    <a:pt x="26085" y="104903"/>
                  </a:lnTo>
                  <a:lnTo>
                    <a:pt x="30425" y="104802"/>
                  </a:lnTo>
                  <a:lnTo>
                    <a:pt x="39012" y="100926"/>
                  </a:lnTo>
                  <a:lnTo>
                    <a:pt x="45650" y="92619"/>
                  </a:lnTo>
                  <a:lnTo>
                    <a:pt x="53354" y="72278"/>
                  </a:lnTo>
                  <a:lnTo>
                    <a:pt x="59666" y="25712"/>
                  </a:lnTo>
                  <a:lnTo>
                    <a:pt x="60003" y="20384"/>
                  </a:lnTo>
                  <a:lnTo>
                    <a:pt x="69046" y="59087"/>
                  </a:lnTo>
                  <a:lnTo>
                    <a:pt x="76873" y="88134"/>
                  </a:lnTo>
                  <a:lnTo>
                    <a:pt x="87406" y="129266"/>
                  </a:lnTo>
                  <a:lnTo>
                    <a:pt x="99144" y="175769"/>
                  </a:lnTo>
                  <a:lnTo>
                    <a:pt x="110711" y="222543"/>
                  </a:lnTo>
                  <a:lnTo>
                    <a:pt x="120555" y="264498"/>
                  </a:lnTo>
                  <a:lnTo>
                    <a:pt x="122108" y="300548"/>
                  </a:lnTo>
                  <a:lnTo>
                    <a:pt x="117389" y="329506"/>
                  </a:lnTo>
                  <a:lnTo>
                    <a:pt x="108236" y="347079"/>
                  </a:lnTo>
                  <a:lnTo>
                    <a:pt x="97113" y="355830"/>
                  </a:lnTo>
                  <a:lnTo>
                    <a:pt x="91183" y="358164"/>
                  </a:lnTo>
                  <a:lnTo>
                    <a:pt x="77069" y="358876"/>
                  </a:lnTo>
                  <a:lnTo>
                    <a:pt x="69353" y="358078"/>
                  </a:lnTo>
                  <a:lnTo>
                    <a:pt x="55137" y="349665"/>
                  </a:lnTo>
                  <a:lnTo>
                    <a:pt x="33352" y="323418"/>
                  </a:lnTo>
                  <a:lnTo>
                    <a:pt x="20087" y="300159"/>
                  </a:lnTo>
                  <a:lnTo>
                    <a:pt x="9474" y="261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175"/>
            <p:cNvSpPr/>
            <p:nvPr>
              <p:custDataLst>
                <p:tags r:id="rId55"/>
              </p:custDataLst>
            </p:nvPr>
          </p:nvSpPr>
          <p:spPr>
            <a:xfrm>
              <a:off x="7268759" y="4340648"/>
              <a:ext cx="103592" cy="375498"/>
            </a:xfrm>
            <a:custGeom>
              <a:avLst/>
              <a:gdLst/>
              <a:ahLst/>
              <a:cxnLst/>
              <a:rect l="0" t="0" r="0" b="0"/>
              <a:pathLst>
                <a:path w="103592" h="375498">
                  <a:moveTo>
                    <a:pt x="71841" y="9102"/>
                  </a:moveTo>
                  <a:lnTo>
                    <a:pt x="71841" y="9102"/>
                  </a:lnTo>
                  <a:lnTo>
                    <a:pt x="68470" y="5731"/>
                  </a:lnTo>
                  <a:lnTo>
                    <a:pt x="56261" y="263"/>
                  </a:lnTo>
                  <a:lnTo>
                    <a:pt x="45160" y="0"/>
                  </a:lnTo>
                  <a:lnTo>
                    <a:pt x="39238" y="917"/>
                  </a:lnTo>
                  <a:lnTo>
                    <a:pt x="28893" y="7581"/>
                  </a:lnTo>
                  <a:lnTo>
                    <a:pt x="24159" y="12321"/>
                  </a:lnTo>
                  <a:lnTo>
                    <a:pt x="10755" y="42589"/>
                  </a:lnTo>
                  <a:lnTo>
                    <a:pt x="4004" y="78313"/>
                  </a:lnTo>
                  <a:lnTo>
                    <a:pt x="63" y="122412"/>
                  </a:lnTo>
                  <a:lnTo>
                    <a:pt x="0" y="146026"/>
                  </a:lnTo>
                  <a:lnTo>
                    <a:pt x="664" y="170234"/>
                  </a:lnTo>
                  <a:lnTo>
                    <a:pt x="3283" y="217829"/>
                  </a:lnTo>
                  <a:lnTo>
                    <a:pt x="8209" y="264147"/>
                  </a:lnTo>
                  <a:lnTo>
                    <a:pt x="17455" y="308252"/>
                  </a:lnTo>
                  <a:lnTo>
                    <a:pt x="34263" y="341965"/>
                  </a:lnTo>
                  <a:lnTo>
                    <a:pt x="53729" y="365179"/>
                  </a:lnTo>
                  <a:lnTo>
                    <a:pt x="69435" y="375497"/>
                  </a:lnTo>
                  <a:lnTo>
                    <a:pt x="76587" y="375427"/>
                  </a:lnTo>
                  <a:lnTo>
                    <a:pt x="103591" y="358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176"/>
            <p:cNvSpPr/>
            <p:nvPr>
              <p:custDataLst>
                <p:tags r:id="rId56"/>
              </p:custDataLst>
            </p:nvPr>
          </p:nvSpPr>
          <p:spPr>
            <a:xfrm>
              <a:off x="7413429" y="4445283"/>
              <a:ext cx="98220" cy="338150"/>
            </a:xfrm>
            <a:custGeom>
              <a:avLst/>
              <a:gdLst/>
              <a:ahLst/>
              <a:cxnLst/>
              <a:rect l="0" t="0" r="0" b="0"/>
              <a:pathLst>
                <a:path w="98220" h="338150">
                  <a:moveTo>
                    <a:pt x="3371" y="145767"/>
                  </a:moveTo>
                  <a:lnTo>
                    <a:pt x="3371" y="145767"/>
                  </a:lnTo>
                  <a:lnTo>
                    <a:pt x="3371" y="149138"/>
                  </a:lnTo>
                  <a:lnTo>
                    <a:pt x="0" y="157976"/>
                  </a:lnTo>
                  <a:lnTo>
                    <a:pt x="4321" y="200335"/>
                  </a:lnTo>
                  <a:lnTo>
                    <a:pt x="11884" y="237665"/>
                  </a:lnTo>
                  <a:lnTo>
                    <a:pt x="21180" y="278124"/>
                  </a:lnTo>
                  <a:lnTo>
                    <a:pt x="27271" y="322979"/>
                  </a:lnTo>
                  <a:lnTo>
                    <a:pt x="28475" y="338032"/>
                  </a:lnTo>
                  <a:lnTo>
                    <a:pt x="28573" y="338149"/>
                  </a:lnTo>
                  <a:lnTo>
                    <a:pt x="28639" y="337522"/>
                  </a:lnTo>
                  <a:lnTo>
                    <a:pt x="19921" y="299749"/>
                  </a:lnTo>
                  <a:lnTo>
                    <a:pt x="14019" y="265709"/>
                  </a:lnTo>
                  <a:lnTo>
                    <a:pt x="7398" y="219536"/>
                  </a:lnTo>
                  <a:lnTo>
                    <a:pt x="4645" y="191418"/>
                  </a:lnTo>
                  <a:lnTo>
                    <a:pt x="2103" y="161385"/>
                  </a:lnTo>
                  <a:lnTo>
                    <a:pt x="1115" y="135012"/>
                  </a:lnTo>
                  <a:lnTo>
                    <a:pt x="1897" y="88776"/>
                  </a:lnTo>
                  <a:lnTo>
                    <a:pt x="9676" y="43900"/>
                  </a:lnTo>
                  <a:lnTo>
                    <a:pt x="20754" y="24293"/>
                  </a:lnTo>
                  <a:lnTo>
                    <a:pt x="34380" y="9933"/>
                  </a:lnTo>
                  <a:lnTo>
                    <a:pt x="47492" y="1200"/>
                  </a:lnTo>
                  <a:lnTo>
                    <a:pt x="53951" y="0"/>
                  </a:lnTo>
                  <a:lnTo>
                    <a:pt x="66773" y="2430"/>
                  </a:lnTo>
                  <a:lnTo>
                    <a:pt x="79528" y="15740"/>
                  </a:lnTo>
                  <a:lnTo>
                    <a:pt x="90841" y="37177"/>
                  </a:lnTo>
                  <a:lnTo>
                    <a:pt x="98219" y="65520"/>
                  </a:lnTo>
                  <a:lnTo>
                    <a:pt x="96229" y="106467"/>
                  </a:lnTo>
                  <a:lnTo>
                    <a:pt x="83330" y="142040"/>
                  </a:lnTo>
                  <a:lnTo>
                    <a:pt x="66103" y="164810"/>
                  </a:lnTo>
                  <a:lnTo>
                    <a:pt x="44223" y="177123"/>
                  </a:lnTo>
                  <a:lnTo>
                    <a:pt x="37660" y="177960"/>
                  </a:lnTo>
                  <a:lnTo>
                    <a:pt x="26608" y="175127"/>
                  </a:lnTo>
                  <a:lnTo>
                    <a:pt x="16990" y="16540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177"/>
            <p:cNvSpPr/>
            <p:nvPr>
              <p:custDataLst>
                <p:tags r:id="rId57"/>
              </p:custDataLst>
            </p:nvPr>
          </p:nvSpPr>
          <p:spPr>
            <a:xfrm>
              <a:off x="7602154" y="4250842"/>
              <a:ext cx="132147" cy="180618"/>
            </a:xfrm>
            <a:custGeom>
              <a:avLst/>
              <a:gdLst/>
              <a:ahLst/>
              <a:cxnLst/>
              <a:rect l="0" t="0" r="0" b="0"/>
              <a:pathLst>
                <a:path w="132147" h="180618">
                  <a:moveTo>
                    <a:pt x="87696" y="3658"/>
                  </a:moveTo>
                  <a:lnTo>
                    <a:pt x="87696" y="3658"/>
                  </a:lnTo>
                  <a:lnTo>
                    <a:pt x="91066" y="287"/>
                  </a:lnTo>
                  <a:lnTo>
                    <a:pt x="92060" y="0"/>
                  </a:lnTo>
                  <a:lnTo>
                    <a:pt x="92722" y="514"/>
                  </a:lnTo>
                  <a:lnTo>
                    <a:pt x="93163" y="1562"/>
                  </a:lnTo>
                  <a:lnTo>
                    <a:pt x="92046" y="2260"/>
                  </a:lnTo>
                  <a:lnTo>
                    <a:pt x="87043" y="3037"/>
                  </a:lnTo>
                  <a:lnTo>
                    <a:pt x="42023" y="36272"/>
                  </a:lnTo>
                  <a:lnTo>
                    <a:pt x="12509" y="64349"/>
                  </a:lnTo>
                  <a:lnTo>
                    <a:pt x="2859" y="78634"/>
                  </a:lnTo>
                  <a:lnTo>
                    <a:pt x="0" y="90706"/>
                  </a:lnTo>
                  <a:lnTo>
                    <a:pt x="1714" y="94145"/>
                  </a:lnTo>
                  <a:lnTo>
                    <a:pt x="9266" y="99849"/>
                  </a:lnTo>
                  <a:lnTo>
                    <a:pt x="28787" y="103655"/>
                  </a:lnTo>
                  <a:lnTo>
                    <a:pt x="70587" y="108488"/>
                  </a:lnTo>
                  <a:lnTo>
                    <a:pt x="76564" y="112103"/>
                  </a:lnTo>
                  <a:lnTo>
                    <a:pt x="78159" y="114054"/>
                  </a:lnTo>
                  <a:lnTo>
                    <a:pt x="77104" y="116767"/>
                  </a:lnTo>
                  <a:lnTo>
                    <a:pt x="33112" y="156548"/>
                  </a:lnTo>
                  <a:lnTo>
                    <a:pt x="7923" y="177202"/>
                  </a:lnTo>
                  <a:lnTo>
                    <a:pt x="3558" y="179566"/>
                  </a:lnTo>
                  <a:lnTo>
                    <a:pt x="3382" y="180197"/>
                  </a:lnTo>
                  <a:lnTo>
                    <a:pt x="3970" y="180617"/>
                  </a:lnTo>
                  <a:lnTo>
                    <a:pt x="21533" y="180586"/>
                  </a:lnTo>
                  <a:lnTo>
                    <a:pt x="67572" y="172597"/>
                  </a:lnTo>
                  <a:lnTo>
                    <a:pt x="113939" y="157330"/>
                  </a:lnTo>
                  <a:lnTo>
                    <a:pt x="132146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178"/>
            <p:cNvSpPr/>
            <p:nvPr>
              <p:custDataLst>
                <p:tags r:id="rId58"/>
              </p:custDataLst>
            </p:nvPr>
          </p:nvSpPr>
          <p:spPr>
            <a:xfrm>
              <a:off x="7766049" y="4250842"/>
              <a:ext cx="171452" cy="156059"/>
            </a:xfrm>
            <a:custGeom>
              <a:avLst/>
              <a:gdLst/>
              <a:ahLst/>
              <a:cxnLst/>
              <a:rect l="0" t="0" r="0" b="0"/>
              <a:pathLst>
                <a:path w="171452" h="156059">
                  <a:moveTo>
                    <a:pt x="1" y="3658"/>
                  </a:moveTo>
                  <a:lnTo>
                    <a:pt x="1" y="3658"/>
                  </a:lnTo>
                  <a:lnTo>
                    <a:pt x="0" y="287"/>
                  </a:lnTo>
                  <a:lnTo>
                    <a:pt x="1412" y="0"/>
                  </a:lnTo>
                  <a:lnTo>
                    <a:pt x="6742" y="1562"/>
                  </a:lnTo>
                  <a:lnTo>
                    <a:pt x="47531" y="33360"/>
                  </a:lnTo>
                  <a:lnTo>
                    <a:pt x="85693" y="74907"/>
                  </a:lnTo>
                  <a:lnTo>
                    <a:pt x="125322" y="115934"/>
                  </a:lnTo>
                  <a:lnTo>
                    <a:pt x="161957" y="151002"/>
                  </a:lnTo>
                  <a:lnTo>
                    <a:pt x="171451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179"/>
            <p:cNvSpPr/>
            <p:nvPr>
              <p:custDataLst>
                <p:tags r:id="rId59"/>
              </p:custDataLst>
            </p:nvPr>
          </p:nvSpPr>
          <p:spPr>
            <a:xfrm>
              <a:off x="7835900" y="4260850"/>
              <a:ext cx="95251" cy="196851"/>
            </a:xfrm>
            <a:custGeom>
              <a:avLst/>
              <a:gdLst/>
              <a:ahLst/>
              <a:cxnLst/>
              <a:rect l="0" t="0" r="0" b="0"/>
              <a:pathLst>
                <a:path w="95251" h="196851">
                  <a:moveTo>
                    <a:pt x="95250" y="0"/>
                  </a:moveTo>
                  <a:lnTo>
                    <a:pt x="95250" y="0"/>
                  </a:lnTo>
                  <a:lnTo>
                    <a:pt x="83040" y="0"/>
                  </a:lnTo>
                  <a:lnTo>
                    <a:pt x="68113" y="6742"/>
                  </a:lnTo>
                  <a:lnTo>
                    <a:pt x="58260" y="19460"/>
                  </a:lnTo>
                  <a:lnTo>
                    <a:pt x="40436" y="56369"/>
                  </a:lnTo>
                  <a:lnTo>
                    <a:pt x="24032" y="101994"/>
                  </a:lnTo>
                  <a:lnTo>
                    <a:pt x="13265" y="14382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180"/>
            <p:cNvSpPr/>
            <p:nvPr>
              <p:custDataLst>
                <p:tags r:id="rId60"/>
              </p:custDataLst>
            </p:nvPr>
          </p:nvSpPr>
          <p:spPr>
            <a:xfrm>
              <a:off x="8522582" y="4439533"/>
              <a:ext cx="24519" cy="297568"/>
            </a:xfrm>
            <a:custGeom>
              <a:avLst/>
              <a:gdLst/>
              <a:ahLst/>
              <a:cxnLst/>
              <a:rect l="0" t="0" r="0" b="0"/>
              <a:pathLst>
                <a:path w="24519" h="2975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8023" y="43178"/>
                  </a:lnTo>
                  <a:lnTo>
                    <a:pt x="14364" y="80083"/>
                  </a:lnTo>
                  <a:lnTo>
                    <a:pt x="19535" y="124707"/>
                  </a:lnTo>
                  <a:lnTo>
                    <a:pt x="22303" y="170881"/>
                  </a:lnTo>
                  <a:lnTo>
                    <a:pt x="23533" y="213745"/>
                  </a:lnTo>
                  <a:lnTo>
                    <a:pt x="24226" y="259560"/>
                  </a:lnTo>
                  <a:lnTo>
                    <a:pt x="24518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181"/>
            <p:cNvSpPr/>
            <p:nvPr>
              <p:custDataLst>
                <p:tags r:id="rId61"/>
              </p:custDataLst>
            </p:nvPr>
          </p:nvSpPr>
          <p:spPr>
            <a:xfrm>
              <a:off x="8376533" y="4592359"/>
              <a:ext cx="291218" cy="11392"/>
            </a:xfrm>
            <a:custGeom>
              <a:avLst/>
              <a:gdLst/>
              <a:ahLst/>
              <a:cxnLst/>
              <a:rect l="0" t="0" r="0" b="0"/>
              <a:pathLst>
                <a:path w="291218" h="11392">
                  <a:moveTo>
                    <a:pt x="5467" y="11391"/>
                  </a:moveTo>
                  <a:lnTo>
                    <a:pt x="5467" y="11391"/>
                  </a:lnTo>
                  <a:lnTo>
                    <a:pt x="0" y="5924"/>
                  </a:lnTo>
                  <a:lnTo>
                    <a:pt x="410" y="5629"/>
                  </a:lnTo>
                  <a:lnTo>
                    <a:pt x="42146" y="49"/>
                  </a:lnTo>
                  <a:lnTo>
                    <a:pt x="74684" y="0"/>
                  </a:lnTo>
                  <a:lnTo>
                    <a:pt x="112665" y="2330"/>
                  </a:lnTo>
                  <a:lnTo>
                    <a:pt x="156828" y="3836"/>
                  </a:lnTo>
                  <a:lnTo>
                    <a:pt x="201149" y="4505"/>
                  </a:lnTo>
                  <a:lnTo>
                    <a:pt x="237311" y="4803"/>
                  </a:lnTo>
                  <a:lnTo>
                    <a:pt x="291217" y="5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182"/>
            <p:cNvSpPr/>
            <p:nvPr>
              <p:custDataLst>
                <p:tags r:id="rId62"/>
              </p:custDataLst>
            </p:nvPr>
          </p:nvSpPr>
          <p:spPr>
            <a:xfrm>
              <a:off x="8001000" y="4268965"/>
              <a:ext cx="1" cy="10936"/>
            </a:xfrm>
            <a:custGeom>
              <a:avLst/>
              <a:gdLst/>
              <a:ahLst/>
              <a:cxnLst/>
              <a:rect l="0" t="0" r="0" b="0"/>
              <a:pathLst>
                <a:path w="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183"/>
            <p:cNvSpPr/>
            <p:nvPr>
              <p:custDataLst>
                <p:tags r:id="rId63"/>
              </p:custDataLst>
            </p:nvPr>
          </p:nvSpPr>
          <p:spPr>
            <a:xfrm>
              <a:off x="8083550" y="4292600"/>
              <a:ext cx="97574" cy="393701"/>
            </a:xfrm>
            <a:custGeom>
              <a:avLst/>
              <a:gdLst/>
              <a:ahLst/>
              <a:cxnLst/>
              <a:rect l="0" t="0" r="0" b="0"/>
              <a:pathLst>
                <a:path w="97574" h="393701">
                  <a:moveTo>
                    <a:pt x="25400" y="0"/>
                  </a:moveTo>
                  <a:lnTo>
                    <a:pt x="25400" y="0"/>
                  </a:lnTo>
                  <a:lnTo>
                    <a:pt x="51439" y="33225"/>
                  </a:lnTo>
                  <a:lnTo>
                    <a:pt x="74194" y="76950"/>
                  </a:lnTo>
                  <a:lnTo>
                    <a:pt x="88008" y="114163"/>
                  </a:lnTo>
                  <a:lnTo>
                    <a:pt x="95559" y="157983"/>
                  </a:lnTo>
                  <a:lnTo>
                    <a:pt x="97573" y="181522"/>
                  </a:lnTo>
                  <a:lnTo>
                    <a:pt x="97504" y="205681"/>
                  </a:lnTo>
                  <a:lnTo>
                    <a:pt x="96047" y="230254"/>
                  </a:lnTo>
                  <a:lnTo>
                    <a:pt x="89960" y="277313"/>
                  </a:lnTo>
                  <a:lnTo>
                    <a:pt x="80198" y="317043"/>
                  </a:lnTo>
                  <a:lnTo>
                    <a:pt x="59432" y="361030"/>
                  </a:lnTo>
                  <a:lnTo>
                    <a:pt x="41701" y="379416"/>
                  </a:lnTo>
                  <a:lnTo>
                    <a:pt x="24178" y="390173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184"/>
            <p:cNvSpPr/>
            <p:nvPr>
              <p:custDataLst>
                <p:tags r:id="rId64"/>
              </p:custDataLst>
            </p:nvPr>
          </p:nvSpPr>
          <p:spPr>
            <a:xfrm>
              <a:off x="8001000" y="44005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1881" y="43622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390"/>
          <p:cNvGrpSpPr/>
          <p:nvPr/>
        </p:nvGrpSpPr>
        <p:grpSpPr>
          <a:xfrm>
            <a:off x="8985250" y="4134189"/>
            <a:ext cx="2338402" cy="773867"/>
            <a:chOff x="8985250" y="4134189"/>
            <a:chExt cx="2338402" cy="773867"/>
          </a:xfrm>
        </p:grpSpPr>
        <p:sp>
          <p:nvSpPr>
            <p:cNvPr id="160" name="SMARTInkShape-2185"/>
            <p:cNvSpPr/>
            <p:nvPr>
              <p:custDataLst>
                <p:tags r:id="rId35"/>
              </p:custDataLst>
            </p:nvPr>
          </p:nvSpPr>
          <p:spPr>
            <a:xfrm>
              <a:off x="10102849" y="4578350"/>
              <a:ext cx="133352" cy="31751"/>
            </a:xfrm>
            <a:custGeom>
              <a:avLst/>
              <a:gdLst/>
              <a:ahLst/>
              <a:cxnLst/>
              <a:rect l="0" t="0" r="0" b="0"/>
              <a:pathLst>
                <a:path w="133352" h="31751">
                  <a:moveTo>
                    <a:pt x="1" y="31750"/>
                  </a:moveTo>
                  <a:lnTo>
                    <a:pt x="1" y="31750"/>
                  </a:lnTo>
                  <a:lnTo>
                    <a:pt x="0" y="28379"/>
                  </a:lnTo>
                  <a:lnTo>
                    <a:pt x="7527" y="24842"/>
                  </a:lnTo>
                  <a:lnTo>
                    <a:pt x="52760" y="14743"/>
                  </a:lnTo>
                  <a:lnTo>
                    <a:pt x="97100" y="6335"/>
                  </a:lnTo>
                  <a:lnTo>
                    <a:pt x="133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186"/>
            <p:cNvSpPr/>
            <p:nvPr>
              <p:custDataLst>
                <p:tags r:id="rId36"/>
              </p:custDataLst>
            </p:nvPr>
          </p:nvSpPr>
          <p:spPr>
            <a:xfrm>
              <a:off x="10445750" y="4447979"/>
              <a:ext cx="62017" cy="200386"/>
            </a:xfrm>
            <a:custGeom>
              <a:avLst/>
              <a:gdLst/>
              <a:ahLst/>
              <a:cxnLst/>
              <a:rect l="0" t="0" r="0" b="0"/>
              <a:pathLst>
                <a:path w="62017" h="200386">
                  <a:moveTo>
                    <a:pt x="38100" y="3371"/>
                  </a:moveTo>
                  <a:lnTo>
                    <a:pt x="38100" y="3371"/>
                  </a:lnTo>
                  <a:lnTo>
                    <a:pt x="38099" y="0"/>
                  </a:lnTo>
                  <a:lnTo>
                    <a:pt x="38805" y="418"/>
                  </a:lnTo>
                  <a:lnTo>
                    <a:pt x="50309" y="25072"/>
                  </a:lnTo>
                  <a:lnTo>
                    <a:pt x="58493" y="63580"/>
                  </a:lnTo>
                  <a:lnTo>
                    <a:pt x="62016" y="107367"/>
                  </a:lnTo>
                  <a:lnTo>
                    <a:pt x="52947" y="151620"/>
                  </a:lnTo>
                  <a:lnTo>
                    <a:pt x="36855" y="182528"/>
                  </a:lnTo>
                  <a:lnTo>
                    <a:pt x="22051" y="198349"/>
                  </a:lnTo>
                  <a:lnTo>
                    <a:pt x="17523" y="200385"/>
                  </a:lnTo>
                  <a:lnTo>
                    <a:pt x="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187"/>
            <p:cNvSpPr/>
            <p:nvPr>
              <p:custDataLst>
                <p:tags r:id="rId37"/>
              </p:custDataLst>
            </p:nvPr>
          </p:nvSpPr>
          <p:spPr>
            <a:xfrm>
              <a:off x="10280650" y="4473573"/>
              <a:ext cx="107585" cy="329306"/>
            </a:xfrm>
            <a:custGeom>
              <a:avLst/>
              <a:gdLst/>
              <a:ahLst/>
              <a:cxnLst/>
              <a:rect l="0" t="0" r="0" b="0"/>
              <a:pathLst>
                <a:path w="107585" h="329306">
                  <a:moveTo>
                    <a:pt x="12700" y="98427"/>
                  </a:moveTo>
                  <a:lnTo>
                    <a:pt x="12700" y="98427"/>
                  </a:lnTo>
                  <a:lnTo>
                    <a:pt x="9329" y="98427"/>
                  </a:lnTo>
                  <a:lnTo>
                    <a:pt x="5793" y="102190"/>
                  </a:lnTo>
                  <a:lnTo>
                    <a:pt x="3862" y="105169"/>
                  </a:lnTo>
                  <a:lnTo>
                    <a:pt x="1143" y="126216"/>
                  </a:lnTo>
                  <a:lnTo>
                    <a:pt x="4590" y="170709"/>
                  </a:lnTo>
                  <a:lnTo>
                    <a:pt x="6534" y="212663"/>
                  </a:lnTo>
                  <a:lnTo>
                    <a:pt x="11264" y="259118"/>
                  </a:lnTo>
                  <a:lnTo>
                    <a:pt x="16429" y="298204"/>
                  </a:lnTo>
                  <a:lnTo>
                    <a:pt x="17568" y="322015"/>
                  </a:lnTo>
                  <a:lnTo>
                    <a:pt x="16652" y="325802"/>
                  </a:lnTo>
                  <a:lnTo>
                    <a:pt x="15334" y="328327"/>
                  </a:lnTo>
                  <a:lnTo>
                    <a:pt x="13750" y="329305"/>
                  </a:lnTo>
                  <a:lnTo>
                    <a:pt x="11990" y="329251"/>
                  </a:lnTo>
                  <a:lnTo>
                    <a:pt x="10110" y="328509"/>
                  </a:lnTo>
                  <a:lnTo>
                    <a:pt x="8855" y="326604"/>
                  </a:lnTo>
                  <a:lnTo>
                    <a:pt x="3308" y="295996"/>
                  </a:lnTo>
                  <a:lnTo>
                    <a:pt x="3351" y="260554"/>
                  </a:lnTo>
                  <a:lnTo>
                    <a:pt x="4351" y="238261"/>
                  </a:lnTo>
                  <a:lnTo>
                    <a:pt x="6429" y="212111"/>
                  </a:lnTo>
                  <a:lnTo>
                    <a:pt x="9225" y="183388"/>
                  </a:lnTo>
                  <a:lnTo>
                    <a:pt x="12499" y="152952"/>
                  </a:lnTo>
                  <a:lnTo>
                    <a:pt x="16801" y="125604"/>
                  </a:lnTo>
                  <a:lnTo>
                    <a:pt x="21784" y="100318"/>
                  </a:lnTo>
                  <a:lnTo>
                    <a:pt x="32258" y="57640"/>
                  </a:lnTo>
                  <a:lnTo>
                    <a:pt x="46796" y="19863"/>
                  </a:lnTo>
                  <a:lnTo>
                    <a:pt x="58192" y="7536"/>
                  </a:lnTo>
                  <a:lnTo>
                    <a:pt x="70314" y="1586"/>
                  </a:lnTo>
                  <a:lnTo>
                    <a:pt x="76509" y="0"/>
                  </a:lnTo>
                  <a:lnTo>
                    <a:pt x="82755" y="2470"/>
                  </a:lnTo>
                  <a:lnTo>
                    <a:pt x="95341" y="14622"/>
                  </a:lnTo>
                  <a:lnTo>
                    <a:pt x="107584" y="48039"/>
                  </a:lnTo>
                  <a:lnTo>
                    <a:pt x="105568" y="85849"/>
                  </a:lnTo>
                  <a:lnTo>
                    <a:pt x="92662" y="117121"/>
                  </a:lnTo>
                  <a:lnTo>
                    <a:pt x="75755" y="129784"/>
                  </a:lnTo>
                  <a:lnTo>
                    <a:pt x="46199" y="138998"/>
                  </a:lnTo>
                  <a:lnTo>
                    <a:pt x="17670" y="142110"/>
                  </a:lnTo>
                  <a:lnTo>
                    <a:pt x="9499" y="140655"/>
                  </a:lnTo>
                  <a:lnTo>
                    <a:pt x="0" y="136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188"/>
            <p:cNvSpPr/>
            <p:nvPr>
              <p:custDataLst>
                <p:tags r:id="rId38"/>
              </p:custDataLst>
            </p:nvPr>
          </p:nvSpPr>
          <p:spPr>
            <a:xfrm>
              <a:off x="10024290" y="4540250"/>
              <a:ext cx="15061" cy="114301"/>
            </a:xfrm>
            <a:custGeom>
              <a:avLst/>
              <a:gdLst/>
              <a:ahLst/>
              <a:cxnLst/>
              <a:rect l="0" t="0" r="0" b="0"/>
              <a:pathLst>
                <a:path w="15061" h="114301">
                  <a:moveTo>
                    <a:pt x="15060" y="0"/>
                  </a:moveTo>
                  <a:lnTo>
                    <a:pt x="15060" y="0"/>
                  </a:lnTo>
                  <a:lnTo>
                    <a:pt x="8317" y="3371"/>
                  </a:lnTo>
                  <a:lnTo>
                    <a:pt x="3127" y="8789"/>
                  </a:lnTo>
                  <a:lnTo>
                    <a:pt x="755" y="12209"/>
                  </a:lnTo>
                  <a:lnTo>
                    <a:pt x="0" y="23535"/>
                  </a:lnTo>
                  <a:lnTo>
                    <a:pt x="7119" y="66337"/>
                  </a:lnTo>
                  <a:lnTo>
                    <a:pt x="1506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189"/>
            <p:cNvSpPr/>
            <p:nvPr>
              <p:custDataLst>
                <p:tags r:id="rId39"/>
              </p:custDataLst>
            </p:nvPr>
          </p:nvSpPr>
          <p:spPr>
            <a:xfrm>
              <a:off x="9886553" y="4495800"/>
              <a:ext cx="70248" cy="184151"/>
            </a:xfrm>
            <a:custGeom>
              <a:avLst/>
              <a:gdLst/>
              <a:ahLst/>
              <a:cxnLst/>
              <a:rect l="0" t="0" r="0" b="0"/>
              <a:pathLst>
                <a:path w="70248" h="184151">
                  <a:moveTo>
                    <a:pt x="70247" y="0"/>
                  </a:moveTo>
                  <a:lnTo>
                    <a:pt x="70247" y="0"/>
                  </a:lnTo>
                  <a:lnTo>
                    <a:pt x="54346" y="705"/>
                  </a:lnTo>
                  <a:lnTo>
                    <a:pt x="36400" y="8789"/>
                  </a:lnTo>
                  <a:lnTo>
                    <a:pt x="30749" y="12209"/>
                  </a:lnTo>
                  <a:lnTo>
                    <a:pt x="16054" y="30507"/>
                  </a:lnTo>
                  <a:lnTo>
                    <a:pt x="2762" y="57174"/>
                  </a:lnTo>
                  <a:lnTo>
                    <a:pt x="0" y="94159"/>
                  </a:lnTo>
                  <a:lnTo>
                    <a:pt x="3650" y="133027"/>
                  </a:lnTo>
                  <a:lnTo>
                    <a:pt x="12571" y="164612"/>
                  </a:lnTo>
                  <a:lnTo>
                    <a:pt x="20154" y="177348"/>
                  </a:lnTo>
                  <a:lnTo>
                    <a:pt x="24151" y="181732"/>
                  </a:lnTo>
                  <a:lnTo>
                    <a:pt x="28933" y="183949"/>
                  </a:lnTo>
                  <a:lnTo>
                    <a:pt x="5119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190"/>
            <p:cNvSpPr/>
            <p:nvPr>
              <p:custDataLst>
                <p:tags r:id="rId40"/>
              </p:custDataLst>
            </p:nvPr>
          </p:nvSpPr>
          <p:spPr>
            <a:xfrm>
              <a:off x="9629704" y="4420278"/>
              <a:ext cx="117547" cy="315051"/>
            </a:xfrm>
            <a:custGeom>
              <a:avLst/>
              <a:gdLst/>
              <a:ahLst/>
              <a:cxnLst/>
              <a:rect l="0" t="0" r="0" b="0"/>
              <a:pathLst>
                <a:path w="117547" h="315051">
                  <a:moveTo>
                    <a:pt x="85796" y="24722"/>
                  </a:moveTo>
                  <a:lnTo>
                    <a:pt x="85796" y="24722"/>
                  </a:lnTo>
                  <a:lnTo>
                    <a:pt x="85090" y="14583"/>
                  </a:lnTo>
                  <a:lnTo>
                    <a:pt x="80329" y="1610"/>
                  </a:lnTo>
                  <a:lnTo>
                    <a:pt x="76074" y="339"/>
                  </a:lnTo>
                  <a:lnTo>
                    <a:pt x="72964" y="0"/>
                  </a:lnTo>
                  <a:lnTo>
                    <a:pt x="61846" y="2894"/>
                  </a:lnTo>
                  <a:lnTo>
                    <a:pt x="46244" y="11591"/>
                  </a:lnTo>
                  <a:lnTo>
                    <a:pt x="24844" y="36588"/>
                  </a:lnTo>
                  <a:lnTo>
                    <a:pt x="12611" y="66449"/>
                  </a:lnTo>
                  <a:lnTo>
                    <a:pt x="3880" y="105356"/>
                  </a:lnTo>
                  <a:lnTo>
                    <a:pt x="1552" y="128573"/>
                  </a:lnTo>
                  <a:lnTo>
                    <a:pt x="0" y="153223"/>
                  </a:lnTo>
                  <a:lnTo>
                    <a:pt x="3920" y="199426"/>
                  </a:lnTo>
                  <a:lnTo>
                    <a:pt x="13423" y="241362"/>
                  </a:lnTo>
                  <a:lnTo>
                    <a:pt x="27054" y="276464"/>
                  </a:lnTo>
                  <a:lnTo>
                    <a:pt x="44401" y="299120"/>
                  </a:lnTo>
                  <a:lnTo>
                    <a:pt x="62459" y="311776"/>
                  </a:lnTo>
                  <a:lnTo>
                    <a:pt x="77541" y="315050"/>
                  </a:lnTo>
                  <a:lnTo>
                    <a:pt x="93180" y="310390"/>
                  </a:lnTo>
                  <a:lnTo>
                    <a:pt x="117546" y="297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191"/>
            <p:cNvSpPr/>
            <p:nvPr>
              <p:custDataLst>
                <p:tags r:id="rId41"/>
              </p:custDataLst>
            </p:nvPr>
          </p:nvSpPr>
          <p:spPr>
            <a:xfrm>
              <a:off x="9326326" y="4554977"/>
              <a:ext cx="108079" cy="353079"/>
            </a:xfrm>
            <a:custGeom>
              <a:avLst/>
              <a:gdLst/>
              <a:ahLst/>
              <a:cxnLst/>
              <a:rect l="0" t="0" r="0" b="0"/>
              <a:pathLst>
                <a:path w="108079" h="353079">
                  <a:moveTo>
                    <a:pt x="90724" y="17023"/>
                  </a:moveTo>
                  <a:lnTo>
                    <a:pt x="90724" y="17023"/>
                  </a:lnTo>
                  <a:lnTo>
                    <a:pt x="49904" y="4814"/>
                  </a:lnTo>
                  <a:lnTo>
                    <a:pt x="28299" y="0"/>
                  </a:lnTo>
                  <a:lnTo>
                    <a:pt x="16883" y="2637"/>
                  </a:lnTo>
                  <a:lnTo>
                    <a:pt x="11864" y="5316"/>
                  </a:lnTo>
                  <a:lnTo>
                    <a:pt x="4404" y="13936"/>
                  </a:lnTo>
                  <a:lnTo>
                    <a:pt x="1428" y="19198"/>
                  </a:lnTo>
                  <a:lnTo>
                    <a:pt x="0" y="30690"/>
                  </a:lnTo>
                  <a:lnTo>
                    <a:pt x="3165" y="47178"/>
                  </a:lnTo>
                  <a:lnTo>
                    <a:pt x="4835" y="51943"/>
                  </a:lnTo>
                  <a:lnTo>
                    <a:pt x="12334" y="61001"/>
                  </a:lnTo>
                  <a:lnTo>
                    <a:pt x="17297" y="65391"/>
                  </a:lnTo>
                  <a:lnTo>
                    <a:pt x="28456" y="70270"/>
                  </a:lnTo>
                  <a:lnTo>
                    <a:pt x="34395" y="71571"/>
                  </a:lnTo>
                  <a:lnTo>
                    <a:pt x="39766" y="71027"/>
                  </a:lnTo>
                  <a:lnTo>
                    <a:pt x="49496" y="66660"/>
                  </a:lnTo>
                  <a:lnTo>
                    <a:pt x="67240" y="47289"/>
                  </a:lnTo>
                  <a:lnTo>
                    <a:pt x="83623" y="24430"/>
                  </a:lnTo>
                  <a:lnTo>
                    <a:pt x="90105" y="68184"/>
                  </a:lnTo>
                  <a:lnTo>
                    <a:pt x="99556" y="113399"/>
                  </a:lnTo>
                  <a:lnTo>
                    <a:pt x="104763" y="153460"/>
                  </a:lnTo>
                  <a:lnTo>
                    <a:pt x="107547" y="195254"/>
                  </a:lnTo>
                  <a:lnTo>
                    <a:pt x="108078" y="236643"/>
                  </a:lnTo>
                  <a:lnTo>
                    <a:pt x="105963" y="276204"/>
                  </a:lnTo>
                  <a:lnTo>
                    <a:pt x="100789" y="309309"/>
                  </a:lnTo>
                  <a:lnTo>
                    <a:pt x="93787" y="334606"/>
                  </a:lnTo>
                  <a:lnTo>
                    <a:pt x="85970" y="348200"/>
                  </a:lnTo>
                  <a:lnTo>
                    <a:pt x="81204" y="351402"/>
                  </a:lnTo>
                  <a:lnTo>
                    <a:pt x="70266" y="353078"/>
                  </a:lnTo>
                  <a:lnTo>
                    <a:pt x="65796" y="351832"/>
                  </a:lnTo>
                  <a:lnTo>
                    <a:pt x="58948" y="346684"/>
                  </a:lnTo>
                  <a:lnTo>
                    <a:pt x="43735" y="325401"/>
                  </a:lnTo>
                  <a:lnTo>
                    <a:pt x="33449" y="300698"/>
                  </a:lnTo>
                  <a:lnTo>
                    <a:pt x="33048" y="288680"/>
                  </a:lnTo>
                  <a:lnTo>
                    <a:pt x="46274" y="258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192"/>
            <p:cNvSpPr/>
            <p:nvPr>
              <p:custDataLst>
                <p:tags r:id="rId42"/>
              </p:custDataLst>
            </p:nvPr>
          </p:nvSpPr>
          <p:spPr>
            <a:xfrm>
              <a:off x="9139786" y="4541210"/>
              <a:ext cx="82947" cy="126703"/>
            </a:xfrm>
            <a:custGeom>
              <a:avLst/>
              <a:gdLst/>
              <a:ahLst/>
              <a:cxnLst/>
              <a:rect l="0" t="0" r="0" b="0"/>
              <a:pathLst>
                <a:path w="82947" h="126703">
                  <a:moveTo>
                    <a:pt x="42314" y="11740"/>
                  </a:moveTo>
                  <a:lnTo>
                    <a:pt x="42314" y="11740"/>
                  </a:lnTo>
                  <a:lnTo>
                    <a:pt x="38943" y="8369"/>
                  </a:lnTo>
                  <a:lnTo>
                    <a:pt x="35407" y="6714"/>
                  </a:lnTo>
                  <a:lnTo>
                    <a:pt x="33476" y="6273"/>
                  </a:lnTo>
                  <a:lnTo>
                    <a:pt x="23215" y="480"/>
                  </a:lnTo>
                  <a:lnTo>
                    <a:pt x="21115" y="0"/>
                  </a:lnTo>
                  <a:lnTo>
                    <a:pt x="19008" y="386"/>
                  </a:lnTo>
                  <a:lnTo>
                    <a:pt x="14788" y="2695"/>
                  </a:lnTo>
                  <a:lnTo>
                    <a:pt x="5073" y="18076"/>
                  </a:lnTo>
                  <a:lnTo>
                    <a:pt x="0" y="43878"/>
                  </a:lnTo>
                  <a:lnTo>
                    <a:pt x="1868" y="77236"/>
                  </a:lnTo>
                  <a:lnTo>
                    <a:pt x="13632" y="107190"/>
                  </a:lnTo>
                  <a:lnTo>
                    <a:pt x="26509" y="119544"/>
                  </a:lnTo>
                  <a:lnTo>
                    <a:pt x="33894" y="123826"/>
                  </a:lnTo>
                  <a:lnTo>
                    <a:pt x="47744" y="126702"/>
                  </a:lnTo>
                  <a:lnTo>
                    <a:pt x="54401" y="126481"/>
                  </a:lnTo>
                  <a:lnTo>
                    <a:pt x="67440" y="118710"/>
                  </a:lnTo>
                  <a:lnTo>
                    <a:pt x="78176" y="106554"/>
                  </a:lnTo>
                  <a:lnTo>
                    <a:pt x="82946" y="94096"/>
                  </a:lnTo>
                  <a:lnTo>
                    <a:pt x="82262" y="68441"/>
                  </a:lnTo>
                  <a:lnTo>
                    <a:pt x="77472" y="54344"/>
                  </a:lnTo>
                  <a:lnTo>
                    <a:pt x="65340" y="35042"/>
                  </a:lnTo>
                  <a:lnTo>
                    <a:pt x="65426" y="33624"/>
                  </a:lnTo>
                  <a:lnTo>
                    <a:pt x="67714" y="30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193"/>
            <p:cNvSpPr/>
            <p:nvPr>
              <p:custDataLst>
                <p:tags r:id="rId43"/>
              </p:custDataLst>
            </p:nvPr>
          </p:nvSpPr>
          <p:spPr>
            <a:xfrm>
              <a:off x="8985250" y="4381500"/>
              <a:ext cx="42040" cy="319535"/>
            </a:xfrm>
            <a:custGeom>
              <a:avLst/>
              <a:gdLst/>
              <a:ahLst/>
              <a:cxnLst/>
              <a:rect l="0" t="0" r="0" b="0"/>
              <a:pathLst>
                <a:path w="42040" h="319535">
                  <a:moveTo>
                    <a:pt x="0" y="0"/>
                  </a:moveTo>
                  <a:lnTo>
                    <a:pt x="0" y="0"/>
                  </a:lnTo>
                  <a:lnTo>
                    <a:pt x="3763" y="35156"/>
                  </a:lnTo>
                  <a:lnTo>
                    <a:pt x="10138" y="65719"/>
                  </a:lnTo>
                  <a:lnTo>
                    <a:pt x="17676" y="105173"/>
                  </a:lnTo>
                  <a:lnTo>
                    <a:pt x="25730" y="144816"/>
                  </a:lnTo>
                  <a:lnTo>
                    <a:pt x="33308" y="183602"/>
                  </a:lnTo>
                  <a:lnTo>
                    <a:pt x="39027" y="222006"/>
                  </a:lnTo>
                  <a:lnTo>
                    <a:pt x="42039" y="256479"/>
                  </a:lnTo>
                  <a:lnTo>
                    <a:pt x="41855" y="296127"/>
                  </a:lnTo>
                  <a:lnTo>
                    <a:pt x="38841" y="318374"/>
                  </a:lnTo>
                  <a:lnTo>
                    <a:pt x="37888" y="319493"/>
                  </a:lnTo>
                  <a:lnTo>
                    <a:pt x="36547" y="319534"/>
                  </a:lnTo>
                  <a:lnTo>
                    <a:pt x="317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194"/>
            <p:cNvSpPr/>
            <p:nvPr>
              <p:custDataLst>
                <p:tags r:id="rId44"/>
              </p:custDataLst>
            </p:nvPr>
          </p:nvSpPr>
          <p:spPr>
            <a:xfrm>
              <a:off x="10763250" y="4242192"/>
              <a:ext cx="101601" cy="5959"/>
            </a:xfrm>
            <a:custGeom>
              <a:avLst/>
              <a:gdLst/>
              <a:ahLst/>
              <a:cxnLst/>
              <a:rect l="0" t="0" r="0" b="0"/>
              <a:pathLst>
                <a:path w="101601" h="5959">
                  <a:moveTo>
                    <a:pt x="0" y="5958"/>
                  </a:moveTo>
                  <a:lnTo>
                    <a:pt x="0" y="5958"/>
                  </a:lnTo>
                  <a:lnTo>
                    <a:pt x="6742" y="2587"/>
                  </a:lnTo>
                  <a:lnTo>
                    <a:pt x="46453" y="0"/>
                  </a:lnTo>
                  <a:lnTo>
                    <a:pt x="101600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195"/>
            <p:cNvSpPr/>
            <p:nvPr>
              <p:custDataLst>
                <p:tags r:id="rId45"/>
              </p:custDataLst>
            </p:nvPr>
          </p:nvSpPr>
          <p:spPr>
            <a:xfrm>
              <a:off x="10572750" y="4175618"/>
              <a:ext cx="105923" cy="153313"/>
            </a:xfrm>
            <a:custGeom>
              <a:avLst/>
              <a:gdLst/>
              <a:ahLst/>
              <a:cxnLst/>
              <a:rect l="0" t="0" r="0" b="0"/>
              <a:pathLst>
                <a:path w="105923" h="153313">
                  <a:moveTo>
                    <a:pt x="0" y="78882"/>
                  </a:moveTo>
                  <a:lnTo>
                    <a:pt x="0" y="78882"/>
                  </a:lnTo>
                  <a:lnTo>
                    <a:pt x="0" y="67947"/>
                  </a:lnTo>
                  <a:lnTo>
                    <a:pt x="0" y="70076"/>
                  </a:lnTo>
                  <a:lnTo>
                    <a:pt x="9420" y="115020"/>
                  </a:lnTo>
                  <a:lnTo>
                    <a:pt x="6893" y="149109"/>
                  </a:lnTo>
                  <a:lnTo>
                    <a:pt x="6007" y="151100"/>
                  </a:lnTo>
                  <a:lnTo>
                    <a:pt x="4710" y="152428"/>
                  </a:lnTo>
                  <a:lnTo>
                    <a:pt x="3139" y="153312"/>
                  </a:lnTo>
                  <a:lnTo>
                    <a:pt x="2093" y="153197"/>
                  </a:lnTo>
                  <a:lnTo>
                    <a:pt x="1395" y="152414"/>
                  </a:lnTo>
                  <a:lnTo>
                    <a:pt x="930" y="151187"/>
                  </a:lnTo>
                  <a:lnTo>
                    <a:pt x="889" y="131891"/>
                  </a:lnTo>
                  <a:lnTo>
                    <a:pt x="5830" y="99057"/>
                  </a:lnTo>
                  <a:lnTo>
                    <a:pt x="16622" y="53580"/>
                  </a:lnTo>
                  <a:lnTo>
                    <a:pt x="38224" y="8714"/>
                  </a:lnTo>
                  <a:lnTo>
                    <a:pt x="42416" y="4586"/>
                  </a:lnTo>
                  <a:lnTo>
                    <a:pt x="52718" y="0"/>
                  </a:lnTo>
                  <a:lnTo>
                    <a:pt x="64353" y="1725"/>
                  </a:lnTo>
                  <a:lnTo>
                    <a:pt x="70419" y="4161"/>
                  </a:lnTo>
                  <a:lnTo>
                    <a:pt x="89067" y="24443"/>
                  </a:lnTo>
                  <a:lnTo>
                    <a:pt x="101257" y="56167"/>
                  </a:lnTo>
                  <a:lnTo>
                    <a:pt x="105922" y="99037"/>
                  </a:lnTo>
                  <a:lnTo>
                    <a:pt x="101739" y="146483"/>
                  </a:lnTo>
                  <a:lnTo>
                    <a:pt x="101600" y="148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196"/>
            <p:cNvSpPr/>
            <p:nvPr>
              <p:custDataLst>
                <p:tags r:id="rId46"/>
              </p:custDataLst>
            </p:nvPr>
          </p:nvSpPr>
          <p:spPr>
            <a:xfrm>
              <a:off x="10908912" y="4134189"/>
              <a:ext cx="184539" cy="164697"/>
            </a:xfrm>
            <a:custGeom>
              <a:avLst/>
              <a:gdLst/>
              <a:ahLst/>
              <a:cxnLst/>
              <a:rect l="0" t="0" r="0" b="0"/>
              <a:pathLst>
                <a:path w="184539" h="164697">
                  <a:moveTo>
                    <a:pt x="178188" y="12361"/>
                  </a:moveTo>
                  <a:lnTo>
                    <a:pt x="178188" y="12361"/>
                  </a:lnTo>
                  <a:lnTo>
                    <a:pt x="181558" y="8990"/>
                  </a:lnTo>
                  <a:lnTo>
                    <a:pt x="183214" y="5454"/>
                  </a:lnTo>
                  <a:lnTo>
                    <a:pt x="184460" y="0"/>
                  </a:lnTo>
                  <a:lnTo>
                    <a:pt x="145560" y="11217"/>
                  </a:lnTo>
                  <a:lnTo>
                    <a:pt x="102441" y="27553"/>
                  </a:lnTo>
                  <a:lnTo>
                    <a:pt x="66486" y="50953"/>
                  </a:lnTo>
                  <a:lnTo>
                    <a:pt x="57987" y="61498"/>
                  </a:lnTo>
                  <a:lnTo>
                    <a:pt x="55721" y="66286"/>
                  </a:lnTo>
                  <a:lnTo>
                    <a:pt x="57738" y="70183"/>
                  </a:lnTo>
                  <a:lnTo>
                    <a:pt x="69386" y="76395"/>
                  </a:lnTo>
                  <a:lnTo>
                    <a:pt x="93086" y="81445"/>
                  </a:lnTo>
                  <a:lnTo>
                    <a:pt x="96053" y="81700"/>
                  </a:lnTo>
                  <a:lnTo>
                    <a:pt x="98032" y="82576"/>
                  </a:lnTo>
                  <a:lnTo>
                    <a:pt x="99351" y="83866"/>
                  </a:lnTo>
                  <a:lnTo>
                    <a:pt x="100230" y="85431"/>
                  </a:lnTo>
                  <a:lnTo>
                    <a:pt x="99404" y="87885"/>
                  </a:lnTo>
                  <a:lnTo>
                    <a:pt x="94724" y="94375"/>
                  </a:lnTo>
                  <a:lnTo>
                    <a:pt x="54412" y="121704"/>
                  </a:lnTo>
                  <a:lnTo>
                    <a:pt x="8338" y="153305"/>
                  </a:lnTo>
                  <a:lnTo>
                    <a:pt x="864" y="159199"/>
                  </a:lnTo>
                  <a:lnTo>
                    <a:pt x="0" y="161053"/>
                  </a:lnTo>
                  <a:lnTo>
                    <a:pt x="836" y="162289"/>
                  </a:lnTo>
                  <a:lnTo>
                    <a:pt x="2803" y="163113"/>
                  </a:lnTo>
                  <a:lnTo>
                    <a:pt x="42638" y="164544"/>
                  </a:lnTo>
                  <a:lnTo>
                    <a:pt x="79699" y="164696"/>
                  </a:lnTo>
                  <a:lnTo>
                    <a:pt x="118196" y="162860"/>
                  </a:lnTo>
                  <a:lnTo>
                    <a:pt x="156067" y="155919"/>
                  </a:lnTo>
                  <a:lnTo>
                    <a:pt x="168592" y="148131"/>
                  </a:lnTo>
                  <a:lnTo>
                    <a:pt x="184538" y="13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197"/>
            <p:cNvSpPr/>
            <p:nvPr>
              <p:custDataLst>
                <p:tags r:id="rId47"/>
              </p:custDataLst>
            </p:nvPr>
          </p:nvSpPr>
          <p:spPr>
            <a:xfrm>
              <a:off x="11163300" y="4141965"/>
              <a:ext cx="133351" cy="185482"/>
            </a:xfrm>
            <a:custGeom>
              <a:avLst/>
              <a:gdLst/>
              <a:ahLst/>
              <a:cxnLst/>
              <a:rect l="0" t="0" r="0" b="0"/>
              <a:pathLst>
                <a:path w="133351" h="185482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16201" y="8871"/>
                  </a:lnTo>
                  <a:lnTo>
                    <a:pt x="39496" y="46746"/>
                  </a:lnTo>
                  <a:lnTo>
                    <a:pt x="63129" y="86848"/>
                  </a:lnTo>
                  <a:lnTo>
                    <a:pt x="90750" y="128599"/>
                  </a:lnTo>
                  <a:lnTo>
                    <a:pt x="123035" y="175833"/>
                  </a:lnTo>
                  <a:lnTo>
                    <a:pt x="130294" y="184912"/>
                  </a:lnTo>
                  <a:lnTo>
                    <a:pt x="131313" y="185481"/>
                  </a:lnTo>
                  <a:lnTo>
                    <a:pt x="131992" y="185155"/>
                  </a:lnTo>
                  <a:lnTo>
                    <a:pt x="133350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198"/>
            <p:cNvSpPr/>
            <p:nvPr>
              <p:custDataLst>
                <p:tags r:id="rId48"/>
              </p:custDataLst>
            </p:nvPr>
          </p:nvSpPr>
          <p:spPr>
            <a:xfrm>
              <a:off x="11169650" y="4140200"/>
              <a:ext cx="133351" cy="190501"/>
            </a:xfrm>
            <a:custGeom>
              <a:avLst/>
              <a:gdLst/>
              <a:ahLst/>
              <a:cxnLst/>
              <a:rect l="0" t="0" r="0" b="0"/>
              <a:pathLst>
                <a:path w="133351" h="190501">
                  <a:moveTo>
                    <a:pt x="133350" y="0"/>
                  </a:moveTo>
                  <a:lnTo>
                    <a:pt x="133350" y="0"/>
                  </a:lnTo>
                  <a:lnTo>
                    <a:pt x="110981" y="12242"/>
                  </a:lnTo>
                  <a:lnTo>
                    <a:pt x="94267" y="29262"/>
                  </a:lnTo>
                  <a:lnTo>
                    <a:pt x="67774" y="71867"/>
                  </a:lnTo>
                  <a:lnTo>
                    <a:pt x="38943" y="117677"/>
                  </a:lnTo>
                  <a:lnTo>
                    <a:pt x="14277" y="15858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199"/>
            <p:cNvSpPr/>
            <p:nvPr>
              <p:custDataLst>
                <p:tags r:id="rId49"/>
              </p:custDataLst>
            </p:nvPr>
          </p:nvSpPr>
          <p:spPr>
            <a:xfrm>
              <a:off x="11296650" y="43180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9330" y="0"/>
                  </a:lnTo>
                  <a:lnTo>
                    <a:pt x="5793" y="1882"/>
                  </a:lnTo>
                  <a:lnTo>
                    <a:pt x="3861" y="3371"/>
                  </a:lnTo>
                  <a:lnTo>
                    <a:pt x="1716" y="690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200"/>
            <p:cNvSpPr/>
            <p:nvPr>
              <p:custDataLst>
                <p:tags r:id="rId50"/>
              </p:custDataLst>
            </p:nvPr>
          </p:nvSpPr>
          <p:spPr>
            <a:xfrm>
              <a:off x="11285356" y="4203700"/>
              <a:ext cx="17645" cy="19051"/>
            </a:xfrm>
            <a:custGeom>
              <a:avLst/>
              <a:gdLst/>
              <a:ahLst/>
              <a:cxnLst/>
              <a:rect l="0" t="0" r="0" b="0"/>
              <a:pathLst>
                <a:path w="17645" h="19051">
                  <a:moveTo>
                    <a:pt x="17644" y="19050"/>
                  </a:moveTo>
                  <a:lnTo>
                    <a:pt x="17644" y="19050"/>
                  </a:lnTo>
                  <a:lnTo>
                    <a:pt x="0" y="1405"/>
                  </a:lnTo>
                  <a:lnTo>
                    <a:pt x="237" y="937"/>
                  </a:lnTo>
                  <a:lnTo>
                    <a:pt x="49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201"/>
            <p:cNvSpPr/>
            <p:nvPr>
              <p:custDataLst>
                <p:tags r:id="rId51"/>
              </p:custDataLst>
            </p:nvPr>
          </p:nvSpPr>
          <p:spPr>
            <a:xfrm>
              <a:off x="11201400" y="4394200"/>
              <a:ext cx="122252" cy="351486"/>
            </a:xfrm>
            <a:custGeom>
              <a:avLst/>
              <a:gdLst/>
              <a:ahLst/>
              <a:cxnLst/>
              <a:rect l="0" t="0" r="0" b="0"/>
              <a:pathLst>
                <a:path w="122252" h="351486">
                  <a:moveTo>
                    <a:pt x="101600" y="0"/>
                  </a:moveTo>
                  <a:lnTo>
                    <a:pt x="101600" y="0"/>
                  </a:lnTo>
                  <a:lnTo>
                    <a:pt x="104970" y="44645"/>
                  </a:lnTo>
                  <a:lnTo>
                    <a:pt x="107375" y="66452"/>
                  </a:lnTo>
                  <a:lnTo>
                    <a:pt x="110389" y="92279"/>
                  </a:lnTo>
                  <a:lnTo>
                    <a:pt x="113809" y="120786"/>
                  </a:lnTo>
                  <a:lnTo>
                    <a:pt x="116795" y="150374"/>
                  </a:lnTo>
                  <a:lnTo>
                    <a:pt x="119491" y="180683"/>
                  </a:lnTo>
                  <a:lnTo>
                    <a:pt x="121993" y="211472"/>
                  </a:lnTo>
                  <a:lnTo>
                    <a:pt x="122251" y="238348"/>
                  </a:lnTo>
                  <a:lnTo>
                    <a:pt x="118775" y="285143"/>
                  </a:lnTo>
                  <a:lnTo>
                    <a:pt x="108763" y="317701"/>
                  </a:lnTo>
                  <a:lnTo>
                    <a:pt x="102143" y="330334"/>
                  </a:lnTo>
                  <a:lnTo>
                    <a:pt x="92790" y="339461"/>
                  </a:lnTo>
                  <a:lnTo>
                    <a:pt x="69227" y="351485"/>
                  </a:lnTo>
                  <a:lnTo>
                    <a:pt x="42291" y="349773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391"/>
          <p:cNvGrpSpPr/>
          <p:nvPr/>
        </p:nvGrpSpPr>
        <p:grpSpPr>
          <a:xfrm>
            <a:off x="5727700" y="5397578"/>
            <a:ext cx="266701" cy="145747"/>
            <a:chOff x="5727700" y="5397578"/>
            <a:chExt cx="266701" cy="145747"/>
          </a:xfrm>
        </p:grpSpPr>
        <p:sp>
          <p:nvSpPr>
            <p:cNvPr id="178" name="SMARTInkShape-2202"/>
            <p:cNvSpPr/>
            <p:nvPr>
              <p:custDataLst>
                <p:tags r:id="rId33"/>
              </p:custDataLst>
            </p:nvPr>
          </p:nvSpPr>
          <p:spPr>
            <a:xfrm>
              <a:off x="5798546" y="5397578"/>
              <a:ext cx="195855" cy="31673"/>
            </a:xfrm>
            <a:custGeom>
              <a:avLst/>
              <a:gdLst/>
              <a:ahLst/>
              <a:cxnLst/>
              <a:rect l="0" t="0" r="0" b="0"/>
              <a:pathLst>
                <a:path w="195855" h="31673">
                  <a:moveTo>
                    <a:pt x="30754" y="6272"/>
                  </a:moveTo>
                  <a:lnTo>
                    <a:pt x="30754" y="6272"/>
                  </a:lnTo>
                  <a:lnTo>
                    <a:pt x="16449" y="6272"/>
                  </a:lnTo>
                  <a:lnTo>
                    <a:pt x="11932" y="4390"/>
                  </a:lnTo>
                  <a:lnTo>
                    <a:pt x="6654" y="805"/>
                  </a:lnTo>
                  <a:lnTo>
                    <a:pt x="0" y="0"/>
                  </a:lnTo>
                  <a:lnTo>
                    <a:pt x="1328" y="1838"/>
                  </a:lnTo>
                  <a:lnTo>
                    <a:pt x="2670" y="3316"/>
                  </a:lnTo>
                  <a:lnTo>
                    <a:pt x="14672" y="8767"/>
                  </a:lnTo>
                  <a:lnTo>
                    <a:pt x="53604" y="16930"/>
                  </a:lnTo>
                  <a:lnTo>
                    <a:pt x="93891" y="22522"/>
                  </a:lnTo>
                  <a:lnTo>
                    <a:pt x="135695" y="24492"/>
                  </a:lnTo>
                  <a:lnTo>
                    <a:pt x="195854" y="31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203"/>
            <p:cNvSpPr/>
            <p:nvPr>
              <p:custDataLst>
                <p:tags r:id="rId34"/>
              </p:custDataLst>
            </p:nvPr>
          </p:nvSpPr>
          <p:spPr>
            <a:xfrm>
              <a:off x="5727700" y="5530850"/>
              <a:ext cx="234951" cy="12475"/>
            </a:xfrm>
            <a:custGeom>
              <a:avLst/>
              <a:gdLst/>
              <a:ahLst/>
              <a:cxnLst/>
              <a:rect l="0" t="0" r="0" b="0"/>
              <a:pathLst>
                <a:path w="234951" h="12475">
                  <a:moveTo>
                    <a:pt x="0" y="0"/>
                  </a:moveTo>
                  <a:lnTo>
                    <a:pt x="0" y="0"/>
                  </a:lnTo>
                  <a:lnTo>
                    <a:pt x="45466" y="3371"/>
                  </a:lnTo>
                  <a:lnTo>
                    <a:pt x="92964" y="8839"/>
                  </a:lnTo>
                  <a:lnTo>
                    <a:pt x="140512" y="11556"/>
                  </a:lnTo>
                  <a:lnTo>
                    <a:pt x="185617" y="12474"/>
                  </a:lnTo>
                  <a:lnTo>
                    <a:pt x="227390" y="11974"/>
                  </a:lnTo>
                  <a:lnTo>
                    <a:pt x="229910" y="10805"/>
                  </a:lnTo>
                  <a:lnTo>
                    <a:pt x="234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392"/>
          <p:cNvGrpSpPr/>
          <p:nvPr/>
        </p:nvGrpSpPr>
        <p:grpSpPr>
          <a:xfrm>
            <a:off x="6459583" y="5260779"/>
            <a:ext cx="1124017" cy="492322"/>
            <a:chOff x="6459583" y="5260779"/>
            <a:chExt cx="1124017" cy="492322"/>
          </a:xfrm>
        </p:grpSpPr>
        <p:sp>
          <p:nvSpPr>
            <p:cNvPr id="181" name="SMARTInkShape-2204"/>
            <p:cNvSpPr/>
            <p:nvPr>
              <p:custDataLst>
                <p:tags r:id="rId26"/>
              </p:custDataLst>
            </p:nvPr>
          </p:nvSpPr>
          <p:spPr>
            <a:xfrm>
              <a:off x="6657641" y="5359400"/>
              <a:ext cx="216850" cy="265218"/>
            </a:xfrm>
            <a:custGeom>
              <a:avLst/>
              <a:gdLst/>
              <a:ahLst/>
              <a:cxnLst/>
              <a:rect l="0" t="0" r="0" b="0"/>
              <a:pathLst>
                <a:path w="216850" h="265218">
                  <a:moveTo>
                    <a:pt x="174959" y="0"/>
                  </a:moveTo>
                  <a:lnTo>
                    <a:pt x="174959" y="0"/>
                  </a:lnTo>
                  <a:lnTo>
                    <a:pt x="174958" y="3371"/>
                  </a:lnTo>
                  <a:lnTo>
                    <a:pt x="173077" y="6907"/>
                  </a:lnTo>
                  <a:lnTo>
                    <a:pt x="146397" y="32914"/>
                  </a:lnTo>
                  <a:lnTo>
                    <a:pt x="108325" y="57380"/>
                  </a:lnTo>
                  <a:lnTo>
                    <a:pt x="65109" y="78231"/>
                  </a:lnTo>
                  <a:lnTo>
                    <a:pt x="22117" y="101475"/>
                  </a:lnTo>
                  <a:lnTo>
                    <a:pt x="6749" y="112773"/>
                  </a:lnTo>
                  <a:lnTo>
                    <a:pt x="1422" y="119031"/>
                  </a:lnTo>
                  <a:lnTo>
                    <a:pt x="0" y="121687"/>
                  </a:lnTo>
                  <a:lnTo>
                    <a:pt x="1170" y="123458"/>
                  </a:lnTo>
                  <a:lnTo>
                    <a:pt x="8114" y="125426"/>
                  </a:lnTo>
                  <a:lnTo>
                    <a:pt x="52213" y="131053"/>
                  </a:lnTo>
                  <a:lnTo>
                    <a:pt x="87480" y="132329"/>
                  </a:lnTo>
                  <a:lnTo>
                    <a:pt x="124790" y="136659"/>
                  </a:lnTo>
                  <a:lnTo>
                    <a:pt x="160423" y="142582"/>
                  </a:lnTo>
                  <a:lnTo>
                    <a:pt x="200756" y="150588"/>
                  </a:lnTo>
                  <a:lnTo>
                    <a:pt x="214177" y="157710"/>
                  </a:lnTo>
                  <a:lnTo>
                    <a:pt x="216625" y="162290"/>
                  </a:lnTo>
                  <a:lnTo>
                    <a:pt x="216849" y="167460"/>
                  </a:lnTo>
                  <a:lnTo>
                    <a:pt x="215584" y="173023"/>
                  </a:lnTo>
                  <a:lnTo>
                    <a:pt x="201011" y="184849"/>
                  </a:lnTo>
                  <a:lnTo>
                    <a:pt x="163158" y="203407"/>
                  </a:lnTo>
                  <a:lnTo>
                    <a:pt x="131614" y="215991"/>
                  </a:lnTo>
                  <a:lnTo>
                    <a:pt x="96428" y="228641"/>
                  </a:lnTo>
                  <a:lnTo>
                    <a:pt x="63385" y="239437"/>
                  </a:lnTo>
                  <a:lnTo>
                    <a:pt x="18057" y="252082"/>
                  </a:lnTo>
                  <a:lnTo>
                    <a:pt x="13502" y="253147"/>
                  </a:lnTo>
                  <a:lnTo>
                    <a:pt x="13698" y="254137"/>
                  </a:lnTo>
                  <a:lnTo>
                    <a:pt x="17680" y="257118"/>
                  </a:lnTo>
                  <a:lnTo>
                    <a:pt x="48354" y="264076"/>
                  </a:lnTo>
                  <a:lnTo>
                    <a:pt x="86567" y="265217"/>
                  </a:lnTo>
                  <a:lnTo>
                    <a:pt x="129170" y="262106"/>
                  </a:lnTo>
                  <a:lnTo>
                    <a:pt x="187659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205"/>
            <p:cNvSpPr/>
            <p:nvPr>
              <p:custDataLst>
                <p:tags r:id="rId27"/>
              </p:custDataLst>
            </p:nvPr>
          </p:nvSpPr>
          <p:spPr>
            <a:xfrm>
              <a:off x="7042412" y="5334000"/>
              <a:ext cx="183889" cy="273051"/>
            </a:xfrm>
            <a:custGeom>
              <a:avLst/>
              <a:gdLst/>
              <a:ahLst/>
              <a:cxnLst/>
              <a:rect l="0" t="0" r="0" b="0"/>
              <a:pathLst>
                <a:path w="183889" h="27305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24257" y="38300"/>
                  </a:lnTo>
                  <a:lnTo>
                    <a:pt x="57803" y="81904"/>
                  </a:lnTo>
                  <a:lnTo>
                    <a:pt x="86223" y="116129"/>
                  </a:lnTo>
                  <a:lnTo>
                    <a:pt x="112964" y="150156"/>
                  </a:lnTo>
                  <a:lnTo>
                    <a:pt x="135198" y="184093"/>
                  </a:lnTo>
                  <a:lnTo>
                    <a:pt x="161699" y="227407"/>
                  </a:lnTo>
                  <a:lnTo>
                    <a:pt x="177313" y="254352"/>
                  </a:lnTo>
                  <a:lnTo>
                    <a:pt x="183888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206"/>
            <p:cNvSpPr/>
            <p:nvPr>
              <p:custDataLst>
                <p:tags r:id="rId28"/>
              </p:custDataLst>
            </p:nvPr>
          </p:nvSpPr>
          <p:spPr>
            <a:xfrm>
              <a:off x="7071177" y="5305229"/>
              <a:ext cx="180524" cy="295472"/>
            </a:xfrm>
            <a:custGeom>
              <a:avLst/>
              <a:gdLst/>
              <a:ahLst/>
              <a:cxnLst/>
              <a:rect l="0" t="0" r="0" b="0"/>
              <a:pathLst>
                <a:path w="180524" h="295472">
                  <a:moveTo>
                    <a:pt x="180523" y="3371"/>
                  </a:moveTo>
                  <a:lnTo>
                    <a:pt x="180523" y="3371"/>
                  </a:lnTo>
                  <a:lnTo>
                    <a:pt x="177152" y="0"/>
                  </a:lnTo>
                  <a:lnTo>
                    <a:pt x="167971" y="7753"/>
                  </a:lnTo>
                  <a:lnTo>
                    <a:pt x="155189" y="24368"/>
                  </a:lnTo>
                  <a:lnTo>
                    <a:pt x="136092" y="62196"/>
                  </a:lnTo>
                  <a:lnTo>
                    <a:pt x="123382" y="92780"/>
                  </a:lnTo>
                  <a:lnTo>
                    <a:pt x="105031" y="128951"/>
                  </a:lnTo>
                  <a:lnTo>
                    <a:pt x="83471" y="167840"/>
                  </a:lnTo>
                  <a:lnTo>
                    <a:pt x="62129" y="206290"/>
                  </a:lnTo>
                  <a:lnTo>
                    <a:pt x="30280" y="250154"/>
                  </a:lnTo>
                  <a:lnTo>
                    <a:pt x="0" y="290517"/>
                  </a:lnTo>
                  <a:lnTo>
                    <a:pt x="201" y="292168"/>
                  </a:lnTo>
                  <a:lnTo>
                    <a:pt x="1747" y="293269"/>
                  </a:lnTo>
                  <a:lnTo>
                    <a:pt x="9073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207"/>
            <p:cNvSpPr/>
            <p:nvPr>
              <p:custDataLst>
                <p:tags r:id="rId29"/>
              </p:custDataLst>
            </p:nvPr>
          </p:nvSpPr>
          <p:spPr>
            <a:xfrm>
              <a:off x="7372611" y="5569833"/>
              <a:ext cx="6090" cy="56268"/>
            </a:xfrm>
            <a:custGeom>
              <a:avLst/>
              <a:gdLst/>
              <a:ahLst/>
              <a:cxnLst/>
              <a:rect l="0" t="0" r="0" b="0"/>
              <a:pathLst>
                <a:path w="6090" h="56268">
                  <a:moveTo>
                    <a:pt x="6089" y="5467"/>
                  </a:moveTo>
                  <a:lnTo>
                    <a:pt x="6089" y="5467"/>
                  </a:lnTo>
                  <a:lnTo>
                    <a:pt x="621" y="0"/>
                  </a:lnTo>
                  <a:lnTo>
                    <a:pt x="0" y="6120"/>
                  </a:lnTo>
                  <a:lnTo>
                    <a:pt x="1654" y="36815"/>
                  </a:lnTo>
                  <a:lnTo>
                    <a:pt x="6089" y="5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208"/>
            <p:cNvSpPr/>
            <p:nvPr>
              <p:custDataLst>
                <p:tags r:id="rId30"/>
              </p:custDataLst>
            </p:nvPr>
          </p:nvSpPr>
          <p:spPr>
            <a:xfrm>
              <a:off x="7359650" y="5392915"/>
              <a:ext cx="19051" cy="17286"/>
            </a:xfrm>
            <a:custGeom>
              <a:avLst/>
              <a:gdLst/>
              <a:ahLst/>
              <a:cxnLst/>
              <a:rect l="0" t="0" r="0" b="0"/>
              <a:pathLst>
                <a:path w="19051" h="17286">
                  <a:moveTo>
                    <a:pt x="19050" y="10935"/>
                  </a:moveTo>
                  <a:lnTo>
                    <a:pt x="19050" y="10935"/>
                  </a:lnTo>
                  <a:lnTo>
                    <a:pt x="15679" y="4193"/>
                  </a:lnTo>
                  <a:lnTo>
                    <a:pt x="13274" y="2207"/>
                  </a:lnTo>
                  <a:lnTo>
                    <a:pt x="6840" y="0"/>
                  </a:lnTo>
                  <a:lnTo>
                    <a:pt x="4560" y="117"/>
                  </a:lnTo>
                  <a:lnTo>
                    <a:pt x="3040" y="901"/>
                  </a:lnTo>
                  <a:lnTo>
                    <a:pt x="2026" y="2129"/>
                  </a:lnTo>
                  <a:lnTo>
                    <a:pt x="0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209"/>
            <p:cNvSpPr/>
            <p:nvPr>
              <p:custDataLst>
                <p:tags r:id="rId31"/>
              </p:custDataLst>
            </p:nvPr>
          </p:nvSpPr>
          <p:spPr>
            <a:xfrm>
              <a:off x="7461250" y="5277733"/>
              <a:ext cx="122350" cy="386468"/>
            </a:xfrm>
            <a:custGeom>
              <a:avLst/>
              <a:gdLst/>
              <a:ahLst/>
              <a:cxnLst/>
              <a:rect l="0" t="0" r="0" b="0"/>
              <a:pathLst>
                <a:path w="122350" h="386468">
                  <a:moveTo>
                    <a:pt x="25400" y="5467"/>
                  </a:moveTo>
                  <a:lnTo>
                    <a:pt x="25400" y="5467"/>
                  </a:lnTo>
                  <a:lnTo>
                    <a:pt x="25400" y="0"/>
                  </a:lnTo>
                  <a:lnTo>
                    <a:pt x="53189" y="44661"/>
                  </a:lnTo>
                  <a:lnTo>
                    <a:pt x="85139" y="92104"/>
                  </a:lnTo>
                  <a:lnTo>
                    <a:pt x="103456" y="127934"/>
                  </a:lnTo>
                  <a:lnTo>
                    <a:pt x="116536" y="165730"/>
                  </a:lnTo>
                  <a:lnTo>
                    <a:pt x="122349" y="206047"/>
                  </a:lnTo>
                  <a:lnTo>
                    <a:pt x="117406" y="245602"/>
                  </a:lnTo>
                  <a:lnTo>
                    <a:pt x="103686" y="282938"/>
                  </a:lnTo>
                  <a:lnTo>
                    <a:pt x="81125" y="315995"/>
                  </a:lnTo>
                  <a:lnTo>
                    <a:pt x="33915" y="359001"/>
                  </a:lnTo>
                  <a:lnTo>
                    <a:pt x="0" y="38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210"/>
            <p:cNvSpPr/>
            <p:nvPr>
              <p:custDataLst>
                <p:tags r:id="rId32"/>
              </p:custDataLst>
            </p:nvPr>
          </p:nvSpPr>
          <p:spPr>
            <a:xfrm>
              <a:off x="6459583" y="5260779"/>
              <a:ext cx="112668" cy="492322"/>
            </a:xfrm>
            <a:custGeom>
              <a:avLst/>
              <a:gdLst/>
              <a:ahLst/>
              <a:cxnLst/>
              <a:rect l="0" t="0" r="0" b="0"/>
              <a:pathLst>
                <a:path w="112668" h="492322">
                  <a:moveTo>
                    <a:pt x="106317" y="3371"/>
                  </a:moveTo>
                  <a:lnTo>
                    <a:pt x="106317" y="3371"/>
                  </a:lnTo>
                  <a:lnTo>
                    <a:pt x="99575" y="0"/>
                  </a:lnTo>
                  <a:lnTo>
                    <a:pt x="92502" y="227"/>
                  </a:lnTo>
                  <a:lnTo>
                    <a:pt x="88641" y="1275"/>
                  </a:lnTo>
                  <a:lnTo>
                    <a:pt x="80587" y="8084"/>
                  </a:lnTo>
                  <a:lnTo>
                    <a:pt x="76463" y="12863"/>
                  </a:lnTo>
                  <a:lnTo>
                    <a:pt x="63918" y="46557"/>
                  </a:lnTo>
                  <a:lnTo>
                    <a:pt x="53605" y="87711"/>
                  </a:lnTo>
                  <a:lnTo>
                    <a:pt x="47893" y="112514"/>
                  </a:lnTo>
                  <a:lnTo>
                    <a:pt x="41968" y="141044"/>
                  </a:lnTo>
                  <a:lnTo>
                    <a:pt x="35901" y="172059"/>
                  </a:lnTo>
                  <a:lnTo>
                    <a:pt x="29740" y="204730"/>
                  </a:lnTo>
                  <a:lnTo>
                    <a:pt x="22810" y="238504"/>
                  </a:lnTo>
                  <a:lnTo>
                    <a:pt x="15368" y="273016"/>
                  </a:lnTo>
                  <a:lnTo>
                    <a:pt x="7584" y="308017"/>
                  </a:lnTo>
                  <a:lnTo>
                    <a:pt x="3100" y="339113"/>
                  </a:lnTo>
                  <a:lnTo>
                    <a:pt x="817" y="367604"/>
                  </a:lnTo>
                  <a:lnTo>
                    <a:pt x="0" y="394360"/>
                  </a:lnTo>
                  <a:lnTo>
                    <a:pt x="12263" y="437258"/>
                  </a:lnTo>
                  <a:lnTo>
                    <a:pt x="22448" y="455612"/>
                  </a:lnTo>
                  <a:lnTo>
                    <a:pt x="36999" y="467848"/>
                  </a:lnTo>
                  <a:lnTo>
                    <a:pt x="73862" y="481444"/>
                  </a:lnTo>
                  <a:lnTo>
                    <a:pt x="112667" y="49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393"/>
          <p:cNvGrpSpPr/>
          <p:nvPr/>
        </p:nvGrpSpPr>
        <p:grpSpPr>
          <a:xfrm>
            <a:off x="7887660" y="5187950"/>
            <a:ext cx="3859841" cy="597826"/>
            <a:chOff x="7887660" y="5187950"/>
            <a:chExt cx="3859841" cy="597826"/>
          </a:xfrm>
        </p:grpSpPr>
        <p:sp>
          <p:nvSpPr>
            <p:cNvPr id="189" name="SMARTInkShape-2211"/>
            <p:cNvSpPr/>
            <p:nvPr>
              <p:custDataLst>
                <p:tags r:id="rId1"/>
              </p:custDataLst>
            </p:nvPr>
          </p:nvSpPr>
          <p:spPr>
            <a:xfrm>
              <a:off x="7887660" y="5277733"/>
              <a:ext cx="18091" cy="380145"/>
            </a:xfrm>
            <a:custGeom>
              <a:avLst/>
              <a:gdLst/>
              <a:ahLst/>
              <a:cxnLst/>
              <a:rect l="0" t="0" r="0" b="0"/>
              <a:pathLst>
                <a:path w="18091" h="380145">
                  <a:moveTo>
                    <a:pt x="11740" y="5467"/>
                  </a:moveTo>
                  <a:lnTo>
                    <a:pt x="11740" y="5467"/>
                  </a:lnTo>
                  <a:lnTo>
                    <a:pt x="6272" y="0"/>
                  </a:lnTo>
                  <a:lnTo>
                    <a:pt x="2280" y="12862"/>
                  </a:lnTo>
                  <a:lnTo>
                    <a:pt x="0" y="54773"/>
                  </a:lnTo>
                  <a:lnTo>
                    <a:pt x="1348" y="99583"/>
                  </a:lnTo>
                  <a:lnTo>
                    <a:pt x="2696" y="125361"/>
                  </a:lnTo>
                  <a:lnTo>
                    <a:pt x="4299" y="153129"/>
                  </a:lnTo>
                  <a:lnTo>
                    <a:pt x="6074" y="182225"/>
                  </a:lnTo>
                  <a:lnTo>
                    <a:pt x="7963" y="212206"/>
                  </a:lnTo>
                  <a:lnTo>
                    <a:pt x="9222" y="240660"/>
                  </a:lnTo>
                  <a:lnTo>
                    <a:pt x="10060" y="268095"/>
                  </a:lnTo>
                  <a:lnTo>
                    <a:pt x="10621" y="294852"/>
                  </a:lnTo>
                  <a:lnTo>
                    <a:pt x="13124" y="335871"/>
                  </a:lnTo>
                  <a:lnTo>
                    <a:pt x="17654" y="380144"/>
                  </a:lnTo>
                  <a:lnTo>
                    <a:pt x="18090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212"/>
            <p:cNvSpPr/>
            <p:nvPr>
              <p:custDataLst>
                <p:tags r:id="rId2"/>
              </p:custDataLst>
            </p:nvPr>
          </p:nvSpPr>
          <p:spPr>
            <a:xfrm>
              <a:off x="7966140" y="5491783"/>
              <a:ext cx="94697" cy="112605"/>
            </a:xfrm>
            <a:custGeom>
              <a:avLst/>
              <a:gdLst/>
              <a:ahLst/>
              <a:cxnLst/>
              <a:rect l="0" t="0" r="0" b="0"/>
              <a:pathLst>
                <a:path w="94697" h="112605">
                  <a:moveTo>
                    <a:pt x="9460" y="58117"/>
                  </a:moveTo>
                  <a:lnTo>
                    <a:pt x="9460" y="58117"/>
                  </a:lnTo>
                  <a:lnTo>
                    <a:pt x="9459" y="34016"/>
                  </a:lnTo>
                  <a:lnTo>
                    <a:pt x="8755" y="33583"/>
                  </a:lnTo>
                  <a:lnTo>
                    <a:pt x="6089" y="33102"/>
                  </a:lnTo>
                  <a:lnTo>
                    <a:pt x="5096" y="33679"/>
                  </a:lnTo>
                  <a:lnTo>
                    <a:pt x="4434" y="34770"/>
                  </a:lnTo>
                  <a:lnTo>
                    <a:pt x="0" y="48331"/>
                  </a:lnTo>
                  <a:lnTo>
                    <a:pt x="1091" y="68701"/>
                  </a:lnTo>
                  <a:lnTo>
                    <a:pt x="9253" y="89240"/>
                  </a:lnTo>
                  <a:lnTo>
                    <a:pt x="23980" y="105360"/>
                  </a:lnTo>
                  <a:lnTo>
                    <a:pt x="35669" y="110864"/>
                  </a:lnTo>
                  <a:lnTo>
                    <a:pt x="48625" y="112604"/>
                  </a:lnTo>
                  <a:lnTo>
                    <a:pt x="63791" y="111026"/>
                  </a:lnTo>
                  <a:lnTo>
                    <a:pt x="78057" y="104210"/>
                  </a:lnTo>
                  <a:lnTo>
                    <a:pt x="84824" y="99429"/>
                  </a:lnTo>
                  <a:lnTo>
                    <a:pt x="92344" y="88472"/>
                  </a:lnTo>
                  <a:lnTo>
                    <a:pt x="94349" y="82587"/>
                  </a:lnTo>
                  <a:lnTo>
                    <a:pt x="94696" y="70403"/>
                  </a:lnTo>
                  <a:lnTo>
                    <a:pt x="93801" y="64191"/>
                  </a:lnTo>
                  <a:lnTo>
                    <a:pt x="82428" y="41964"/>
                  </a:lnTo>
                  <a:lnTo>
                    <a:pt x="50892" y="11286"/>
                  </a:lnTo>
                  <a:lnTo>
                    <a:pt x="36341" y="2496"/>
                  </a:lnTo>
                  <a:lnTo>
                    <a:pt x="26581" y="0"/>
                  </a:lnTo>
                  <a:lnTo>
                    <a:pt x="15810" y="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213"/>
            <p:cNvSpPr/>
            <p:nvPr>
              <p:custDataLst>
                <p:tags r:id="rId3"/>
              </p:custDataLst>
            </p:nvPr>
          </p:nvSpPr>
          <p:spPr>
            <a:xfrm>
              <a:off x="8113695" y="5517876"/>
              <a:ext cx="106114" cy="267900"/>
            </a:xfrm>
            <a:custGeom>
              <a:avLst/>
              <a:gdLst/>
              <a:ahLst/>
              <a:cxnLst/>
              <a:rect l="0" t="0" r="0" b="0"/>
              <a:pathLst>
                <a:path w="106114" h="267900">
                  <a:moveTo>
                    <a:pt x="77805" y="38374"/>
                  </a:moveTo>
                  <a:lnTo>
                    <a:pt x="77805" y="38374"/>
                  </a:lnTo>
                  <a:lnTo>
                    <a:pt x="44580" y="3053"/>
                  </a:lnTo>
                  <a:lnTo>
                    <a:pt x="39427" y="715"/>
                  </a:lnTo>
                  <a:lnTo>
                    <a:pt x="29938" y="0"/>
                  </a:lnTo>
                  <a:lnTo>
                    <a:pt x="13293" y="3564"/>
                  </a:lnTo>
                  <a:lnTo>
                    <a:pt x="8691" y="6700"/>
                  </a:lnTo>
                  <a:lnTo>
                    <a:pt x="1697" y="15830"/>
                  </a:lnTo>
                  <a:lnTo>
                    <a:pt x="0" y="26943"/>
                  </a:lnTo>
                  <a:lnTo>
                    <a:pt x="535" y="32870"/>
                  </a:lnTo>
                  <a:lnTo>
                    <a:pt x="6774" y="43219"/>
                  </a:lnTo>
                  <a:lnTo>
                    <a:pt x="11401" y="47954"/>
                  </a:lnTo>
                  <a:lnTo>
                    <a:pt x="24068" y="53215"/>
                  </a:lnTo>
                  <a:lnTo>
                    <a:pt x="55195" y="56592"/>
                  </a:lnTo>
                  <a:lnTo>
                    <a:pt x="69873" y="53292"/>
                  </a:lnTo>
                  <a:lnTo>
                    <a:pt x="89800" y="43045"/>
                  </a:lnTo>
                  <a:lnTo>
                    <a:pt x="93720" y="38569"/>
                  </a:lnTo>
                  <a:lnTo>
                    <a:pt x="94764" y="36387"/>
                  </a:lnTo>
                  <a:lnTo>
                    <a:pt x="94755" y="35638"/>
                  </a:lnTo>
                  <a:lnTo>
                    <a:pt x="94044" y="35844"/>
                  </a:lnTo>
                  <a:lnTo>
                    <a:pt x="92864" y="36688"/>
                  </a:lnTo>
                  <a:lnTo>
                    <a:pt x="91203" y="51358"/>
                  </a:lnTo>
                  <a:lnTo>
                    <a:pt x="95712" y="89491"/>
                  </a:lnTo>
                  <a:lnTo>
                    <a:pt x="99404" y="120359"/>
                  </a:lnTo>
                  <a:lnTo>
                    <a:pt x="103396" y="155245"/>
                  </a:lnTo>
                  <a:lnTo>
                    <a:pt x="106113" y="190506"/>
                  </a:lnTo>
                  <a:lnTo>
                    <a:pt x="102263" y="235301"/>
                  </a:lnTo>
                  <a:lnTo>
                    <a:pt x="93613" y="255014"/>
                  </a:lnTo>
                  <a:lnTo>
                    <a:pt x="87639" y="261117"/>
                  </a:lnTo>
                  <a:lnTo>
                    <a:pt x="73473" y="267899"/>
                  </a:lnTo>
                  <a:lnTo>
                    <a:pt x="59652" y="267150"/>
                  </a:lnTo>
                  <a:lnTo>
                    <a:pt x="53003" y="264975"/>
                  </a:lnTo>
                  <a:lnTo>
                    <a:pt x="41851" y="256913"/>
                  </a:lnTo>
                  <a:lnTo>
                    <a:pt x="32898" y="245569"/>
                  </a:lnTo>
                  <a:lnTo>
                    <a:pt x="26566" y="231120"/>
                  </a:lnTo>
                  <a:lnTo>
                    <a:pt x="27045" y="211528"/>
                  </a:lnTo>
                  <a:lnTo>
                    <a:pt x="33355" y="178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214"/>
            <p:cNvSpPr/>
            <p:nvPr>
              <p:custDataLst>
                <p:tags r:id="rId4"/>
              </p:custDataLst>
            </p:nvPr>
          </p:nvSpPr>
          <p:spPr>
            <a:xfrm>
              <a:off x="8383981" y="5398383"/>
              <a:ext cx="74220" cy="208668"/>
            </a:xfrm>
            <a:custGeom>
              <a:avLst/>
              <a:gdLst/>
              <a:ahLst/>
              <a:cxnLst/>
              <a:rect l="0" t="0" r="0" b="0"/>
              <a:pathLst>
                <a:path w="74220" h="208668">
                  <a:moveTo>
                    <a:pt x="74219" y="5467"/>
                  </a:moveTo>
                  <a:lnTo>
                    <a:pt x="74219" y="5467"/>
                  </a:lnTo>
                  <a:lnTo>
                    <a:pt x="67477" y="2096"/>
                  </a:lnTo>
                  <a:lnTo>
                    <a:pt x="53171" y="0"/>
                  </a:lnTo>
                  <a:lnTo>
                    <a:pt x="41581" y="5153"/>
                  </a:lnTo>
                  <a:lnTo>
                    <a:pt x="23155" y="21837"/>
                  </a:lnTo>
                  <a:lnTo>
                    <a:pt x="16893" y="29080"/>
                  </a:lnTo>
                  <a:lnTo>
                    <a:pt x="4709" y="66243"/>
                  </a:lnTo>
                  <a:lnTo>
                    <a:pt x="0" y="113002"/>
                  </a:lnTo>
                  <a:lnTo>
                    <a:pt x="5348" y="155863"/>
                  </a:lnTo>
                  <a:lnTo>
                    <a:pt x="15857" y="178614"/>
                  </a:lnTo>
                  <a:lnTo>
                    <a:pt x="33879" y="201644"/>
                  </a:lnTo>
                  <a:lnTo>
                    <a:pt x="38858" y="206102"/>
                  </a:lnTo>
                  <a:lnTo>
                    <a:pt x="44295" y="208368"/>
                  </a:lnTo>
                  <a:lnTo>
                    <a:pt x="67869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215"/>
            <p:cNvSpPr/>
            <p:nvPr>
              <p:custDataLst>
                <p:tags r:id="rId5"/>
              </p:custDataLst>
            </p:nvPr>
          </p:nvSpPr>
          <p:spPr>
            <a:xfrm>
              <a:off x="8483600" y="5419890"/>
              <a:ext cx="110313" cy="326678"/>
            </a:xfrm>
            <a:custGeom>
              <a:avLst/>
              <a:gdLst/>
              <a:ahLst/>
              <a:cxnLst/>
              <a:rect l="0" t="0" r="0" b="0"/>
              <a:pathLst>
                <a:path w="110313" h="326678">
                  <a:moveTo>
                    <a:pt x="19050" y="104610"/>
                  </a:moveTo>
                  <a:lnTo>
                    <a:pt x="19050" y="104610"/>
                  </a:lnTo>
                  <a:lnTo>
                    <a:pt x="15679" y="104610"/>
                  </a:lnTo>
                  <a:lnTo>
                    <a:pt x="14686" y="106727"/>
                  </a:lnTo>
                  <a:lnTo>
                    <a:pt x="13582" y="114723"/>
                  </a:lnTo>
                  <a:lnTo>
                    <a:pt x="16332" y="151351"/>
                  </a:lnTo>
                  <a:lnTo>
                    <a:pt x="21605" y="184650"/>
                  </a:lnTo>
                  <a:lnTo>
                    <a:pt x="28652" y="220617"/>
                  </a:lnTo>
                  <a:lnTo>
                    <a:pt x="36487" y="257768"/>
                  </a:lnTo>
                  <a:lnTo>
                    <a:pt x="45461" y="300900"/>
                  </a:lnTo>
                  <a:lnTo>
                    <a:pt x="50096" y="326585"/>
                  </a:lnTo>
                  <a:lnTo>
                    <a:pt x="50331" y="326677"/>
                  </a:lnTo>
                  <a:lnTo>
                    <a:pt x="38529" y="279264"/>
                  </a:lnTo>
                  <a:lnTo>
                    <a:pt x="29119" y="234680"/>
                  </a:lnTo>
                  <a:lnTo>
                    <a:pt x="25763" y="208256"/>
                  </a:lnTo>
                  <a:lnTo>
                    <a:pt x="23525" y="180058"/>
                  </a:lnTo>
                  <a:lnTo>
                    <a:pt x="22034" y="150675"/>
                  </a:lnTo>
                  <a:lnTo>
                    <a:pt x="21744" y="124737"/>
                  </a:lnTo>
                  <a:lnTo>
                    <a:pt x="23305" y="78983"/>
                  </a:lnTo>
                  <a:lnTo>
                    <a:pt x="28232" y="45007"/>
                  </a:lnTo>
                  <a:lnTo>
                    <a:pt x="35125" y="20970"/>
                  </a:lnTo>
                  <a:lnTo>
                    <a:pt x="42893" y="7935"/>
                  </a:lnTo>
                  <a:lnTo>
                    <a:pt x="47644" y="4177"/>
                  </a:lnTo>
                  <a:lnTo>
                    <a:pt x="58569" y="0"/>
                  </a:lnTo>
                  <a:lnTo>
                    <a:pt x="72362" y="3789"/>
                  </a:lnTo>
                  <a:lnTo>
                    <a:pt x="79991" y="7763"/>
                  </a:lnTo>
                  <a:lnTo>
                    <a:pt x="100842" y="33581"/>
                  </a:lnTo>
                  <a:lnTo>
                    <a:pt x="110312" y="68042"/>
                  </a:lnTo>
                  <a:lnTo>
                    <a:pt x="109747" y="101693"/>
                  </a:lnTo>
                  <a:lnTo>
                    <a:pt x="106325" y="110426"/>
                  </a:lnTo>
                  <a:lnTo>
                    <a:pt x="94998" y="123893"/>
                  </a:lnTo>
                  <a:lnTo>
                    <a:pt x="69384" y="136037"/>
                  </a:lnTo>
                  <a:lnTo>
                    <a:pt x="39452" y="140733"/>
                  </a:lnTo>
                  <a:lnTo>
                    <a:pt x="22473" y="138068"/>
                  </a:lnTo>
                  <a:lnTo>
                    <a:pt x="0" y="13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216"/>
            <p:cNvSpPr/>
            <p:nvPr>
              <p:custDataLst>
                <p:tags r:id="rId6"/>
              </p:custDataLst>
            </p:nvPr>
          </p:nvSpPr>
          <p:spPr>
            <a:xfrm>
              <a:off x="8699500" y="5325161"/>
              <a:ext cx="71281" cy="294590"/>
            </a:xfrm>
            <a:custGeom>
              <a:avLst/>
              <a:gdLst/>
              <a:ahLst/>
              <a:cxnLst/>
              <a:rect l="0" t="0" r="0" b="0"/>
              <a:pathLst>
                <a:path w="71281" h="294590">
                  <a:moveTo>
                    <a:pt x="6350" y="8839"/>
                  </a:moveTo>
                  <a:lnTo>
                    <a:pt x="6350" y="8839"/>
                  </a:lnTo>
                  <a:lnTo>
                    <a:pt x="9720" y="5468"/>
                  </a:lnTo>
                  <a:lnTo>
                    <a:pt x="11375" y="1931"/>
                  </a:lnTo>
                  <a:lnTo>
                    <a:pt x="11817" y="0"/>
                  </a:lnTo>
                  <a:lnTo>
                    <a:pt x="13523" y="124"/>
                  </a:lnTo>
                  <a:lnTo>
                    <a:pt x="19181" y="4025"/>
                  </a:lnTo>
                  <a:lnTo>
                    <a:pt x="37041" y="27638"/>
                  </a:lnTo>
                  <a:lnTo>
                    <a:pt x="50329" y="59057"/>
                  </a:lnTo>
                  <a:lnTo>
                    <a:pt x="61879" y="100302"/>
                  </a:lnTo>
                  <a:lnTo>
                    <a:pt x="65947" y="124142"/>
                  </a:lnTo>
                  <a:lnTo>
                    <a:pt x="69365" y="149208"/>
                  </a:lnTo>
                  <a:lnTo>
                    <a:pt x="71280" y="195873"/>
                  </a:lnTo>
                  <a:lnTo>
                    <a:pt x="68369" y="236604"/>
                  </a:lnTo>
                  <a:lnTo>
                    <a:pt x="60020" y="266466"/>
                  </a:lnTo>
                  <a:lnTo>
                    <a:pt x="47372" y="283971"/>
                  </a:lnTo>
                  <a:lnTo>
                    <a:pt x="40048" y="289627"/>
                  </a:lnTo>
                  <a:lnTo>
                    <a:pt x="24384" y="294030"/>
                  </a:lnTo>
                  <a:lnTo>
                    <a:pt x="0" y="294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217"/>
            <p:cNvSpPr/>
            <p:nvPr>
              <p:custDataLst>
                <p:tags r:id="rId7"/>
              </p:custDataLst>
            </p:nvPr>
          </p:nvSpPr>
          <p:spPr>
            <a:xfrm>
              <a:off x="8954382" y="5480050"/>
              <a:ext cx="189619" cy="31751"/>
            </a:xfrm>
            <a:custGeom>
              <a:avLst/>
              <a:gdLst/>
              <a:ahLst/>
              <a:cxnLst/>
              <a:rect l="0" t="0" r="0" b="0"/>
              <a:pathLst>
                <a:path w="189619" h="31751">
                  <a:moveTo>
                    <a:pt x="5468" y="31750"/>
                  </a:moveTo>
                  <a:lnTo>
                    <a:pt x="5468" y="31750"/>
                  </a:lnTo>
                  <a:lnTo>
                    <a:pt x="0" y="26283"/>
                  </a:lnTo>
                  <a:lnTo>
                    <a:pt x="6121" y="22290"/>
                  </a:lnTo>
                  <a:lnTo>
                    <a:pt x="47486" y="12570"/>
                  </a:lnTo>
                  <a:lnTo>
                    <a:pt x="84710" y="8193"/>
                  </a:lnTo>
                  <a:lnTo>
                    <a:pt x="123256" y="6896"/>
                  </a:lnTo>
                  <a:lnTo>
                    <a:pt x="164515" y="6457"/>
                  </a:lnTo>
                  <a:lnTo>
                    <a:pt x="176814" y="4516"/>
                  </a:lnTo>
                  <a:lnTo>
                    <a:pt x="189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218"/>
            <p:cNvSpPr/>
            <p:nvPr>
              <p:custDataLst>
                <p:tags r:id="rId8"/>
              </p:custDataLst>
            </p:nvPr>
          </p:nvSpPr>
          <p:spPr>
            <a:xfrm>
              <a:off x="9048756" y="5386283"/>
              <a:ext cx="30335" cy="189018"/>
            </a:xfrm>
            <a:custGeom>
              <a:avLst/>
              <a:gdLst/>
              <a:ahLst/>
              <a:cxnLst/>
              <a:rect l="0" t="0" r="0" b="0"/>
              <a:pathLst>
                <a:path w="30335" h="189018">
                  <a:moveTo>
                    <a:pt x="6344" y="23917"/>
                  </a:moveTo>
                  <a:lnTo>
                    <a:pt x="6344" y="23917"/>
                  </a:lnTo>
                  <a:lnTo>
                    <a:pt x="2973" y="20546"/>
                  </a:lnTo>
                  <a:lnTo>
                    <a:pt x="1317" y="15128"/>
                  </a:lnTo>
                  <a:lnTo>
                    <a:pt x="72" y="0"/>
                  </a:lnTo>
                  <a:lnTo>
                    <a:pt x="0" y="17598"/>
                  </a:lnTo>
                  <a:lnTo>
                    <a:pt x="10840" y="63252"/>
                  </a:lnTo>
                  <a:lnTo>
                    <a:pt x="24609" y="103932"/>
                  </a:lnTo>
                  <a:lnTo>
                    <a:pt x="30334" y="146235"/>
                  </a:lnTo>
                  <a:lnTo>
                    <a:pt x="29444" y="166698"/>
                  </a:lnTo>
                  <a:lnTo>
                    <a:pt x="25394" y="18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219"/>
            <p:cNvSpPr/>
            <p:nvPr>
              <p:custDataLst>
                <p:tags r:id="rId9"/>
              </p:custDataLst>
            </p:nvPr>
          </p:nvSpPr>
          <p:spPr>
            <a:xfrm>
              <a:off x="9310344" y="5330982"/>
              <a:ext cx="68607" cy="235442"/>
            </a:xfrm>
            <a:custGeom>
              <a:avLst/>
              <a:gdLst/>
              <a:ahLst/>
              <a:cxnLst/>
              <a:rect l="0" t="0" r="0" b="0"/>
              <a:pathLst>
                <a:path w="68607" h="235442">
                  <a:moveTo>
                    <a:pt x="24156" y="15718"/>
                  </a:moveTo>
                  <a:lnTo>
                    <a:pt x="24156" y="15718"/>
                  </a:lnTo>
                  <a:lnTo>
                    <a:pt x="24156" y="0"/>
                  </a:lnTo>
                  <a:lnTo>
                    <a:pt x="24156" y="1206"/>
                  </a:lnTo>
                  <a:lnTo>
                    <a:pt x="15318" y="21810"/>
                  </a:lnTo>
                  <a:lnTo>
                    <a:pt x="9229" y="57896"/>
                  </a:lnTo>
                  <a:lnTo>
                    <a:pt x="2957" y="104337"/>
                  </a:lnTo>
                  <a:lnTo>
                    <a:pt x="0" y="147103"/>
                  </a:lnTo>
                  <a:lnTo>
                    <a:pt x="9141" y="193704"/>
                  </a:lnTo>
                  <a:lnTo>
                    <a:pt x="20490" y="219835"/>
                  </a:lnTo>
                  <a:lnTo>
                    <a:pt x="28642" y="229439"/>
                  </a:lnTo>
                  <a:lnTo>
                    <a:pt x="36967" y="234178"/>
                  </a:lnTo>
                  <a:lnTo>
                    <a:pt x="41163" y="235441"/>
                  </a:lnTo>
                  <a:lnTo>
                    <a:pt x="51470" y="233082"/>
                  </a:lnTo>
                  <a:lnTo>
                    <a:pt x="68606" y="225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220"/>
            <p:cNvSpPr/>
            <p:nvPr>
              <p:custDataLst>
                <p:tags r:id="rId10"/>
              </p:custDataLst>
            </p:nvPr>
          </p:nvSpPr>
          <p:spPr>
            <a:xfrm>
              <a:off x="9448800" y="5343191"/>
              <a:ext cx="81787" cy="199576"/>
            </a:xfrm>
            <a:custGeom>
              <a:avLst/>
              <a:gdLst/>
              <a:ahLst/>
              <a:cxnLst/>
              <a:rect l="0" t="0" r="0" b="0"/>
              <a:pathLst>
                <a:path w="81787" h="199576">
                  <a:moveTo>
                    <a:pt x="0" y="47959"/>
                  </a:moveTo>
                  <a:lnTo>
                    <a:pt x="0" y="47959"/>
                  </a:lnTo>
                  <a:lnTo>
                    <a:pt x="6907" y="90335"/>
                  </a:lnTo>
                  <a:lnTo>
                    <a:pt x="10984" y="127308"/>
                  </a:lnTo>
                  <a:lnTo>
                    <a:pt x="15732" y="173934"/>
                  </a:lnTo>
                  <a:lnTo>
                    <a:pt x="15694" y="186968"/>
                  </a:lnTo>
                  <a:lnTo>
                    <a:pt x="13291" y="197714"/>
                  </a:lnTo>
                  <a:lnTo>
                    <a:pt x="12388" y="198596"/>
                  </a:lnTo>
                  <a:lnTo>
                    <a:pt x="9504" y="199575"/>
                  </a:lnTo>
                  <a:lnTo>
                    <a:pt x="8453" y="197720"/>
                  </a:lnTo>
                  <a:lnTo>
                    <a:pt x="2875" y="153447"/>
                  </a:lnTo>
                  <a:lnTo>
                    <a:pt x="4335" y="117655"/>
                  </a:lnTo>
                  <a:lnTo>
                    <a:pt x="7336" y="81522"/>
                  </a:lnTo>
                  <a:lnTo>
                    <a:pt x="12992" y="36972"/>
                  </a:lnTo>
                  <a:lnTo>
                    <a:pt x="19136" y="11543"/>
                  </a:lnTo>
                  <a:lnTo>
                    <a:pt x="21224" y="6748"/>
                  </a:lnTo>
                  <a:lnTo>
                    <a:pt x="24027" y="3552"/>
                  </a:lnTo>
                  <a:lnTo>
                    <a:pt x="30904" y="0"/>
                  </a:lnTo>
                  <a:lnTo>
                    <a:pt x="40546" y="2185"/>
                  </a:lnTo>
                  <a:lnTo>
                    <a:pt x="46081" y="4743"/>
                  </a:lnTo>
                  <a:lnTo>
                    <a:pt x="55993" y="16993"/>
                  </a:lnTo>
                  <a:lnTo>
                    <a:pt x="73854" y="63714"/>
                  </a:lnTo>
                  <a:lnTo>
                    <a:pt x="79973" y="104133"/>
                  </a:lnTo>
                  <a:lnTo>
                    <a:pt x="81786" y="142920"/>
                  </a:lnTo>
                  <a:lnTo>
                    <a:pt x="81693" y="172968"/>
                  </a:lnTo>
                  <a:lnTo>
                    <a:pt x="76200" y="187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221"/>
            <p:cNvSpPr/>
            <p:nvPr>
              <p:custDataLst>
                <p:tags r:id="rId11"/>
              </p:custDataLst>
            </p:nvPr>
          </p:nvSpPr>
          <p:spPr>
            <a:xfrm>
              <a:off x="9626600" y="54356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763" y="12142"/>
                  </a:lnTo>
                  <a:lnTo>
                    <a:pt x="6742" y="10212"/>
                  </a:lnTo>
                  <a:lnTo>
                    <a:pt x="45189" y="4977"/>
                  </a:lnTo>
                  <a:lnTo>
                    <a:pt x="92025" y="98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222"/>
            <p:cNvSpPr/>
            <p:nvPr>
              <p:custDataLst>
                <p:tags r:id="rId12"/>
              </p:custDataLst>
            </p:nvPr>
          </p:nvSpPr>
          <p:spPr>
            <a:xfrm>
              <a:off x="9833290" y="5308884"/>
              <a:ext cx="237811" cy="182552"/>
            </a:xfrm>
            <a:custGeom>
              <a:avLst/>
              <a:gdLst/>
              <a:ahLst/>
              <a:cxnLst/>
              <a:rect l="0" t="0" r="0" b="0"/>
              <a:pathLst>
                <a:path w="237811" h="182552">
                  <a:moveTo>
                    <a:pt x="148910" y="12416"/>
                  </a:moveTo>
                  <a:lnTo>
                    <a:pt x="148910" y="12416"/>
                  </a:lnTo>
                  <a:lnTo>
                    <a:pt x="148910" y="9045"/>
                  </a:lnTo>
                  <a:lnTo>
                    <a:pt x="149615" y="8052"/>
                  </a:lnTo>
                  <a:lnTo>
                    <a:pt x="150791" y="7390"/>
                  </a:lnTo>
                  <a:lnTo>
                    <a:pt x="152280" y="6949"/>
                  </a:lnTo>
                  <a:lnTo>
                    <a:pt x="153273" y="5949"/>
                  </a:lnTo>
                  <a:lnTo>
                    <a:pt x="154377" y="2956"/>
                  </a:lnTo>
                  <a:lnTo>
                    <a:pt x="153966" y="1876"/>
                  </a:lnTo>
                  <a:lnTo>
                    <a:pt x="152986" y="1157"/>
                  </a:lnTo>
                  <a:lnTo>
                    <a:pt x="151627" y="676"/>
                  </a:lnTo>
                  <a:lnTo>
                    <a:pt x="139602" y="0"/>
                  </a:lnTo>
                  <a:lnTo>
                    <a:pt x="99750" y="15450"/>
                  </a:lnTo>
                  <a:lnTo>
                    <a:pt x="52730" y="38415"/>
                  </a:lnTo>
                  <a:lnTo>
                    <a:pt x="28768" y="57044"/>
                  </a:lnTo>
                  <a:lnTo>
                    <a:pt x="21430" y="67763"/>
                  </a:lnTo>
                  <a:lnTo>
                    <a:pt x="19474" y="72597"/>
                  </a:lnTo>
                  <a:lnTo>
                    <a:pt x="19181" y="81732"/>
                  </a:lnTo>
                  <a:lnTo>
                    <a:pt x="20090" y="86144"/>
                  </a:lnTo>
                  <a:lnTo>
                    <a:pt x="28627" y="94807"/>
                  </a:lnTo>
                  <a:lnTo>
                    <a:pt x="42535" y="102657"/>
                  </a:lnTo>
                  <a:lnTo>
                    <a:pt x="78324" y="111563"/>
                  </a:lnTo>
                  <a:lnTo>
                    <a:pt x="92844" y="113631"/>
                  </a:lnTo>
                  <a:lnTo>
                    <a:pt x="99297" y="116902"/>
                  </a:lnTo>
                  <a:lnTo>
                    <a:pt x="100313" y="118057"/>
                  </a:lnTo>
                  <a:lnTo>
                    <a:pt x="100285" y="118826"/>
                  </a:lnTo>
                  <a:lnTo>
                    <a:pt x="59513" y="137953"/>
                  </a:lnTo>
                  <a:lnTo>
                    <a:pt x="17655" y="153526"/>
                  </a:lnTo>
                  <a:lnTo>
                    <a:pt x="686" y="162586"/>
                  </a:lnTo>
                  <a:lnTo>
                    <a:pt x="0" y="164035"/>
                  </a:lnTo>
                  <a:lnTo>
                    <a:pt x="248" y="165706"/>
                  </a:lnTo>
                  <a:lnTo>
                    <a:pt x="1119" y="167526"/>
                  </a:lnTo>
                  <a:lnTo>
                    <a:pt x="15828" y="173458"/>
                  </a:lnTo>
                  <a:lnTo>
                    <a:pt x="58337" y="176715"/>
                  </a:lnTo>
                  <a:lnTo>
                    <a:pt x="90311" y="177160"/>
                  </a:lnTo>
                  <a:lnTo>
                    <a:pt x="125688" y="179239"/>
                  </a:lnTo>
                  <a:lnTo>
                    <a:pt x="160461" y="181810"/>
                  </a:lnTo>
                  <a:lnTo>
                    <a:pt x="201722" y="182551"/>
                  </a:lnTo>
                  <a:lnTo>
                    <a:pt x="237810" y="177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223"/>
            <p:cNvSpPr/>
            <p:nvPr>
              <p:custDataLst>
                <p:tags r:id="rId13"/>
              </p:custDataLst>
            </p:nvPr>
          </p:nvSpPr>
          <p:spPr>
            <a:xfrm>
              <a:off x="10102849" y="5277994"/>
              <a:ext cx="114302" cy="183672"/>
            </a:xfrm>
            <a:custGeom>
              <a:avLst/>
              <a:gdLst/>
              <a:ahLst/>
              <a:cxnLst/>
              <a:rect l="0" t="0" r="0" b="0"/>
              <a:pathLst>
                <a:path w="114302" h="183672">
                  <a:moveTo>
                    <a:pt x="1" y="11556"/>
                  </a:moveTo>
                  <a:lnTo>
                    <a:pt x="1" y="11556"/>
                  </a:lnTo>
                  <a:lnTo>
                    <a:pt x="0" y="2717"/>
                  </a:lnTo>
                  <a:lnTo>
                    <a:pt x="706" y="1430"/>
                  </a:lnTo>
                  <a:lnTo>
                    <a:pt x="1882" y="572"/>
                  </a:lnTo>
                  <a:lnTo>
                    <a:pt x="3371" y="0"/>
                  </a:lnTo>
                  <a:lnTo>
                    <a:pt x="5070" y="324"/>
                  </a:lnTo>
                  <a:lnTo>
                    <a:pt x="8839" y="2566"/>
                  </a:lnTo>
                  <a:lnTo>
                    <a:pt x="34796" y="43159"/>
                  </a:lnTo>
                  <a:lnTo>
                    <a:pt x="58052" y="83244"/>
                  </a:lnTo>
                  <a:lnTo>
                    <a:pt x="80936" y="122637"/>
                  </a:lnTo>
                  <a:lnTo>
                    <a:pt x="104261" y="164182"/>
                  </a:lnTo>
                  <a:lnTo>
                    <a:pt x="112317" y="182946"/>
                  </a:lnTo>
                  <a:lnTo>
                    <a:pt x="112979" y="183671"/>
                  </a:lnTo>
                  <a:lnTo>
                    <a:pt x="114301" y="183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224"/>
            <p:cNvSpPr/>
            <p:nvPr>
              <p:custDataLst>
                <p:tags r:id="rId14"/>
              </p:custDataLst>
            </p:nvPr>
          </p:nvSpPr>
          <p:spPr>
            <a:xfrm>
              <a:off x="10096742" y="5264411"/>
              <a:ext cx="133109" cy="221990"/>
            </a:xfrm>
            <a:custGeom>
              <a:avLst/>
              <a:gdLst/>
              <a:ahLst/>
              <a:cxnLst/>
              <a:rect l="0" t="0" r="0" b="0"/>
              <a:pathLst>
                <a:path w="133109" h="221990">
                  <a:moveTo>
                    <a:pt x="133108" y="6089"/>
                  </a:moveTo>
                  <a:lnTo>
                    <a:pt x="133108" y="6089"/>
                  </a:lnTo>
                  <a:lnTo>
                    <a:pt x="133108" y="622"/>
                  </a:lnTo>
                  <a:lnTo>
                    <a:pt x="132402" y="327"/>
                  </a:lnTo>
                  <a:lnTo>
                    <a:pt x="129737" y="0"/>
                  </a:lnTo>
                  <a:lnTo>
                    <a:pt x="126201" y="1737"/>
                  </a:lnTo>
                  <a:lnTo>
                    <a:pt x="120865" y="6977"/>
                  </a:lnTo>
                  <a:lnTo>
                    <a:pt x="106668" y="27205"/>
                  </a:lnTo>
                  <a:lnTo>
                    <a:pt x="81344" y="73132"/>
                  </a:lnTo>
                  <a:lnTo>
                    <a:pt x="52153" y="113207"/>
                  </a:lnTo>
                  <a:lnTo>
                    <a:pt x="18574" y="160809"/>
                  </a:lnTo>
                  <a:lnTo>
                    <a:pt x="3893" y="175906"/>
                  </a:lnTo>
                  <a:lnTo>
                    <a:pt x="1595" y="181752"/>
                  </a:lnTo>
                  <a:lnTo>
                    <a:pt x="0" y="197727"/>
                  </a:lnTo>
                  <a:lnTo>
                    <a:pt x="6108" y="221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225"/>
            <p:cNvSpPr/>
            <p:nvPr>
              <p:custDataLst>
                <p:tags r:id="rId15"/>
              </p:custDataLst>
            </p:nvPr>
          </p:nvSpPr>
          <p:spPr>
            <a:xfrm>
              <a:off x="11607800" y="5187950"/>
              <a:ext cx="139701" cy="419101"/>
            </a:xfrm>
            <a:custGeom>
              <a:avLst/>
              <a:gdLst/>
              <a:ahLst/>
              <a:cxnLst/>
              <a:rect l="0" t="0" r="0" b="0"/>
              <a:pathLst>
                <a:path w="139701" h="419101">
                  <a:moveTo>
                    <a:pt x="139700" y="0"/>
                  </a:moveTo>
                  <a:lnTo>
                    <a:pt x="139700" y="0"/>
                  </a:lnTo>
                  <a:lnTo>
                    <a:pt x="137819" y="34511"/>
                  </a:lnTo>
                  <a:lnTo>
                    <a:pt x="132514" y="81661"/>
                  </a:lnTo>
                  <a:lnTo>
                    <a:pt x="127147" y="113001"/>
                  </a:lnTo>
                  <a:lnTo>
                    <a:pt x="120749" y="147301"/>
                  </a:lnTo>
                  <a:lnTo>
                    <a:pt x="111544" y="183573"/>
                  </a:lnTo>
                  <a:lnTo>
                    <a:pt x="100468" y="221159"/>
                  </a:lnTo>
                  <a:lnTo>
                    <a:pt x="88145" y="259623"/>
                  </a:lnTo>
                  <a:lnTo>
                    <a:pt x="72873" y="294437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226"/>
            <p:cNvSpPr/>
            <p:nvPr>
              <p:custDataLst>
                <p:tags r:id="rId16"/>
              </p:custDataLst>
            </p:nvPr>
          </p:nvSpPr>
          <p:spPr>
            <a:xfrm>
              <a:off x="11503116" y="5233184"/>
              <a:ext cx="178892" cy="475307"/>
            </a:xfrm>
            <a:custGeom>
              <a:avLst/>
              <a:gdLst/>
              <a:ahLst/>
              <a:cxnLst/>
              <a:rect l="0" t="0" r="0" b="0"/>
              <a:pathLst>
                <a:path w="178892" h="475307">
                  <a:moveTo>
                    <a:pt x="28484" y="177016"/>
                  </a:moveTo>
                  <a:lnTo>
                    <a:pt x="28484" y="177016"/>
                  </a:lnTo>
                  <a:lnTo>
                    <a:pt x="23016" y="219111"/>
                  </a:lnTo>
                  <a:lnTo>
                    <a:pt x="20644" y="249817"/>
                  </a:lnTo>
                  <a:lnTo>
                    <a:pt x="17944" y="288394"/>
                  </a:lnTo>
                  <a:lnTo>
                    <a:pt x="16744" y="333762"/>
                  </a:lnTo>
                  <a:lnTo>
                    <a:pt x="14328" y="380266"/>
                  </a:lnTo>
                  <a:lnTo>
                    <a:pt x="11609" y="421865"/>
                  </a:lnTo>
                  <a:lnTo>
                    <a:pt x="7982" y="465924"/>
                  </a:lnTo>
                  <a:lnTo>
                    <a:pt x="5261" y="474047"/>
                  </a:lnTo>
                  <a:lnTo>
                    <a:pt x="4535" y="475226"/>
                  </a:lnTo>
                  <a:lnTo>
                    <a:pt x="4051" y="475306"/>
                  </a:lnTo>
                  <a:lnTo>
                    <a:pt x="0" y="428224"/>
                  </a:lnTo>
                  <a:lnTo>
                    <a:pt x="1028" y="402344"/>
                  </a:lnTo>
                  <a:lnTo>
                    <a:pt x="3830" y="373095"/>
                  </a:lnTo>
                  <a:lnTo>
                    <a:pt x="7815" y="341602"/>
                  </a:lnTo>
                  <a:lnTo>
                    <a:pt x="13293" y="307907"/>
                  </a:lnTo>
                  <a:lnTo>
                    <a:pt x="19767" y="272743"/>
                  </a:lnTo>
                  <a:lnTo>
                    <a:pt x="26906" y="236601"/>
                  </a:lnTo>
                  <a:lnTo>
                    <a:pt x="35194" y="202628"/>
                  </a:lnTo>
                  <a:lnTo>
                    <a:pt x="44247" y="170102"/>
                  </a:lnTo>
                  <a:lnTo>
                    <a:pt x="53809" y="138540"/>
                  </a:lnTo>
                  <a:lnTo>
                    <a:pt x="63711" y="111148"/>
                  </a:lnTo>
                  <a:lnTo>
                    <a:pt x="84122" y="63780"/>
                  </a:lnTo>
                  <a:lnTo>
                    <a:pt x="108705" y="18268"/>
                  </a:lnTo>
                  <a:lnTo>
                    <a:pt x="117242" y="9800"/>
                  </a:lnTo>
                  <a:lnTo>
                    <a:pt x="136136" y="392"/>
                  </a:lnTo>
                  <a:lnTo>
                    <a:pt x="144702" y="0"/>
                  </a:lnTo>
                  <a:lnTo>
                    <a:pt x="159864" y="5209"/>
                  </a:lnTo>
                  <a:lnTo>
                    <a:pt x="171777" y="23987"/>
                  </a:lnTo>
                  <a:lnTo>
                    <a:pt x="176929" y="36897"/>
                  </a:lnTo>
                  <a:lnTo>
                    <a:pt x="178891" y="73819"/>
                  </a:lnTo>
                  <a:lnTo>
                    <a:pt x="174353" y="117744"/>
                  </a:lnTo>
                  <a:lnTo>
                    <a:pt x="165282" y="163138"/>
                  </a:lnTo>
                  <a:lnTo>
                    <a:pt x="150431" y="201658"/>
                  </a:lnTo>
                  <a:lnTo>
                    <a:pt x="132071" y="231712"/>
                  </a:lnTo>
                  <a:lnTo>
                    <a:pt x="112153" y="249774"/>
                  </a:lnTo>
                  <a:lnTo>
                    <a:pt x="91541" y="256860"/>
                  </a:lnTo>
                  <a:lnTo>
                    <a:pt x="81106" y="257762"/>
                  </a:lnTo>
                  <a:lnTo>
                    <a:pt x="61986" y="253120"/>
                  </a:lnTo>
                  <a:lnTo>
                    <a:pt x="34834" y="240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227"/>
            <p:cNvSpPr/>
            <p:nvPr>
              <p:custDataLst>
                <p:tags r:id="rId17"/>
              </p:custDataLst>
            </p:nvPr>
          </p:nvSpPr>
          <p:spPr>
            <a:xfrm>
              <a:off x="11360150" y="54102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18658"/>
                  </a:lnTo>
                  <a:lnTo>
                    <a:pt x="6480" y="16672"/>
                  </a:lnTo>
                  <a:lnTo>
                    <a:pt x="48102" y="432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228"/>
            <p:cNvSpPr/>
            <p:nvPr>
              <p:custDataLst>
                <p:tags r:id="rId18"/>
              </p:custDataLst>
            </p:nvPr>
          </p:nvSpPr>
          <p:spPr>
            <a:xfrm>
              <a:off x="10255250" y="54229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1987" y="10139"/>
                  </a:lnTo>
                  <a:lnTo>
                    <a:pt x="34" y="5490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229"/>
            <p:cNvSpPr/>
            <p:nvPr>
              <p:custDataLst>
                <p:tags r:id="rId19"/>
              </p:custDataLst>
            </p:nvPr>
          </p:nvSpPr>
          <p:spPr>
            <a:xfrm>
              <a:off x="10274300" y="5334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80" y="9329"/>
                  </a:lnTo>
                  <a:lnTo>
                    <a:pt x="1324" y="57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230"/>
            <p:cNvSpPr/>
            <p:nvPr>
              <p:custDataLst>
                <p:tags r:id="rId20"/>
              </p:custDataLst>
            </p:nvPr>
          </p:nvSpPr>
          <p:spPr>
            <a:xfrm>
              <a:off x="10325100" y="5233283"/>
              <a:ext cx="90378" cy="322968"/>
            </a:xfrm>
            <a:custGeom>
              <a:avLst/>
              <a:gdLst/>
              <a:ahLst/>
              <a:cxnLst/>
              <a:rect l="0" t="0" r="0" b="0"/>
              <a:pathLst>
                <a:path w="90378" h="3229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8789" y="5153"/>
                  </a:lnTo>
                  <a:lnTo>
                    <a:pt x="33878" y="42564"/>
                  </a:lnTo>
                  <a:lnTo>
                    <a:pt x="50805" y="76047"/>
                  </a:lnTo>
                  <a:lnTo>
                    <a:pt x="67029" y="115152"/>
                  </a:lnTo>
                  <a:lnTo>
                    <a:pt x="81296" y="158403"/>
                  </a:lnTo>
                  <a:lnTo>
                    <a:pt x="89048" y="199733"/>
                  </a:lnTo>
                  <a:lnTo>
                    <a:pt x="90377" y="237857"/>
                  </a:lnTo>
                  <a:lnTo>
                    <a:pt x="79224" y="284265"/>
                  </a:lnTo>
                  <a:lnTo>
                    <a:pt x="68373" y="304355"/>
                  </a:lnTo>
                  <a:lnTo>
                    <a:pt x="61810" y="310559"/>
                  </a:lnTo>
                  <a:lnTo>
                    <a:pt x="41205" y="319290"/>
                  </a:lnTo>
                  <a:lnTo>
                    <a:pt x="2540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231"/>
            <p:cNvSpPr/>
            <p:nvPr>
              <p:custDataLst>
                <p:tags r:id="rId21"/>
              </p:custDataLst>
            </p:nvPr>
          </p:nvSpPr>
          <p:spPr>
            <a:xfrm>
              <a:off x="10623810" y="5214233"/>
              <a:ext cx="18791" cy="272168"/>
            </a:xfrm>
            <a:custGeom>
              <a:avLst/>
              <a:gdLst/>
              <a:ahLst/>
              <a:cxnLst/>
              <a:rect l="0" t="0" r="0" b="0"/>
              <a:pathLst>
                <a:path w="18791" h="272168">
                  <a:moveTo>
                    <a:pt x="6090" y="5467"/>
                  </a:moveTo>
                  <a:lnTo>
                    <a:pt x="6090" y="5467"/>
                  </a:lnTo>
                  <a:lnTo>
                    <a:pt x="623" y="0"/>
                  </a:lnTo>
                  <a:lnTo>
                    <a:pt x="0" y="6120"/>
                  </a:lnTo>
                  <a:lnTo>
                    <a:pt x="497" y="39567"/>
                  </a:lnTo>
                  <a:lnTo>
                    <a:pt x="3134" y="72363"/>
                  </a:lnTo>
                  <a:lnTo>
                    <a:pt x="6658" y="110457"/>
                  </a:lnTo>
                  <a:lnTo>
                    <a:pt x="9870" y="149496"/>
                  </a:lnTo>
                  <a:lnTo>
                    <a:pt x="11297" y="185661"/>
                  </a:lnTo>
                  <a:lnTo>
                    <a:pt x="12101" y="231014"/>
                  </a:lnTo>
                  <a:lnTo>
                    <a:pt x="12411" y="267903"/>
                  </a:lnTo>
                  <a:lnTo>
                    <a:pt x="13125" y="269325"/>
                  </a:lnTo>
                  <a:lnTo>
                    <a:pt x="14308" y="270272"/>
                  </a:lnTo>
                  <a:lnTo>
                    <a:pt x="1879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232"/>
            <p:cNvSpPr/>
            <p:nvPr>
              <p:custDataLst>
                <p:tags r:id="rId22"/>
              </p:custDataLst>
            </p:nvPr>
          </p:nvSpPr>
          <p:spPr>
            <a:xfrm>
              <a:off x="10735812" y="5366633"/>
              <a:ext cx="63911" cy="85168"/>
            </a:xfrm>
            <a:custGeom>
              <a:avLst/>
              <a:gdLst/>
              <a:ahLst/>
              <a:cxnLst/>
              <a:rect l="0" t="0" r="0" b="0"/>
              <a:pathLst>
                <a:path w="63911" h="85168">
                  <a:moveTo>
                    <a:pt x="52838" y="5467"/>
                  </a:moveTo>
                  <a:lnTo>
                    <a:pt x="52838" y="5467"/>
                  </a:lnTo>
                  <a:lnTo>
                    <a:pt x="42700" y="1103"/>
                  </a:lnTo>
                  <a:lnTo>
                    <a:pt x="35161" y="0"/>
                  </a:lnTo>
                  <a:lnTo>
                    <a:pt x="22983" y="2749"/>
                  </a:lnTo>
                  <a:lnTo>
                    <a:pt x="14640" y="9903"/>
                  </a:lnTo>
                  <a:lnTo>
                    <a:pt x="1156" y="28373"/>
                  </a:lnTo>
                  <a:lnTo>
                    <a:pt x="0" y="38930"/>
                  </a:lnTo>
                  <a:lnTo>
                    <a:pt x="679" y="44709"/>
                  </a:lnTo>
                  <a:lnTo>
                    <a:pt x="7079" y="56775"/>
                  </a:lnTo>
                  <a:lnTo>
                    <a:pt x="25062" y="78397"/>
                  </a:lnTo>
                  <a:lnTo>
                    <a:pt x="33673" y="83741"/>
                  </a:lnTo>
                  <a:lnTo>
                    <a:pt x="37944" y="85167"/>
                  </a:lnTo>
                  <a:lnTo>
                    <a:pt x="42203" y="84706"/>
                  </a:lnTo>
                  <a:lnTo>
                    <a:pt x="50698" y="80430"/>
                  </a:lnTo>
                  <a:lnTo>
                    <a:pt x="60044" y="70090"/>
                  </a:lnTo>
                  <a:lnTo>
                    <a:pt x="63096" y="62175"/>
                  </a:lnTo>
                  <a:lnTo>
                    <a:pt x="63910" y="58089"/>
                  </a:lnTo>
                  <a:lnTo>
                    <a:pt x="61685" y="42225"/>
                  </a:lnTo>
                  <a:lnTo>
                    <a:pt x="56557" y="30861"/>
                  </a:lnTo>
                  <a:lnTo>
                    <a:pt x="46488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233"/>
            <p:cNvSpPr/>
            <p:nvPr>
              <p:custDataLst>
                <p:tags r:id="rId23"/>
              </p:custDataLst>
            </p:nvPr>
          </p:nvSpPr>
          <p:spPr>
            <a:xfrm>
              <a:off x="10813142" y="5368251"/>
              <a:ext cx="101937" cy="311556"/>
            </a:xfrm>
            <a:custGeom>
              <a:avLst/>
              <a:gdLst/>
              <a:ahLst/>
              <a:cxnLst/>
              <a:rect l="0" t="0" r="0" b="0"/>
              <a:pathLst>
                <a:path w="101937" h="311556">
                  <a:moveTo>
                    <a:pt x="89808" y="22899"/>
                  </a:moveTo>
                  <a:lnTo>
                    <a:pt x="89808" y="22899"/>
                  </a:lnTo>
                  <a:lnTo>
                    <a:pt x="83066" y="12786"/>
                  </a:lnTo>
                  <a:lnTo>
                    <a:pt x="70348" y="5940"/>
                  </a:lnTo>
                  <a:lnTo>
                    <a:pt x="45237" y="0"/>
                  </a:lnTo>
                  <a:lnTo>
                    <a:pt x="21804" y="121"/>
                  </a:lnTo>
                  <a:lnTo>
                    <a:pt x="14839" y="1364"/>
                  </a:lnTo>
                  <a:lnTo>
                    <a:pt x="9489" y="4309"/>
                  </a:lnTo>
                  <a:lnTo>
                    <a:pt x="1664" y="13226"/>
                  </a:lnTo>
                  <a:lnTo>
                    <a:pt x="0" y="17861"/>
                  </a:lnTo>
                  <a:lnTo>
                    <a:pt x="34" y="26775"/>
                  </a:lnTo>
                  <a:lnTo>
                    <a:pt x="6165" y="37321"/>
                  </a:lnTo>
                  <a:lnTo>
                    <a:pt x="10762" y="43097"/>
                  </a:lnTo>
                  <a:lnTo>
                    <a:pt x="25279" y="49515"/>
                  </a:lnTo>
                  <a:lnTo>
                    <a:pt x="63341" y="53635"/>
                  </a:lnTo>
                  <a:lnTo>
                    <a:pt x="84239" y="50978"/>
                  </a:lnTo>
                  <a:lnTo>
                    <a:pt x="101936" y="42280"/>
                  </a:lnTo>
                  <a:lnTo>
                    <a:pt x="98030" y="53565"/>
                  </a:lnTo>
                  <a:lnTo>
                    <a:pt x="96404" y="99601"/>
                  </a:lnTo>
                  <a:lnTo>
                    <a:pt x="96269" y="132248"/>
                  </a:lnTo>
                  <a:lnTo>
                    <a:pt x="95502" y="170276"/>
                  </a:lnTo>
                  <a:lnTo>
                    <a:pt x="92809" y="210696"/>
                  </a:lnTo>
                  <a:lnTo>
                    <a:pt x="85497" y="246535"/>
                  </a:lnTo>
                  <a:lnTo>
                    <a:pt x="74486" y="276809"/>
                  </a:lnTo>
                  <a:lnTo>
                    <a:pt x="60185" y="299672"/>
                  </a:lnTo>
                  <a:lnTo>
                    <a:pt x="53126" y="306192"/>
                  </a:lnTo>
                  <a:lnTo>
                    <a:pt x="46303" y="309833"/>
                  </a:lnTo>
                  <a:lnTo>
                    <a:pt x="39638" y="311555"/>
                  </a:lnTo>
                  <a:lnTo>
                    <a:pt x="26588" y="309705"/>
                  </a:lnTo>
                  <a:lnTo>
                    <a:pt x="14439" y="303474"/>
                  </a:lnTo>
                  <a:lnTo>
                    <a:pt x="4335" y="293649"/>
                  </a:lnTo>
                  <a:lnTo>
                    <a:pt x="1780" y="286654"/>
                  </a:lnTo>
                  <a:lnTo>
                    <a:pt x="826" y="269475"/>
                  </a:lnTo>
                  <a:lnTo>
                    <a:pt x="7625" y="243341"/>
                  </a:lnTo>
                  <a:lnTo>
                    <a:pt x="25320" y="217724"/>
                  </a:lnTo>
                  <a:lnTo>
                    <a:pt x="70758" y="175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234"/>
            <p:cNvSpPr/>
            <p:nvPr>
              <p:custDataLst>
                <p:tags r:id="rId24"/>
              </p:custDataLst>
            </p:nvPr>
          </p:nvSpPr>
          <p:spPr>
            <a:xfrm>
              <a:off x="11113001" y="5252333"/>
              <a:ext cx="113800" cy="260441"/>
            </a:xfrm>
            <a:custGeom>
              <a:avLst/>
              <a:gdLst/>
              <a:ahLst/>
              <a:cxnLst/>
              <a:rect l="0" t="0" r="0" b="0"/>
              <a:pathLst>
                <a:path w="113800" h="260441">
                  <a:moveTo>
                    <a:pt x="113799" y="5467"/>
                  </a:moveTo>
                  <a:lnTo>
                    <a:pt x="113799" y="5467"/>
                  </a:lnTo>
                  <a:lnTo>
                    <a:pt x="107319" y="4761"/>
                  </a:lnTo>
                  <a:lnTo>
                    <a:pt x="77824" y="0"/>
                  </a:lnTo>
                  <a:lnTo>
                    <a:pt x="50536" y="9491"/>
                  </a:lnTo>
                  <a:lnTo>
                    <a:pt x="23480" y="32451"/>
                  </a:lnTo>
                  <a:lnTo>
                    <a:pt x="4330" y="78452"/>
                  </a:lnTo>
                  <a:lnTo>
                    <a:pt x="0" y="118573"/>
                  </a:lnTo>
                  <a:lnTo>
                    <a:pt x="1838" y="160864"/>
                  </a:lnTo>
                  <a:lnTo>
                    <a:pt x="9711" y="200826"/>
                  </a:lnTo>
                  <a:lnTo>
                    <a:pt x="26042" y="242170"/>
                  </a:lnTo>
                  <a:lnTo>
                    <a:pt x="36225" y="255307"/>
                  </a:lnTo>
                  <a:lnTo>
                    <a:pt x="40917" y="258810"/>
                  </a:lnTo>
                  <a:lnTo>
                    <a:pt x="46160" y="260440"/>
                  </a:lnTo>
                  <a:lnTo>
                    <a:pt x="69349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235"/>
            <p:cNvSpPr/>
            <p:nvPr>
              <p:custDataLst>
                <p:tags r:id="rId25"/>
              </p:custDataLst>
            </p:nvPr>
          </p:nvSpPr>
          <p:spPr>
            <a:xfrm>
              <a:off x="11296650" y="53340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0" y="0"/>
                  </a:moveTo>
                  <a:lnTo>
                    <a:pt x="0" y="0"/>
                  </a:lnTo>
                  <a:lnTo>
                    <a:pt x="0" y="38300"/>
                  </a:lnTo>
                  <a:lnTo>
                    <a:pt x="1881" y="83786"/>
                  </a:lnTo>
                  <a:lnTo>
                    <a:pt x="5069" y="119788"/>
                  </a:lnTo>
                  <a:lnTo>
                    <a:pt x="10126" y="163590"/>
                  </a:lnTo>
                  <a:lnTo>
                    <a:pt x="127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318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395"/>
          <p:cNvGrpSpPr/>
          <p:nvPr/>
        </p:nvGrpSpPr>
        <p:grpSpPr>
          <a:xfrm>
            <a:off x="3155950" y="714772"/>
            <a:ext cx="870810" cy="666924"/>
            <a:chOff x="3155950" y="714772"/>
            <a:chExt cx="870810" cy="666924"/>
          </a:xfrm>
        </p:grpSpPr>
        <p:sp>
          <p:nvSpPr>
            <p:cNvPr id="2" name="SMARTInkShape-2236"/>
            <p:cNvSpPr/>
            <p:nvPr>
              <p:custDataLst>
                <p:tags r:id="rId124"/>
              </p:custDataLst>
            </p:nvPr>
          </p:nvSpPr>
          <p:spPr>
            <a:xfrm>
              <a:off x="3924300" y="814206"/>
              <a:ext cx="102460" cy="354195"/>
            </a:xfrm>
            <a:custGeom>
              <a:avLst/>
              <a:gdLst/>
              <a:ahLst/>
              <a:cxnLst/>
              <a:rect l="0" t="0" r="0" b="0"/>
              <a:pathLst>
                <a:path w="102460" h="35419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881" y="5711"/>
                  </a:lnTo>
                  <a:lnTo>
                    <a:pt x="5467" y="0"/>
                  </a:lnTo>
                  <a:lnTo>
                    <a:pt x="16201" y="5752"/>
                  </a:lnTo>
                  <a:lnTo>
                    <a:pt x="32788" y="23136"/>
                  </a:lnTo>
                  <a:lnTo>
                    <a:pt x="57849" y="63016"/>
                  </a:lnTo>
                  <a:lnTo>
                    <a:pt x="75570" y="98957"/>
                  </a:lnTo>
                  <a:lnTo>
                    <a:pt x="90736" y="139155"/>
                  </a:lnTo>
                  <a:lnTo>
                    <a:pt x="99829" y="182892"/>
                  </a:lnTo>
                  <a:lnTo>
                    <a:pt x="102459" y="224437"/>
                  </a:lnTo>
                  <a:lnTo>
                    <a:pt x="99160" y="261952"/>
                  </a:lnTo>
                  <a:lnTo>
                    <a:pt x="82140" y="305461"/>
                  </a:lnTo>
                  <a:lnTo>
                    <a:pt x="63379" y="334737"/>
                  </a:lnTo>
                  <a:lnTo>
                    <a:pt x="38100" y="354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237"/>
            <p:cNvSpPr/>
            <p:nvPr>
              <p:custDataLst>
                <p:tags r:id="rId125"/>
              </p:custDataLst>
            </p:nvPr>
          </p:nvSpPr>
          <p:spPr>
            <a:xfrm>
              <a:off x="3715196" y="918052"/>
              <a:ext cx="128984" cy="463644"/>
            </a:xfrm>
            <a:custGeom>
              <a:avLst/>
              <a:gdLst/>
              <a:ahLst/>
              <a:cxnLst/>
              <a:rect l="0" t="0" r="0" b="0"/>
              <a:pathLst>
                <a:path w="128984" h="463644">
                  <a:moveTo>
                    <a:pt x="44004" y="136048"/>
                  </a:moveTo>
                  <a:lnTo>
                    <a:pt x="44004" y="136048"/>
                  </a:lnTo>
                  <a:lnTo>
                    <a:pt x="40633" y="136048"/>
                  </a:lnTo>
                  <a:lnTo>
                    <a:pt x="37097" y="137929"/>
                  </a:lnTo>
                  <a:lnTo>
                    <a:pt x="35166" y="139419"/>
                  </a:lnTo>
                  <a:lnTo>
                    <a:pt x="29077" y="151628"/>
                  </a:lnTo>
                  <a:lnTo>
                    <a:pt x="22805" y="175393"/>
                  </a:lnTo>
                  <a:lnTo>
                    <a:pt x="23220" y="211519"/>
                  </a:lnTo>
                  <a:lnTo>
                    <a:pt x="24183" y="244850"/>
                  </a:lnTo>
                  <a:lnTo>
                    <a:pt x="25317" y="283888"/>
                  </a:lnTo>
                  <a:lnTo>
                    <a:pt x="28173" y="327108"/>
                  </a:lnTo>
                  <a:lnTo>
                    <a:pt x="29913" y="368425"/>
                  </a:lnTo>
                  <a:lnTo>
                    <a:pt x="30686" y="405838"/>
                  </a:lnTo>
                  <a:lnTo>
                    <a:pt x="31182" y="453061"/>
                  </a:lnTo>
                  <a:lnTo>
                    <a:pt x="31280" y="463643"/>
                  </a:lnTo>
                  <a:lnTo>
                    <a:pt x="24393" y="426986"/>
                  </a:lnTo>
                  <a:lnTo>
                    <a:pt x="19766" y="390237"/>
                  </a:lnTo>
                  <a:lnTo>
                    <a:pt x="13006" y="343330"/>
                  </a:lnTo>
                  <a:lnTo>
                    <a:pt x="9933" y="316569"/>
                  </a:lnTo>
                  <a:lnTo>
                    <a:pt x="7179" y="288146"/>
                  </a:lnTo>
                  <a:lnTo>
                    <a:pt x="4637" y="258613"/>
                  </a:lnTo>
                  <a:lnTo>
                    <a:pt x="2943" y="231164"/>
                  </a:lnTo>
                  <a:lnTo>
                    <a:pt x="1813" y="205103"/>
                  </a:lnTo>
                  <a:lnTo>
                    <a:pt x="558" y="157567"/>
                  </a:lnTo>
                  <a:lnTo>
                    <a:pt x="0" y="117625"/>
                  </a:lnTo>
                  <a:lnTo>
                    <a:pt x="1634" y="82940"/>
                  </a:lnTo>
                  <a:lnTo>
                    <a:pt x="8401" y="41290"/>
                  </a:lnTo>
                  <a:lnTo>
                    <a:pt x="11802" y="30543"/>
                  </a:lnTo>
                  <a:lnTo>
                    <a:pt x="23107" y="14838"/>
                  </a:lnTo>
                  <a:lnTo>
                    <a:pt x="36833" y="4566"/>
                  </a:lnTo>
                  <a:lnTo>
                    <a:pt x="49989" y="0"/>
                  </a:lnTo>
                  <a:lnTo>
                    <a:pt x="66655" y="3616"/>
                  </a:lnTo>
                  <a:lnTo>
                    <a:pt x="76038" y="7543"/>
                  </a:lnTo>
                  <a:lnTo>
                    <a:pt x="92108" y="21314"/>
                  </a:lnTo>
                  <a:lnTo>
                    <a:pt x="119671" y="55529"/>
                  </a:lnTo>
                  <a:lnTo>
                    <a:pt x="127023" y="76273"/>
                  </a:lnTo>
                  <a:lnTo>
                    <a:pt x="128983" y="87731"/>
                  </a:lnTo>
                  <a:lnTo>
                    <a:pt x="123636" y="111752"/>
                  </a:lnTo>
                  <a:lnTo>
                    <a:pt x="111146" y="135127"/>
                  </a:lnTo>
                  <a:lnTo>
                    <a:pt x="72501" y="173130"/>
                  </a:lnTo>
                  <a:lnTo>
                    <a:pt x="27683" y="201072"/>
                  </a:lnTo>
                  <a:lnTo>
                    <a:pt x="7253" y="213699"/>
                  </a:lnTo>
                  <a:lnTo>
                    <a:pt x="7509" y="213921"/>
                  </a:lnTo>
                  <a:lnTo>
                    <a:pt x="12254" y="212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238"/>
            <p:cNvSpPr/>
            <p:nvPr>
              <p:custDataLst>
                <p:tags r:id="rId126"/>
              </p:custDataLst>
            </p:nvPr>
          </p:nvSpPr>
          <p:spPr>
            <a:xfrm>
              <a:off x="3155950" y="714772"/>
              <a:ext cx="254001" cy="466329"/>
            </a:xfrm>
            <a:custGeom>
              <a:avLst/>
              <a:gdLst/>
              <a:ahLst/>
              <a:cxnLst/>
              <a:rect l="0" t="0" r="0" b="0"/>
              <a:pathLst>
                <a:path w="254001" h="466329">
                  <a:moveTo>
                    <a:pt x="0" y="466328"/>
                  </a:moveTo>
                  <a:lnTo>
                    <a:pt x="0" y="466328"/>
                  </a:lnTo>
                  <a:lnTo>
                    <a:pt x="3371" y="466328"/>
                  </a:lnTo>
                  <a:lnTo>
                    <a:pt x="6907" y="464446"/>
                  </a:lnTo>
                  <a:lnTo>
                    <a:pt x="42246" y="432450"/>
                  </a:lnTo>
                  <a:lnTo>
                    <a:pt x="69589" y="390203"/>
                  </a:lnTo>
                  <a:lnTo>
                    <a:pt x="85962" y="349945"/>
                  </a:lnTo>
                  <a:lnTo>
                    <a:pt x="101000" y="302419"/>
                  </a:lnTo>
                  <a:lnTo>
                    <a:pt x="108961" y="275916"/>
                  </a:lnTo>
                  <a:lnTo>
                    <a:pt x="117091" y="248370"/>
                  </a:lnTo>
                  <a:lnTo>
                    <a:pt x="124627" y="222245"/>
                  </a:lnTo>
                  <a:lnTo>
                    <a:pt x="131768" y="197067"/>
                  </a:lnTo>
                  <a:lnTo>
                    <a:pt x="144641" y="150512"/>
                  </a:lnTo>
                  <a:lnTo>
                    <a:pt x="155067" y="111006"/>
                  </a:lnTo>
                  <a:lnTo>
                    <a:pt x="162127" y="63773"/>
                  </a:lnTo>
                  <a:lnTo>
                    <a:pt x="163101" y="21438"/>
                  </a:lnTo>
                  <a:lnTo>
                    <a:pt x="158097" y="8484"/>
                  </a:lnTo>
                  <a:lnTo>
                    <a:pt x="154081" y="4465"/>
                  </a:lnTo>
                  <a:lnTo>
                    <a:pt x="143975" y="0"/>
                  </a:lnTo>
                  <a:lnTo>
                    <a:pt x="137611" y="926"/>
                  </a:lnTo>
                  <a:lnTo>
                    <a:pt x="123014" y="7599"/>
                  </a:lnTo>
                  <a:lnTo>
                    <a:pt x="98929" y="33370"/>
                  </a:lnTo>
                  <a:lnTo>
                    <a:pt x="77290" y="71187"/>
                  </a:lnTo>
                  <a:lnTo>
                    <a:pt x="67747" y="103032"/>
                  </a:lnTo>
                  <a:lnTo>
                    <a:pt x="62566" y="138352"/>
                  </a:lnTo>
                  <a:lnTo>
                    <a:pt x="62615" y="175216"/>
                  </a:lnTo>
                  <a:lnTo>
                    <a:pt x="68751" y="216530"/>
                  </a:lnTo>
                  <a:lnTo>
                    <a:pt x="77828" y="260057"/>
                  </a:lnTo>
                  <a:lnTo>
                    <a:pt x="86566" y="302920"/>
                  </a:lnTo>
                  <a:lnTo>
                    <a:pt x="98916" y="343608"/>
                  </a:lnTo>
                  <a:lnTo>
                    <a:pt x="113813" y="380036"/>
                  </a:lnTo>
                  <a:lnTo>
                    <a:pt x="138771" y="418260"/>
                  </a:lnTo>
                  <a:lnTo>
                    <a:pt x="158102" y="433441"/>
                  </a:lnTo>
                  <a:lnTo>
                    <a:pt x="180334" y="439247"/>
                  </a:lnTo>
                  <a:lnTo>
                    <a:pt x="216651" y="438548"/>
                  </a:lnTo>
                  <a:lnTo>
                    <a:pt x="254000" y="434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239"/>
            <p:cNvSpPr/>
            <p:nvPr>
              <p:custDataLst>
                <p:tags r:id="rId127"/>
              </p:custDataLst>
            </p:nvPr>
          </p:nvSpPr>
          <p:spPr>
            <a:xfrm>
              <a:off x="3501719" y="816402"/>
              <a:ext cx="155882" cy="382888"/>
            </a:xfrm>
            <a:custGeom>
              <a:avLst/>
              <a:gdLst/>
              <a:ahLst/>
              <a:cxnLst/>
              <a:rect l="0" t="0" r="0" b="0"/>
              <a:pathLst>
                <a:path w="155882" h="382888">
                  <a:moveTo>
                    <a:pt x="105081" y="28148"/>
                  </a:moveTo>
                  <a:lnTo>
                    <a:pt x="105081" y="28148"/>
                  </a:lnTo>
                  <a:lnTo>
                    <a:pt x="96243" y="19310"/>
                  </a:lnTo>
                  <a:lnTo>
                    <a:pt x="94098" y="13401"/>
                  </a:lnTo>
                  <a:lnTo>
                    <a:pt x="93526" y="9850"/>
                  </a:lnTo>
                  <a:lnTo>
                    <a:pt x="91733" y="7483"/>
                  </a:lnTo>
                  <a:lnTo>
                    <a:pt x="74805" y="0"/>
                  </a:lnTo>
                  <a:lnTo>
                    <a:pt x="70080" y="211"/>
                  </a:lnTo>
                  <a:lnTo>
                    <a:pt x="59186" y="4207"/>
                  </a:lnTo>
                  <a:lnTo>
                    <a:pt x="41153" y="24504"/>
                  </a:lnTo>
                  <a:lnTo>
                    <a:pt x="22404" y="66344"/>
                  </a:lnTo>
                  <a:lnTo>
                    <a:pt x="11656" y="102744"/>
                  </a:lnTo>
                  <a:lnTo>
                    <a:pt x="3586" y="143146"/>
                  </a:lnTo>
                  <a:lnTo>
                    <a:pt x="0" y="186973"/>
                  </a:lnTo>
                  <a:lnTo>
                    <a:pt x="2169" y="230441"/>
                  </a:lnTo>
                  <a:lnTo>
                    <a:pt x="9248" y="272572"/>
                  </a:lnTo>
                  <a:lnTo>
                    <a:pt x="21801" y="312464"/>
                  </a:lnTo>
                  <a:lnTo>
                    <a:pt x="48107" y="353768"/>
                  </a:lnTo>
                  <a:lnTo>
                    <a:pt x="78243" y="377139"/>
                  </a:lnTo>
                  <a:lnTo>
                    <a:pt x="99033" y="382457"/>
                  </a:lnTo>
                  <a:lnTo>
                    <a:pt x="109515" y="382887"/>
                  </a:lnTo>
                  <a:lnTo>
                    <a:pt x="128688" y="377721"/>
                  </a:lnTo>
                  <a:lnTo>
                    <a:pt x="155881" y="364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396"/>
          <p:cNvGrpSpPr/>
          <p:nvPr/>
        </p:nvGrpSpPr>
        <p:grpSpPr>
          <a:xfrm>
            <a:off x="4381500" y="984250"/>
            <a:ext cx="177801" cy="146051"/>
            <a:chOff x="4381500" y="984250"/>
            <a:chExt cx="177801" cy="146051"/>
          </a:xfrm>
        </p:grpSpPr>
        <p:sp>
          <p:nvSpPr>
            <p:cNvPr id="7" name="SMARTInkShape-2240"/>
            <p:cNvSpPr/>
            <p:nvPr>
              <p:custDataLst>
                <p:tags r:id="rId122"/>
              </p:custDataLst>
            </p:nvPr>
          </p:nvSpPr>
          <p:spPr>
            <a:xfrm>
              <a:off x="4388111" y="984250"/>
              <a:ext cx="171190" cy="22422"/>
            </a:xfrm>
            <a:custGeom>
              <a:avLst/>
              <a:gdLst/>
              <a:ahLst/>
              <a:cxnLst/>
              <a:rect l="0" t="0" r="0" b="0"/>
              <a:pathLst>
                <a:path w="171190" h="22422">
                  <a:moveTo>
                    <a:pt x="6089" y="19050"/>
                  </a:moveTo>
                  <a:lnTo>
                    <a:pt x="6089" y="19050"/>
                  </a:lnTo>
                  <a:lnTo>
                    <a:pt x="622" y="19050"/>
                  </a:lnTo>
                  <a:lnTo>
                    <a:pt x="327" y="19756"/>
                  </a:lnTo>
                  <a:lnTo>
                    <a:pt x="0" y="22421"/>
                  </a:lnTo>
                  <a:lnTo>
                    <a:pt x="7381" y="22194"/>
                  </a:lnTo>
                  <a:lnTo>
                    <a:pt x="48599" y="16300"/>
                  </a:lnTo>
                  <a:lnTo>
                    <a:pt x="91435" y="10396"/>
                  </a:lnTo>
                  <a:lnTo>
                    <a:pt x="138606" y="2785"/>
                  </a:lnTo>
                  <a:lnTo>
                    <a:pt x="171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241"/>
            <p:cNvSpPr/>
            <p:nvPr>
              <p:custDataLst>
                <p:tags r:id="rId123"/>
              </p:custDataLst>
            </p:nvPr>
          </p:nvSpPr>
          <p:spPr>
            <a:xfrm>
              <a:off x="4381500" y="11239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42376" y="1324"/>
                  </a:lnTo>
                  <a:lnTo>
                    <a:pt x="86374" y="26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397"/>
          <p:cNvGrpSpPr/>
          <p:nvPr/>
        </p:nvGrpSpPr>
        <p:grpSpPr>
          <a:xfrm>
            <a:off x="4911423" y="876300"/>
            <a:ext cx="986205" cy="457201"/>
            <a:chOff x="4911423" y="876300"/>
            <a:chExt cx="986205" cy="457201"/>
          </a:xfrm>
        </p:grpSpPr>
        <p:sp>
          <p:nvSpPr>
            <p:cNvPr id="10" name="SMARTInkShape-2242"/>
            <p:cNvSpPr/>
            <p:nvPr>
              <p:custDataLst>
                <p:tags r:id="rId115"/>
              </p:custDataLst>
            </p:nvPr>
          </p:nvSpPr>
          <p:spPr>
            <a:xfrm>
              <a:off x="4911423" y="889339"/>
              <a:ext cx="168578" cy="399712"/>
            </a:xfrm>
            <a:custGeom>
              <a:avLst/>
              <a:gdLst/>
              <a:ahLst/>
              <a:cxnLst/>
              <a:rect l="0" t="0" r="0" b="0"/>
              <a:pathLst>
                <a:path w="168578" h="399712">
                  <a:moveTo>
                    <a:pt x="60627" y="12361"/>
                  </a:moveTo>
                  <a:lnTo>
                    <a:pt x="60627" y="12361"/>
                  </a:lnTo>
                  <a:lnTo>
                    <a:pt x="60627" y="805"/>
                  </a:lnTo>
                  <a:lnTo>
                    <a:pt x="59921" y="424"/>
                  </a:lnTo>
                  <a:lnTo>
                    <a:pt x="57256" y="0"/>
                  </a:lnTo>
                  <a:lnTo>
                    <a:pt x="48418" y="6503"/>
                  </a:lnTo>
                  <a:lnTo>
                    <a:pt x="26781" y="44864"/>
                  </a:lnTo>
                  <a:lnTo>
                    <a:pt x="9206" y="89960"/>
                  </a:lnTo>
                  <a:lnTo>
                    <a:pt x="379" y="130105"/>
                  </a:lnTo>
                  <a:lnTo>
                    <a:pt x="0" y="153651"/>
                  </a:lnTo>
                  <a:lnTo>
                    <a:pt x="1159" y="178521"/>
                  </a:lnTo>
                  <a:lnTo>
                    <a:pt x="6165" y="204273"/>
                  </a:lnTo>
                  <a:lnTo>
                    <a:pt x="13736" y="230614"/>
                  </a:lnTo>
                  <a:lnTo>
                    <a:pt x="23016" y="257346"/>
                  </a:lnTo>
                  <a:lnTo>
                    <a:pt x="52143" y="303982"/>
                  </a:lnTo>
                  <a:lnTo>
                    <a:pt x="88606" y="343054"/>
                  </a:lnTo>
                  <a:lnTo>
                    <a:pt x="128330" y="372178"/>
                  </a:lnTo>
                  <a:lnTo>
                    <a:pt x="168577" y="399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243"/>
            <p:cNvSpPr/>
            <p:nvPr>
              <p:custDataLst>
                <p:tags r:id="rId116"/>
              </p:custDataLst>
            </p:nvPr>
          </p:nvSpPr>
          <p:spPr>
            <a:xfrm>
              <a:off x="5816600" y="876300"/>
              <a:ext cx="81028" cy="457201"/>
            </a:xfrm>
            <a:custGeom>
              <a:avLst/>
              <a:gdLst/>
              <a:ahLst/>
              <a:cxnLst/>
              <a:rect l="0" t="0" r="0" b="0"/>
              <a:pathLst>
                <a:path w="81028" h="457201">
                  <a:moveTo>
                    <a:pt x="0" y="0"/>
                  </a:moveTo>
                  <a:lnTo>
                    <a:pt x="0" y="0"/>
                  </a:lnTo>
                  <a:lnTo>
                    <a:pt x="26515" y="45466"/>
                  </a:lnTo>
                  <a:lnTo>
                    <a:pt x="38595" y="77828"/>
                  </a:lnTo>
                  <a:lnTo>
                    <a:pt x="51021" y="117140"/>
                  </a:lnTo>
                  <a:lnTo>
                    <a:pt x="63598" y="162835"/>
                  </a:lnTo>
                  <a:lnTo>
                    <a:pt x="69210" y="188990"/>
                  </a:lnTo>
                  <a:lnTo>
                    <a:pt x="74362" y="217010"/>
                  </a:lnTo>
                  <a:lnTo>
                    <a:pt x="79208" y="246273"/>
                  </a:lnTo>
                  <a:lnTo>
                    <a:pt x="81027" y="274249"/>
                  </a:lnTo>
                  <a:lnTo>
                    <a:pt x="80830" y="301366"/>
                  </a:lnTo>
                  <a:lnTo>
                    <a:pt x="79287" y="327911"/>
                  </a:lnTo>
                  <a:lnTo>
                    <a:pt x="68164" y="372457"/>
                  </a:lnTo>
                  <a:lnTo>
                    <a:pt x="50050" y="408247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244"/>
            <p:cNvSpPr/>
            <p:nvPr>
              <p:custDataLst>
                <p:tags r:id="rId117"/>
              </p:custDataLst>
            </p:nvPr>
          </p:nvSpPr>
          <p:spPr>
            <a:xfrm>
              <a:off x="5703706" y="997212"/>
              <a:ext cx="17645" cy="6089"/>
            </a:xfrm>
            <a:custGeom>
              <a:avLst/>
              <a:gdLst/>
              <a:ahLst/>
              <a:cxnLst/>
              <a:rect l="0" t="0" r="0" b="0"/>
              <a:pathLst>
                <a:path w="17645" h="6089">
                  <a:moveTo>
                    <a:pt x="17644" y="6088"/>
                  </a:moveTo>
                  <a:lnTo>
                    <a:pt x="17644" y="6088"/>
                  </a:lnTo>
                  <a:lnTo>
                    <a:pt x="5711" y="1062"/>
                  </a:lnTo>
                  <a:lnTo>
                    <a:pt x="0" y="0"/>
                  </a:lnTo>
                  <a:lnTo>
                    <a:pt x="237" y="618"/>
                  </a:lnTo>
                  <a:lnTo>
                    <a:pt x="4944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245"/>
            <p:cNvSpPr/>
            <p:nvPr>
              <p:custDataLst>
                <p:tags r:id="rId118"/>
              </p:custDataLst>
            </p:nvPr>
          </p:nvSpPr>
          <p:spPr>
            <a:xfrm>
              <a:off x="5715000" y="111125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303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246"/>
            <p:cNvSpPr/>
            <p:nvPr>
              <p:custDataLst>
                <p:tags r:id="rId119"/>
              </p:custDataLst>
            </p:nvPr>
          </p:nvSpPr>
          <p:spPr>
            <a:xfrm>
              <a:off x="5532246" y="904392"/>
              <a:ext cx="112905" cy="295759"/>
            </a:xfrm>
            <a:custGeom>
              <a:avLst/>
              <a:gdLst/>
              <a:ahLst/>
              <a:cxnLst/>
              <a:rect l="0" t="0" r="0" b="0"/>
              <a:pathLst>
                <a:path w="112905" h="295759">
                  <a:moveTo>
                    <a:pt x="112904" y="3658"/>
                  </a:moveTo>
                  <a:lnTo>
                    <a:pt x="112904" y="3658"/>
                  </a:lnTo>
                  <a:lnTo>
                    <a:pt x="109533" y="287"/>
                  </a:lnTo>
                  <a:lnTo>
                    <a:pt x="107129" y="0"/>
                  </a:lnTo>
                  <a:lnTo>
                    <a:pt x="100695" y="1562"/>
                  </a:lnTo>
                  <a:lnTo>
                    <a:pt x="93131" y="10252"/>
                  </a:lnTo>
                  <a:lnTo>
                    <a:pt x="67523" y="53340"/>
                  </a:lnTo>
                  <a:lnTo>
                    <a:pt x="49128" y="94030"/>
                  </a:lnTo>
                  <a:lnTo>
                    <a:pt x="36582" y="127784"/>
                  </a:lnTo>
                  <a:lnTo>
                    <a:pt x="25831" y="162072"/>
                  </a:lnTo>
                  <a:lnTo>
                    <a:pt x="13727" y="209345"/>
                  </a:lnTo>
                  <a:lnTo>
                    <a:pt x="3316" y="256503"/>
                  </a:lnTo>
                  <a:lnTo>
                    <a:pt x="0" y="277463"/>
                  </a:lnTo>
                  <a:lnTo>
                    <a:pt x="1106" y="285981"/>
                  </a:lnTo>
                  <a:lnTo>
                    <a:pt x="4954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247"/>
            <p:cNvSpPr/>
            <p:nvPr>
              <p:custDataLst>
                <p:tags r:id="rId120"/>
              </p:custDataLst>
            </p:nvPr>
          </p:nvSpPr>
          <p:spPr>
            <a:xfrm>
              <a:off x="5457342" y="889000"/>
              <a:ext cx="168759" cy="266701"/>
            </a:xfrm>
            <a:custGeom>
              <a:avLst/>
              <a:gdLst/>
              <a:ahLst/>
              <a:cxnLst/>
              <a:rect l="0" t="0" r="0" b="0"/>
              <a:pathLst>
                <a:path w="168759" h="2667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14380" y="45564"/>
                  </a:lnTo>
                  <a:lnTo>
                    <a:pt x="40034" y="90374"/>
                  </a:lnTo>
                  <a:lnTo>
                    <a:pt x="70410" y="127437"/>
                  </a:lnTo>
                  <a:lnTo>
                    <a:pt x="102459" y="165229"/>
                  </a:lnTo>
                  <a:lnTo>
                    <a:pt x="138571" y="212555"/>
                  </a:lnTo>
                  <a:lnTo>
                    <a:pt x="156968" y="244324"/>
                  </a:lnTo>
                  <a:lnTo>
                    <a:pt x="161333" y="258857"/>
                  </a:lnTo>
                  <a:lnTo>
                    <a:pt x="161691" y="261471"/>
                  </a:lnTo>
                  <a:lnTo>
                    <a:pt x="162636" y="263214"/>
                  </a:lnTo>
                  <a:lnTo>
                    <a:pt x="163971" y="264376"/>
                  </a:lnTo>
                  <a:lnTo>
                    <a:pt x="168758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248"/>
            <p:cNvSpPr/>
            <p:nvPr>
              <p:custDataLst>
                <p:tags r:id="rId121"/>
              </p:custDataLst>
            </p:nvPr>
          </p:nvSpPr>
          <p:spPr>
            <a:xfrm>
              <a:off x="5099565" y="882657"/>
              <a:ext cx="240786" cy="298236"/>
            </a:xfrm>
            <a:custGeom>
              <a:avLst/>
              <a:gdLst/>
              <a:ahLst/>
              <a:cxnLst/>
              <a:rect l="0" t="0" r="0" b="0"/>
              <a:pathLst>
                <a:path w="240786" h="298236">
                  <a:moveTo>
                    <a:pt x="189985" y="6343"/>
                  </a:moveTo>
                  <a:lnTo>
                    <a:pt x="189985" y="6343"/>
                  </a:lnTo>
                  <a:lnTo>
                    <a:pt x="195452" y="876"/>
                  </a:lnTo>
                  <a:lnTo>
                    <a:pt x="201725" y="71"/>
                  </a:lnTo>
                  <a:lnTo>
                    <a:pt x="190391" y="0"/>
                  </a:lnTo>
                  <a:lnTo>
                    <a:pt x="151251" y="13809"/>
                  </a:lnTo>
                  <a:lnTo>
                    <a:pt x="111715" y="29487"/>
                  </a:lnTo>
                  <a:lnTo>
                    <a:pt x="70604" y="52006"/>
                  </a:lnTo>
                  <a:lnTo>
                    <a:pt x="25527" y="81528"/>
                  </a:lnTo>
                  <a:lnTo>
                    <a:pt x="4928" y="101292"/>
                  </a:lnTo>
                  <a:lnTo>
                    <a:pt x="1703" y="107742"/>
                  </a:lnTo>
                  <a:lnTo>
                    <a:pt x="0" y="120554"/>
                  </a:lnTo>
                  <a:lnTo>
                    <a:pt x="1596" y="129540"/>
                  </a:lnTo>
                  <a:lnTo>
                    <a:pt x="3008" y="132925"/>
                  </a:lnTo>
                  <a:lnTo>
                    <a:pt x="12105" y="138566"/>
                  </a:lnTo>
                  <a:lnTo>
                    <a:pt x="48994" y="149422"/>
                  </a:lnTo>
                  <a:lnTo>
                    <a:pt x="93266" y="152132"/>
                  </a:lnTo>
                  <a:lnTo>
                    <a:pt x="107783" y="153021"/>
                  </a:lnTo>
                  <a:lnTo>
                    <a:pt x="114175" y="155730"/>
                  </a:lnTo>
                  <a:lnTo>
                    <a:pt x="115456" y="157440"/>
                  </a:lnTo>
                  <a:lnTo>
                    <a:pt x="115604" y="159285"/>
                  </a:lnTo>
                  <a:lnTo>
                    <a:pt x="110773" y="170688"/>
                  </a:lnTo>
                  <a:lnTo>
                    <a:pt x="92180" y="191598"/>
                  </a:lnTo>
                  <a:lnTo>
                    <a:pt x="50711" y="228690"/>
                  </a:lnTo>
                  <a:lnTo>
                    <a:pt x="32772" y="247672"/>
                  </a:lnTo>
                  <a:lnTo>
                    <a:pt x="21557" y="269286"/>
                  </a:lnTo>
                  <a:lnTo>
                    <a:pt x="19132" y="284138"/>
                  </a:lnTo>
                  <a:lnTo>
                    <a:pt x="18711" y="293107"/>
                  </a:lnTo>
                  <a:lnTo>
                    <a:pt x="20064" y="294886"/>
                  </a:lnTo>
                  <a:lnTo>
                    <a:pt x="25329" y="296862"/>
                  </a:lnTo>
                  <a:lnTo>
                    <a:pt x="68757" y="298235"/>
                  </a:lnTo>
                  <a:lnTo>
                    <a:pt x="111026" y="296500"/>
                  </a:lnTo>
                  <a:lnTo>
                    <a:pt x="157418" y="293399"/>
                  </a:lnTo>
                  <a:lnTo>
                    <a:pt x="198680" y="292480"/>
                  </a:lnTo>
                  <a:lnTo>
                    <a:pt x="225722" y="290326"/>
                  </a:lnTo>
                  <a:lnTo>
                    <a:pt x="240785" y="285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398"/>
          <p:cNvGrpSpPr/>
          <p:nvPr/>
        </p:nvGrpSpPr>
        <p:grpSpPr>
          <a:xfrm>
            <a:off x="6178666" y="941565"/>
            <a:ext cx="354269" cy="534885"/>
            <a:chOff x="6178666" y="941565"/>
            <a:chExt cx="354269" cy="534885"/>
          </a:xfrm>
        </p:grpSpPr>
        <p:sp>
          <p:nvSpPr>
            <p:cNvPr id="18" name="SMARTInkShape-2249"/>
            <p:cNvSpPr/>
            <p:nvPr>
              <p:custDataLst>
                <p:tags r:id="rId112"/>
              </p:custDataLst>
            </p:nvPr>
          </p:nvSpPr>
          <p:spPr>
            <a:xfrm>
              <a:off x="6416033" y="1134825"/>
              <a:ext cx="116902" cy="341625"/>
            </a:xfrm>
            <a:custGeom>
              <a:avLst/>
              <a:gdLst/>
              <a:ahLst/>
              <a:cxnLst/>
              <a:rect l="0" t="0" r="0" b="0"/>
              <a:pathLst>
                <a:path w="116902" h="341625">
                  <a:moveTo>
                    <a:pt x="105417" y="58975"/>
                  </a:moveTo>
                  <a:lnTo>
                    <a:pt x="105417" y="58975"/>
                  </a:lnTo>
                  <a:lnTo>
                    <a:pt x="73629" y="36607"/>
                  </a:lnTo>
                  <a:lnTo>
                    <a:pt x="41968" y="7309"/>
                  </a:lnTo>
                  <a:lnTo>
                    <a:pt x="32297" y="1205"/>
                  </a:lnTo>
                  <a:lnTo>
                    <a:pt x="27743" y="0"/>
                  </a:lnTo>
                  <a:lnTo>
                    <a:pt x="18919" y="544"/>
                  </a:lnTo>
                  <a:lnTo>
                    <a:pt x="10293" y="6900"/>
                  </a:lnTo>
                  <a:lnTo>
                    <a:pt x="6017" y="11558"/>
                  </a:lnTo>
                  <a:lnTo>
                    <a:pt x="1267" y="24260"/>
                  </a:lnTo>
                  <a:lnTo>
                    <a:pt x="0" y="31598"/>
                  </a:lnTo>
                  <a:lnTo>
                    <a:pt x="2355" y="47278"/>
                  </a:lnTo>
                  <a:lnTo>
                    <a:pt x="4960" y="55410"/>
                  </a:lnTo>
                  <a:lnTo>
                    <a:pt x="17260" y="68209"/>
                  </a:lnTo>
                  <a:lnTo>
                    <a:pt x="33780" y="77190"/>
                  </a:lnTo>
                  <a:lnTo>
                    <a:pt x="50531" y="81182"/>
                  </a:lnTo>
                  <a:lnTo>
                    <a:pt x="72456" y="80058"/>
                  </a:lnTo>
                  <a:lnTo>
                    <a:pt x="96711" y="73357"/>
                  </a:lnTo>
                  <a:lnTo>
                    <a:pt x="101547" y="69365"/>
                  </a:lnTo>
                  <a:lnTo>
                    <a:pt x="103697" y="63358"/>
                  </a:lnTo>
                  <a:lnTo>
                    <a:pt x="104653" y="58101"/>
                  </a:lnTo>
                  <a:lnTo>
                    <a:pt x="104907" y="57687"/>
                  </a:lnTo>
                  <a:lnTo>
                    <a:pt x="105077" y="58116"/>
                  </a:lnTo>
                  <a:lnTo>
                    <a:pt x="99920" y="88785"/>
                  </a:lnTo>
                  <a:lnTo>
                    <a:pt x="104305" y="133067"/>
                  </a:lnTo>
                  <a:lnTo>
                    <a:pt x="107980" y="165283"/>
                  </a:lnTo>
                  <a:lnTo>
                    <a:pt x="111965" y="200767"/>
                  </a:lnTo>
                  <a:lnTo>
                    <a:pt x="115382" y="237705"/>
                  </a:lnTo>
                  <a:lnTo>
                    <a:pt x="116901" y="275288"/>
                  </a:lnTo>
                  <a:lnTo>
                    <a:pt x="111014" y="315292"/>
                  </a:lnTo>
                  <a:lnTo>
                    <a:pt x="103704" y="338278"/>
                  </a:lnTo>
                  <a:lnTo>
                    <a:pt x="100041" y="341132"/>
                  </a:lnTo>
                  <a:lnTo>
                    <a:pt x="95483" y="341624"/>
                  </a:lnTo>
                  <a:lnTo>
                    <a:pt x="84068" y="337703"/>
                  </a:lnTo>
                  <a:lnTo>
                    <a:pt x="61775" y="322183"/>
                  </a:lnTo>
                  <a:lnTo>
                    <a:pt x="30840" y="284168"/>
                  </a:lnTo>
                  <a:lnTo>
                    <a:pt x="20060" y="261366"/>
                  </a:lnTo>
                  <a:lnTo>
                    <a:pt x="17622" y="239473"/>
                  </a:lnTo>
                  <a:lnTo>
                    <a:pt x="22652" y="219865"/>
                  </a:lnTo>
                  <a:lnTo>
                    <a:pt x="35567" y="192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250"/>
            <p:cNvSpPr/>
            <p:nvPr>
              <p:custDataLst>
                <p:tags r:id="rId113"/>
              </p:custDataLst>
            </p:nvPr>
          </p:nvSpPr>
          <p:spPr>
            <a:xfrm>
              <a:off x="6269956" y="1133898"/>
              <a:ext cx="87599" cy="130917"/>
            </a:xfrm>
            <a:custGeom>
              <a:avLst/>
              <a:gdLst/>
              <a:ahLst/>
              <a:cxnLst/>
              <a:rect l="0" t="0" r="0" b="0"/>
              <a:pathLst>
                <a:path w="87599" h="130917">
                  <a:moveTo>
                    <a:pt x="60994" y="9102"/>
                  </a:moveTo>
                  <a:lnTo>
                    <a:pt x="60994" y="9102"/>
                  </a:lnTo>
                  <a:lnTo>
                    <a:pt x="39946" y="264"/>
                  </a:lnTo>
                  <a:lnTo>
                    <a:pt x="30238" y="0"/>
                  </a:lnTo>
                  <a:lnTo>
                    <a:pt x="25673" y="917"/>
                  </a:lnTo>
                  <a:lnTo>
                    <a:pt x="16838" y="7581"/>
                  </a:lnTo>
                  <a:lnTo>
                    <a:pt x="8913" y="18304"/>
                  </a:lnTo>
                  <a:lnTo>
                    <a:pt x="1191" y="40913"/>
                  </a:lnTo>
                  <a:lnTo>
                    <a:pt x="0" y="69641"/>
                  </a:lnTo>
                  <a:lnTo>
                    <a:pt x="8664" y="99085"/>
                  </a:lnTo>
                  <a:lnTo>
                    <a:pt x="18685" y="114711"/>
                  </a:lnTo>
                  <a:lnTo>
                    <a:pt x="30196" y="124949"/>
                  </a:lnTo>
                  <a:lnTo>
                    <a:pt x="36228" y="128666"/>
                  </a:lnTo>
                  <a:lnTo>
                    <a:pt x="46693" y="130916"/>
                  </a:lnTo>
                  <a:lnTo>
                    <a:pt x="51461" y="130528"/>
                  </a:lnTo>
                  <a:lnTo>
                    <a:pt x="71652" y="119869"/>
                  </a:lnTo>
                  <a:lnTo>
                    <a:pt x="81724" y="107250"/>
                  </a:lnTo>
                  <a:lnTo>
                    <a:pt x="85398" y="99934"/>
                  </a:lnTo>
                  <a:lnTo>
                    <a:pt x="87598" y="80516"/>
                  </a:lnTo>
                  <a:lnTo>
                    <a:pt x="84812" y="58480"/>
                  </a:lnTo>
                  <a:lnTo>
                    <a:pt x="67659" y="21234"/>
                  </a:lnTo>
                  <a:lnTo>
                    <a:pt x="59723" y="10966"/>
                  </a:lnTo>
                  <a:lnTo>
                    <a:pt x="48294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251"/>
            <p:cNvSpPr/>
            <p:nvPr>
              <p:custDataLst>
                <p:tags r:id="rId114"/>
              </p:custDataLst>
            </p:nvPr>
          </p:nvSpPr>
          <p:spPr>
            <a:xfrm>
              <a:off x="6178666" y="941565"/>
              <a:ext cx="31635" cy="341758"/>
            </a:xfrm>
            <a:custGeom>
              <a:avLst/>
              <a:gdLst/>
              <a:ahLst/>
              <a:cxnLst/>
              <a:rect l="0" t="0" r="0" b="0"/>
              <a:pathLst>
                <a:path w="31635" h="341758">
                  <a:moveTo>
                    <a:pt x="6234" y="10935"/>
                  </a:moveTo>
                  <a:lnTo>
                    <a:pt x="6234" y="10935"/>
                  </a:lnTo>
                  <a:lnTo>
                    <a:pt x="6233" y="4193"/>
                  </a:lnTo>
                  <a:lnTo>
                    <a:pt x="5529" y="2207"/>
                  </a:lnTo>
                  <a:lnTo>
                    <a:pt x="4352" y="883"/>
                  </a:lnTo>
                  <a:lnTo>
                    <a:pt x="2863" y="0"/>
                  </a:lnTo>
                  <a:lnTo>
                    <a:pt x="1870" y="117"/>
                  </a:lnTo>
                  <a:lnTo>
                    <a:pt x="1208" y="901"/>
                  </a:lnTo>
                  <a:lnTo>
                    <a:pt x="767" y="2129"/>
                  </a:lnTo>
                  <a:lnTo>
                    <a:pt x="0" y="39417"/>
                  </a:lnTo>
                  <a:lnTo>
                    <a:pt x="641" y="69455"/>
                  </a:lnTo>
                  <a:lnTo>
                    <a:pt x="3278" y="106323"/>
                  </a:lnTo>
                  <a:lnTo>
                    <a:pt x="4921" y="148109"/>
                  </a:lnTo>
                  <a:lnTo>
                    <a:pt x="6356" y="191846"/>
                  </a:lnTo>
                  <a:lnTo>
                    <a:pt x="9345" y="234803"/>
                  </a:lnTo>
                  <a:lnTo>
                    <a:pt x="11145" y="271769"/>
                  </a:lnTo>
                  <a:lnTo>
                    <a:pt x="12158" y="314702"/>
                  </a:lnTo>
                  <a:lnTo>
                    <a:pt x="13100" y="332915"/>
                  </a:lnTo>
                  <a:lnTo>
                    <a:pt x="15870" y="341009"/>
                  </a:lnTo>
                  <a:lnTo>
                    <a:pt x="18303" y="341757"/>
                  </a:lnTo>
                  <a:lnTo>
                    <a:pt x="21335" y="340844"/>
                  </a:lnTo>
                  <a:lnTo>
                    <a:pt x="31634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2252"/>
          <p:cNvSpPr/>
          <p:nvPr>
            <p:custDataLst>
              <p:tags r:id="rId1"/>
            </p:custDataLst>
          </p:nvPr>
        </p:nvSpPr>
        <p:spPr>
          <a:xfrm>
            <a:off x="6769100" y="1108811"/>
            <a:ext cx="124606" cy="313789"/>
          </a:xfrm>
          <a:custGeom>
            <a:avLst/>
            <a:gdLst/>
            <a:ahLst/>
            <a:cxnLst/>
            <a:rect l="0" t="0" r="0" b="0"/>
            <a:pathLst>
              <a:path w="124606" h="313789">
                <a:moveTo>
                  <a:pt x="6350" y="84989"/>
                </a:moveTo>
                <a:lnTo>
                  <a:pt x="6350" y="84989"/>
                </a:lnTo>
                <a:lnTo>
                  <a:pt x="5645" y="91470"/>
                </a:lnTo>
                <a:lnTo>
                  <a:pt x="1324" y="115432"/>
                </a:lnTo>
                <a:lnTo>
                  <a:pt x="3632" y="160460"/>
                </a:lnTo>
                <a:lnTo>
                  <a:pt x="5545" y="202444"/>
                </a:lnTo>
                <a:lnTo>
                  <a:pt x="9755" y="235263"/>
                </a:lnTo>
                <a:lnTo>
                  <a:pt x="16296" y="280033"/>
                </a:lnTo>
                <a:lnTo>
                  <a:pt x="18505" y="310332"/>
                </a:lnTo>
                <a:lnTo>
                  <a:pt x="17981" y="312828"/>
                </a:lnTo>
                <a:lnTo>
                  <a:pt x="16926" y="313788"/>
                </a:lnTo>
                <a:lnTo>
                  <a:pt x="15518" y="313721"/>
                </a:lnTo>
                <a:lnTo>
                  <a:pt x="14579" y="311561"/>
                </a:lnTo>
                <a:lnTo>
                  <a:pt x="7795" y="267436"/>
                </a:lnTo>
                <a:lnTo>
                  <a:pt x="3935" y="234281"/>
                </a:lnTo>
                <a:lnTo>
                  <a:pt x="1750" y="190382"/>
                </a:lnTo>
                <a:lnTo>
                  <a:pt x="1166" y="165834"/>
                </a:lnTo>
                <a:lnTo>
                  <a:pt x="777" y="141708"/>
                </a:lnTo>
                <a:lnTo>
                  <a:pt x="346" y="94205"/>
                </a:lnTo>
                <a:lnTo>
                  <a:pt x="153" y="56629"/>
                </a:lnTo>
                <a:lnTo>
                  <a:pt x="1479" y="28640"/>
                </a:lnTo>
                <a:lnTo>
                  <a:pt x="6772" y="11497"/>
                </a:lnTo>
                <a:lnTo>
                  <a:pt x="10158" y="6361"/>
                </a:lnTo>
                <a:lnTo>
                  <a:pt x="17686" y="654"/>
                </a:lnTo>
                <a:lnTo>
                  <a:pt x="27615" y="0"/>
                </a:lnTo>
                <a:lnTo>
                  <a:pt x="61351" y="8699"/>
                </a:lnTo>
                <a:lnTo>
                  <a:pt x="78773" y="19803"/>
                </a:lnTo>
                <a:lnTo>
                  <a:pt x="113096" y="58086"/>
                </a:lnTo>
                <a:lnTo>
                  <a:pt x="123407" y="74679"/>
                </a:lnTo>
                <a:lnTo>
                  <a:pt x="124605" y="82349"/>
                </a:lnTo>
                <a:lnTo>
                  <a:pt x="123286" y="89579"/>
                </a:lnTo>
                <a:lnTo>
                  <a:pt x="120291" y="96515"/>
                </a:lnTo>
                <a:lnTo>
                  <a:pt x="109437" y="107986"/>
                </a:lnTo>
                <a:lnTo>
                  <a:pt x="102591" y="113020"/>
                </a:lnTo>
                <a:lnTo>
                  <a:pt x="69359" y="120106"/>
                </a:lnTo>
                <a:lnTo>
                  <a:pt x="21981" y="122696"/>
                </a:lnTo>
                <a:lnTo>
                  <a:pt x="0" y="1230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SMARTInkShape-Group400"/>
          <p:cNvGrpSpPr/>
          <p:nvPr/>
        </p:nvGrpSpPr>
        <p:grpSpPr>
          <a:xfrm>
            <a:off x="7354443" y="1092200"/>
            <a:ext cx="183008" cy="222251"/>
            <a:chOff x="7354443" y="1092200"/>
            <a:chExt cx="183008" cy="222251"/>
          </a:xfrm>
        </p:grpSpPr>
        <p:sp>
          <p:nvSpPr>
            <p:cNvPr id="23" name="SMARTInkShape-2253"/>
            <p:cNvSpPr/>
            <p:nvPr>
              <p:custDataLst>
                <p:tags r:id="rId110"/>
              </p:custDataLst>
            </p:nvPr>
          </p:nvSpPr>
          <p:spPr>
            <a:xfrm>
              <a:off x="7429500" y="1092200"/>
              <a:ext cx="12701" cy="222251"/>
            </a:xfrm>
            <a:custGeom>
              <a:avLst/>
              <a:gdLst/>
              <a:ahLst/>
              <a:cxnLst/>
              <a:rect l="0" t="0" r="0" b="0"/>
              <a:pathLst>
                <a:path w="12701" h="222251">
                  <a:moveTo>
                    <a:pt x="0" y="0"/>
                  </a:moveTo>
                  <a:lnTo>
                    <a:pt x="0" y="0"/>
                  </a:lnTo>
                  <a:lnTo>
                    <a:pt x="0" y="44258"/>
                  </a:lnTo>
                  <a:lnTo>
                    <a:pt x="0" y="86256"/>
                  </a:lnTo>
                  <a:lnTo>
                    <a:pt x="0" y="132567"/>
                  </a:lnTo>
                  <a:lnTo>
                    <a:pt x="0" y="173805"/>
                  </a:lnTo>
                  <a:lnTo>
                    <a:pt x="0" y="209231"/>
                  </a:lnTo>
                  <a:lnTo>
                    <a:pt x="1411" y="213571"/>
                  </a:lnTo>
                  <a:lnTo>
                    <a:pt x="3763" y="216464"/>
                  </a:lnTo>
                  <a:lnTo>
                    <a:pt x="127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254"/>
            <p:cNvSpPr/>
            <p:nvPr>
              <p:custDataLst>
                <p:tags r:id="rId111"/>
              </p:custDataLst>
            </p:nvPr>
          </p:nvSpPr>
          <p:spPr>
            <a:xfrm>
              <a:off x="7354443" y="1193800"/>
              <a:ext cx="183008" cy="18705"/>
            </a:xfrm>
            <a:custGeom>
              <a:avLst/>
              <a:gdLst/>
              <a:ahLst/>
              <a:cxnLst/>
              <a:rect l="0" t="0" r="0" b="0"/>
              <a:pathLst>
                <a:path w="183008" h="18705">
                  <a:moveTo>
                    <a:pt x="11557" y="0"/>
                  </a:moveTo>
                  <a:lnTo>
                    <a:pt x="11557" y="0"/>
                  </a:lnTo>
                  <a:lnTo>
                    <a:pt x="0" y="0"/>
                  </a:lnTo>
                  <a:lnTo>
                    <a:pt x="5937" y="3371"/>
                  </a:lnTo>
                  <a:lnTo>
                    <a:pt x="51062" y="9459"/>
                  </a:lnTo>
                  <a:lnTo>
                    <a:pt x="91544" y="15111"/>
                  </a:lnTo>
                  <a:lnTo>
                    <a:pt x="131447" y="17883"/>
                  </a:lnTo>
                  <a:lnTo>
                    <a:pt x="156599" y="18704"/>
                  </a:lnTo>
                  <a:lnTo>
                    <a:pt x="162579" y="16703"/>
                  </a:lnTo>
                  <a:lnTo>
                    <a:pt x="1830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401"/>
          <p:cNvGrpSpPr/>
          <p:nvPr/>
        </p:nvGrpSpPr>
        <p:grpSpPr>
          <a:xfrm>
            <a:off x="7846402" y="980766"/>
            <a:ext cx="1407450" cy="341042"/>
            <a:chOff x="7846402" y="980766"/>
            <a:chExt cx="1407450" cy="341042"/>
          </a:xfrm>
        </p:grpSpPr>
        <p:sp>
          <p:nvSpPr>
            <p:cNvPr id="26" name="SMARTInkShape-2255"/>
            <p:cNvSpPr/>
            <p:nvPr>
              <p:custDataLst>
                <p:tags r:id="rId101"/>
              </p:custDataLst>
            </p:nvPr>
          </p:nvSpPr>
          <p:spPr>
            <a:xfrm>
              <a:off x="9207500" y="1016000"/>
              <a:ext cx="46352" cy="304801"/>
            </a:xfrm>
            <a:custGeom>
              <a:avLst/>
              <a:gdLst/>
              <a:ahLst/>
              <a:cxnLst/>
              <a:rect l="0" t="0" r="0" b="0"/>
              <a:pathLst>
                <a:path w="46352" h="3048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21853" y="36628"/>
                  </a:lnTo>
                  <a:lnTo>
                    <a:pt x="35559" y="78037"/>
                  </a:lnTo>
                  <a:lnTo>
                    <a:pt x="42380" y="113470"/>
                  </a:lnTo>
                  <a:lnTo>
                    <a:pt x="46351" y="153442"/>
                  </a:lnTo>
                  <a:lnTo>
                    <a:pt x="45765" y="197078"/>
                  </a:lnTo>
                  <a:lnTo>
                    <a:pt x="43152" y="234816"/>
                  </a:lnTo>
                  <a:lnTo>
                    <a:pt x="37523" y="265229"/>
                  </a:lnTo>
                  <a:lnTo>
                    <a:pt x="25614" y="285802"/>
                  </a:lnTo>
                  <a:lnTo>
                    <a:pt x="14677" y="29635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256"/>
            <p:cNvSpPr/>
            <p:nvPr>
              <p:custDataLst>
                <p:tags r:id="rId102"/>
              </p:custDataLst>
            </p:nvPr>
          </p:nvSpPr>
          <p:spPr>
            <a:xfrm>
              <a:off x="9112250" y="11176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257"/>
            <p:cNvSpPr/>
            <p:nvPr>
              <p:custDataLst>
                <p:tags r:id="rId103"/>
              </p:custDataLst>
            </p:nvPr>
          </p:nvSpPr>
          <p:spPr>
            <a:xfrm>
              <a:off x="9074751" y="1250950"/>
              <a:ext cx="18450" cy="70858"/>
            </a:xfrm>
            <a:custGeom>
              <a:avLst/>
              <a:gdLst/>
              <a:ahLst/>
              <a:cxnLst/>
              <a:rect l="0" t="0" r="0" b="0"/>
              <a:pathLst>
                <a:path w="18450" h="70858">
                  <a:moveTo>
                    <a:pt x="18449" y="0"/>
                  </a:moveTo>
                  <a:lnTo>
                    <a:pt x="18449" y="0"/>
                  </a:lnTo>
                  <a:lnTo>
                    <a:pt x="2439" y="45503"/>
                  </a:lnTo>
                  <a:lnTo>
                    <a:pt x="0" y="68412"/>
                  </a:lnTo>
                  <a:lnTo>
                    <a:pt x="504" y="70302"/>
                  </a:lnTo>
                  <a:lnTo>
                    <a:pt x="1548" y="70857"/>
                  </a:lnTo>
                  <a:lnTo>
                    <a:pt x="574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258"/>
            <p:cNvSpPr/>
            <p:nvPr>
              <p:custDataLst>
                <p:tags r:id="rId104"/>
              </p:custDataLst>
            </p:nvPr>
          </p:nvSpPr>
          <p:spPr>
            <a:xfrm>
              <a:off x="8915400" y="1073150"/>
              <a:ext cx="127001" cy="228601"/>
            </a:xfrm>
            <a:custGeom>
              <a:avLst/>
              <a:gdLst/>
              <a:ahLst/>
              <a:cxnLst/>
              <a:rect l="0" t="0" r="0" b="0"/>
              <a:pathLst>
                <a:path w="127001" h="228601">
                  <a:moveTo>
                    <a:pt x="127000" y="0"/>
                  </a:moveTo>
                  <a:lnTo>
                    <a:pt x="127000" y="0"/>
                  </a:lnTo>
                  <a:lnTo>
                    <a:pt x="103856" y="0"/>
                  </a:lnTo>
                  <a:lnTo>
                    <a:pt x="84316" y="10113"/>
                  </a:lnTo>
                  <a:lnTo>
                    <a:pt x="64023" y="39999"/>
                  </a:lnTo>
                  <a:lnTo>
                    <a:pt x="44604" y="83505"/>
                  </a:lnTo>
                  <a:lnTo>
                    <a:pt x="31818" y="115665"/>
                  </a:lnTo>
                  <a:lnTo>
                    <a:pt x="16483" y="161741"/>
                  </a:lnTo>
                  <a:lnTo>
                    <a:pt x="4980" y="20849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259"/>
            <p:cNvSpPr/>
            <p:nvPr>
              <p:custDataLst>
                <p:tags r:id="rId105"/>
              </p:custDataLst>
            </p:nvPr>
          </p:nvSpPr>
          <p:spPr>
            <a:xfrm>
              <a:off x="8853305" y="1056792"/>
              <a:ext cx="144646" cy="201531"/>
            </a:xfrm>
            <a:custGeom>
              <a:avLst/>
              <a:gdLst/>
              <a:ahLst/>
              <a:cxnLst/>
              <a:rect l="0" t="0" r="0" b="0"/>
              <a:pathLst>
                <a:path w="144646" h="201531">
                  <a:moveTo>
                    <a:pt x="17645" y="3658"/>
                  </a:moveTo>
                  <a:lnTo>
                    <a:pt x="17645" y="3658"/>
                  </a:lnTo>
                  <a:lnTo>
                    <a:pt x="10903" y="287"/>
                  </a:lnTo>
                  <a:lnTo>
                    <a:pt x="8211" y="0"/>
                  </a:lnTo>
                  <a:lnTo>
                    <a:pt x="0" y="3037"/>
                  </a:lnTo>
                  <a:lnTo>
                    <a:pt x="2382" y="13587"/>
                  </a:lnTo>
                  <a:lnTo>
                    <a:pt x="34119" y="59807"/>
                  </a:lnTo>
                  <a:lnTo>
                    <a:pt x="63214" y="102374"/>
                  </a:lnTo>
                  <a:lnTo>
                    <a:pt x="94177" y="145091"/>
                  </a:lnTo>
                  <a:lnTo>
                    <a:pt x="130890" y="190466"/>
                  </a:lnTo>
                  <a:lnTo>
                    <a:pt x="140255" y="200982"/>
                  </a:lnTo>
                  <a:lnTo>
                    <a:pt x="141719" y="201530"/>
                  </a:lnTo>
                  <a:lnTo>
                    <a:pt x="144645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260"/>
            <p:cNvSpPr/>
            <p:nvPr>
              <p:custDataLst>
                <p:tags r:id="rId106"/>
              </p:custDataLst>
            </p:nvPr>
          </p:nvSpPr>
          <p:spPr>
            <a:xfrm>
              <a:off x="8539997" y="1036088"/>
              <a:ext cx="248404" cy="239540"/>
            </a:xfrm>
            <a:custGeom>
              <a:avLst/>
              <a:gdLst/>
              <a:ahLst/>
              <a:cxnLst/>
              <a:rect l="0" t="0" r="0" b="0"/>
              <a:pathLst>
                <a:path w="248404" h="239540">
                  <a:moveTo>
                    <a:pt x="134103" y="18012"/>
                  </a:moveTo>
                  <a:lnTo>
                    <a:pt x="134103" y="18012"/>
                  </a:lnTo>
                  <a:lnTo>
                    <a:pt x="148605" y="9284"/>
                  </a:lnTo>
                  <a:lnTo>
                    <a:pt x="160115" y="5783"/>
                  </a:lnTo>
                  <a:lnTo>
                    <a:pt x="162028" y="4215"/>
                  </a:lnTo>
                  <a:lnTo>
                    <a:pt x="163303" y="2464"/>
                  </a:lnTo>
                  <a:lnTo>
                    <a:pt x="163448" y="1297"/>
                  </a:lnTo>
                  <a:lnTo>
                    <a:pt x="162838" y="518"/>
                  </a:lnTo>
                  <a:lnTo>
                    <a:pt x="161726" y="0"/>
                  </a:lnTo>
                  <a:lnTo>
                    <a:pt x="160280" y="359"/>
                  </a:lnTo>
                  <a:lnTo>
                    <a:pt x="156791" y="2640"/>
                  </a:lnTo>
                  <a:lnTo>
                    <a:pt x="117213" y="8723"/>
                  </a:lnTo>
                  <a:lnTo>
                    <a:pt x="69775" y="26290"/>
                  </a:lnTo>
                  <a:lnTo>
                    <a:pt x="42371" y="40612"/>
                  </a:lnTo>
                  <a:lnTo>
                    <a:pt x="31480" y="51340"/>
                  </a:lnTo>
                  <a:lnTo>
                    <a:pt x="27587" y="57164"/>
                  </a:lnTo>
                  <a:lnTo>
                    <a:pt x="26403" y="63163"/>
                  </a:lnTo>
                  <a:lnTo>
                    <a:pt x="28851" y="75474"/>
                  </a:lnTo>
                  <a:lnTo>
                    <a:pt x="38406" y="86119"/>
                  </a:lnTo>
                  <a:lnTo>
                    <a:pt x="70907" y="104451"/>
                  </a:lnTo>
                  <a:lnTo>
                    <a:pt x="114196" y="120891"/>
                  </a:lnTo>
                  <a:lnTo>
                    <a:pt x="118714" y="124698"/>
                  </a:lnTo>
                  <a:lnTo>
                    <a:pt x="121022" y="127941"/>
                  </a:lnTo>
                  <a:lnTo>
                    <a:pt x="121853" y="130809"/>
                  </a:lnTo>
                  <a:lnTo>
                    <a:pt x="121703" y="133427"/>
                  </a:lnTo>
                  <a:lnTo>
                    <a:pt x="114010" y="140098"/>
                  </a:lnTo>
                  <a:lnTo>
                    <a:pt x="68663" y="169451"/>
                  </a:lnTo>
                  <a:lnTo>
                    <a:pt x="26188" y="197504"/>
                  </a:lnTo>
                  <a:lnTo>
                    <a:pt x="3821" y="216069"/>
                  </a:lnTo>
                  <a:lnTo>
                    <a:pt x="681" y="219900"/>
                  </a:lnTo>
                  <a:lnTo>
                    <a:pt x="0" y="223865"/>
                  </a:lnTo>
                  <a:lnTo>
                    <a:pt x="956" y="227920"/>
                  </a:lnTo>
                  <a:lnTo>
                    <a:pt x="3005" y="232034"/>
                  </a:lnTo>
                  <a:lnTo>
                    <a:pt x="6488" y="234776"/>
                  </a:lnTo>
                  <a:lnTo>
                    <a:pt x="16002" y="237824"/>
                  </a:lnTo>
                  <a:lnTo>
                    <a:pt x="50113" y="239539"/>
                  </a:lnTo>
                  <a:lnTo>
                    <a:pt x="92597" y="236677"/>
                  </a:lnTo>
                  <a:lnTo>
                    <a:pt x="136464" y="234731"/>
                  </a:lnTo>
                  <a:lnTo>
                    <a:pt x="167844" y="230513"/>
                  </a:lnTo>
                  <a:lnTo>
                    <a:pt x="211597" y="218323"/>
                  </a:lnTo>
                  <a:lnTo>
                    <a:pt x="248403" y="202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261"/>
            <p:cNvSpPr/>
            <p:nvPr>
              <p:custDataLst>
                <p:tags r:id="rId107"/>
              </p:custDataLst>
            </p:nvPr>
          </p:nvSpPr>
          <p:spPr>
            <a:xfrm>
              <a:off x="8174477" y="1155700"/>
              <a:ext cx="163074" cy="31751"/>
            </a:xfrm>
            <a:custGeom>
              <a:avLst/>
              <a:gdLst/>
              <a:ahLst/>
              <a:cxnLst/>
              <a:rect l="0" t="0" r="0" b="0"/>
              <a:pathLst>
                <a:path w="163074" h="31751">
                  <a:moveTo>
                    <a:pt x="17023" y="31750"/>
                  </a:moveTo>
                  <a:lnTo>
                    <a:pt x="17023" y="31750"/>
                  </a:lnTo>
                  <a:lnTo>
                    <a:pt x="13652" y="28379"/>
                  </a:lnTo>
                  <a:lnTo>
                    <a:pt x="8234" y="26724"/>
                  </a:lnTo>
                  <a:lnTo>
                    <a:pt x="0" y="25661"/>
                  </a:lnTo>
                  <a:lnTo>
                    <a:pt x="736" y="24869"/>
                  </a:lnTo>
                  <a:lnTo>
                    <a:pt x="5314" y="22106"/>
                  </a:lnTo>
                  <a:lnTo>
                    <a:pt x="41442" y="15290"/>
                  </a:lnTo>
                  <a:lnTo>
                    <a:pt x="84073" y="12762"/>
                  </a:lnTo>
                  <a:lnTo>
                    <a:pt x="122732" y="7858"/>
                  </a:lnTo>
                  <a:lnTo>
                    <a:pt x="1630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262"/>
            <p:cNvSpPr/>
            <p:nvPr>
              <p:custDataLst>
                <p:tags r:id="rId108"/>
              </p:custDataLst>
            </p:nvPr>
          </p:nvSpPr>
          <p:spPr>
            <a:xfrm>
              <a:off x="7975639" y="1095940"/>
              <a:ext cx="101562" cy="155011"/>
            </a:xfrm>
            <a:custGeom>
              <a:avLst/>
              <a:gdLst/>
              <a:ahLst/>
              <a:cxnLst/>
              <a:rect l="0" t="0" r="0" b="0"/>
              <a:pathLst>
                <a:path w="101562" h="155011">
                  <a:moveTo>
                    <a:pt x="31711" y="53410"/>
                  </a:moveTo>
                  <a:lnTo>
                    <a:pt x="31711" y="53410"/>
                  </a:lnTo>
                  <a:lnTo>
                    <a:pt x="28340" y="53410"/>
                  </a:lnTo>
                  <a:lnTo>
                    <a:pt x="27347" y="54821"/>
                  </a:lnTo>
                  <a:lnTo>
                    <a:pt x="13229" y="95473"/>
                  </a:lnTo>
                  <a:lnTo>
                    <a:pt x="2196" y="137466"/>
                  </a:lnTo>
                  <a:lnTo>
                    <a:pt x="92" y="153983"/>
                  </a:lnTo>
                  <a:lnTo>
                    <a:pt x="0" y="147964"/>
                  </a:lnTo>
                  <a:lnTo>
                    <a:pt x="10108" y="110893"/>
                  </a:lnTo>
                  <a:lnTo>
                    <a:pt x="20919" y="64562"/>
                  </a:lnTo>
                  <a:lnTo>
                    <a:pt x="31251" y="17434"/>
                  </a:lnTo>
                  <a:lnTo>
                    <a:pt x="33521" y="10376"/>
                  </a:lnTo>
                  <a:lnTo>
                    <a:pt x="36446" y="5671"/>
                  </a:lnTo>
                  <a:lnTo>
                    <a:pt x="39807" y="2534"/>
                  </a:lnTo>
                  <a:lnTo>
                    <a:pt x="43458" y="442"/>
                  </a:lnTo>
                  <a:lnTo>
                    <a:pt x="53159" y="0"/>
                  </a:lnTo>
                  <a:lnTo>
                    <a:pt x="58709" y="870"/>
                  </a:lnTo>
                  <a:lnTo>
                    <a:pt x="63821" y="4272"/>
                  </a:lnTo>
                  <a:lnTo>
                    <a:pt x="73264" y="15578"/>
                  </a:lnTo>
                  <a:lnTo>
                    <a:pt x="90118" y="61041"/>
                  </a:lnTo>
                  <a:lnTo>
                    <a:pt x="97857" y="100983"/>
                  </a:lnTo>
                  <a:lnTo>
                    <a:pt x="101235" y="147038"/>
                  </a:lnTo>
                  <a:lnTo>
                    <a:pt x="101561" y="155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263"/>
            <p:cNvSpPr/>
            <p:nvPr>
              <p:custDataLst>
                <p:tags r:id="rId109"/>
              </p:custDataLst>
            </p:nvPr>
          </p:nvSpPr>
          <p:spPr>
            <a:xfrm>
              <a:off x="7846402" y="980766"/>
              <a:ext cx="103799" cy="302781"/>
            </a:xfrm>
            <a:custGeom>
              <a:avLst/>
              <a:gdLst/>
              <a:ahLst/>
              <a:cxnLst/>
              <a:rect l="0" t="0" r="0" b="0"/>
              <a:pathLst>
                <a:path w="103799" h="302781">
                  <a:moveTo>
                    <a:pt x="65698" y="9834"/>
                  </a:moveTo>
                  <a:lnTo>
                    <a:pt x="65698" y="9834"/>
                  </a:lnTo>
                  <a:lnTo>
                    <a:pt x="62327" y="6463"/>
                  </a:lnTo>
                  <a:lnTo>
                    <a:pt x="56909" y="4808"/>
                  </a:lnTo>
                  <a:lnTo>
                    <a:pt x="50502" y="3367"/>
                  </a:lnTo>
                  <a:lnTo>
                    <a:pt x="45303" y="374"/>
                  </a:lnTo>
                  <a:lnTo>
                    <a:pt x="42223" y="0"/>
                  </a:lnTo>
                  <a:lnTo>
                    <a:pt x="35039" y="1465"/>
                  </a:lnTo>
                  <a:lnTo>
                    <a:pt x="19689" y="12999"/>
                  </a:lnTo>
                  <a:lnTo>
                    <a:pt x="13500" y="29585"/>
                  </a:lnTo>
                  <a:lnTo>
                    <a:pt x="8134" y="68368"/>
                  </a:lnTo>
                  <a:lnTo>
                    <a:pt x="4130" y="103582"/>
                  </a:lnTo>
                  <a:lnTo>
                    <a:pt x="0" y="145104"/>
                  </a:lnTo>
                  <a:lnTo>
                    <a:pt x="1456" y="185665"/>
                  </a:lnTo>
                  <a:lnTo>
                    <a:pt x="7512" y="223448"/>
                  </a:lnTo>
                  <a:lnTo>
                    <a:pt x="22822" y="269663"/>
                  </a:lnTo>
                  <a:lnTo>
                    <a:pt x="34647" y="289708"/>
                  </a:lnTo>
                  <a:lnTo>
                    <a:pt x="41470" y="295900"/>
                  </a:lnTo>
                  <a:lnTo>
                    <a:pt x="56576" y="302780"/>
                  </a:lnTo>
                  <a:lnTo>
                    <a:pt x="74579" y="300193"/>
                  </a:lnTo>
                  <a:lnTo>
                    <a:pt x="103798" y="289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402"/>
          <p:cNvGrpSpPr/>
          <p:nvPr/>
        </p:nvGrpSpPr>
        <p:grpSpPr>
          <a:xfrm>
            <a:off x="9548807" y="981180"/>
            <a:ext cx="1153304" cy="609852"/>
            <a:chOff x="9548807" y="981180"/>
            <a:chExt cx="1153304" cy="609852"/>
          </a:xfrm>
        </p:grpSpPr>
        <p:sp>
          <p:nvSpPr>
            <p:cNvPr id="36" name="SMARTInkShape-2264"/>
            <p:cNvSpPr/>
            <p:nvPr>
              <p:custDataLst>
                <p:tags r:id="rId93"/>
              </p:custDataLst>
            </p:nvPr>
          </p:nvSpPr>
          <p:spPr>
            <a:xfrm>
              <a:off x="10560050" y="1066800"/>
              <a:ext cx="142061" cy="273051"/>
            </a:xfrm>
            <a:custGeom>
              <a:avLst/>
              <a:gdLst/>
              <a:ahLst/>
              <a:cxnLst/>
              <a:rect l="0" t="0" r="0" b="0"/>
              <a:pathLst>
                <a:path w="142061" h="273051">
                  <a:moveTo>
                    <a:pt x="127000" y="0"/>
                  </a:moveTo>
                  <a:lnTo>
                    <a:pt x="127000" y="0"/>
                  </a:lnTo>
                  <a:lnTo>
                    <a:pt x="127000" y="3371"/>
                  </a:lnTo>
                  <a:lnTo>
                    <a:pt x="138933" y="41113"/>
                  </a:lnTo>
                  <a:lnTo>
                    <a:pt x="142060" y="87206"/>
                  </a:lnTo>
                  <a:lnTo>
                    <a:pt x="137927" y="122719"/>
                  </a:lnTo>
                  <a:lnTo>
                    <a:pt x="126682" y="159670"/>
                  </a:lnTo>
                  <a:lnTo>
                    <a:pt x="104751" y="197259"/>
                  </a:lnTo>
                  <a:lnTo>
                    <a:pt x="64433" y="242832"/>
                  </a:lnTo>
                  <a:lnTo>
                    <a:pt x="39926" y="259620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265"/>
            <p:cNvSpPr/>
            <p:nvPr>
              <p:custDataLst>
                <p:tags r:id="rId94"/>
              </p:custDataLst>
            </p:nvPr>
          </p:nvSpPr>
          <p:spPr>
            <a:xfrm>
              <a:off x="10460941" y="1130392"/>
              <a:ext cx="138801" cy="295839"/>
            </a:xfrm>
            <a:custGeom>
              <a:avLst/>
              <a:gdLst/>
              <a:ahLst/>
              <a:cxnLst/>
              <a:rect l="0" t="0" r="0" b="0"/>
              <a:pathLst>
                <a:path w="138801" h="295839">
                  <a:moveTo>
                    <a:pt x="73709" y="50708"/>
                  </a:moveTo>
                  <a:lnTo>
                    <a:pt x="73709" y="50708"/>
                  </a:lnTo>
                  <a:lnTo>
                    <a:pt x="70338" y="50708"/>
                  </a:lnTo>
                  <a:lnTo>
                    <a:pt x="66802" y="58234"/>
                  </a:lnTo>
                  <a:lnTo>
                    <a:pt x="52041" y="96174"/>
                  </a:lnTo>
                  <a:lnTo>
                    <a:pt x="31463" y="143672"/>
                  </a:lnTo>
                  <a:lnTo>
                    <a:pt x="21301" y="179514"/>
                  </a:lnTo>
                  <a:lnTo>
                    <a:pt x="14434" y="215905"/>
                  </a:lnTo>
                  <a:lnTo>
                    <a:pt x="9029" y="250894"/>
                  </a:lnTo>
                  <a:lnTo>
                    <a:pt x="1223" y="291177"/>
                  </a:lnTo>
                  <a:lnTo>
                    <a:pt x="1396" y="294277"/>
                  </a:lnTo>
                  <a:lnTo>
                    <a:pt x="2216" y="295637"/>
                  </a:lnTo>
                  <a:lnTo>
                    <a:pt x="2058" y="295838"/>
                  </a:lnTo>
                  <a:lnTo>
                    <a:pt x="0" y="294181"/>
                  </a:lnTo>
                  <a:lnTo>
                    <a:pt x="4744" y="247086"/>
                  </a:lnTo>
                  <a:lnTo>
                    <a:pt x="13424" y="212776"/>
                  </a:lnTo>
                  <a:lnTo>
                    <a:pt x="23642" y="189798"/>
                  </a:lnTo>
                  <a:lnTo>
                    <a:pt x="36097" y="164601"/>
                  </a:lnTo>
                  <a:lnTo>
                    <a:pt x="47223" y="139337"/>
                  </a:lnTo>
                  <a:lnTo>
                    <a:pt x="57463" y="114027"/>
                  </a:lnTo>
                  <a:lnTo>
                    <a:pt x="75660" y="68267"/>
                  </a:lnTo>
                  <a:lnTo>
                    <a:pt x="96394" y="25493"/>
                  </a:lnTo>
                  <a:lnTo>
                    <a:pt x="113011" y="46"/>
                  </a:lnTo>
                  <a:lnTo>
                    <a:pt x="116844" y="0"/>
                  </a:lnTo>
                  <a:lnTo>
                    <a:pt x="126746" y="5593"/>
                  </a:lnTo>
                  <a:lnTo>
                    <a:pt x="134440" y="18898"/>
                  </a:lnTo>
                  <a:lnTo>
                    <a:pt x="138800" y="37276"/>
                  </a:lnTo>
                  <a:lnTo>
                    <a:pt x="138386" y="59555"/>
                  </a:lnTo>
                  <a:lnTo>
                    <a:pt x="130206" y="81686"/>
                  </a:lnTo>
                  <a:lnTo>
                    <a:pt x="116458" y="101165"/>
                  </a:lnTo>
                  <a:lnTo>
                    <a:pt x="98587" y="114526"/>
                  </a:lnTo>
                  <a:lnTo>
                    <a:pt x="75437" y="123239"/>
                  </a:lnTo>
                  <a:lnTo>
                    <a:pt x="70628" y="122345"/>
                  </a:lnTo>
                  <a:lnTo>
                    <a:pt x="67421" y="119633"/>
                  </a:lnTo>
                  <a:lnTo>
                    <a:pt x="61009" y="107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266"/>
            <p:cNvSpPr/>
            <p:nvPr>
              <p:custDataLst>
                <p:tags r:id="rId95"/>
              </p:custDataLst>
            </p:nvPr>
          </p:nvSpPr>
          <p:spPr>
            <a:xfrm>
              <a:off x="10331449" y="1219200"/>
              <a:ext cx="82552" cy="12701"/>
            </a:xfrm>
            <a:custGeom>
              <a:avLst/>
              <a:gdLst/>
              <a:ahLst/>
              <a:cxnLst/>
              <a:rect l="0" t="0" r="0" b="0"/>
              <a:pathLst>
                <a:path w="82552" h="12701">
                  <a:moveTo>
                    <a:pt x="1" y="12700"/>
                  </a:moveTo>
                  <a:lnTo>
                    <a:pt x="1" y="12700"/>
                  </a:lnTo>
                  <a:lnTo>
                    <a:pt x="0" y="7233"/>
                  </a:lnTo>
                  <a:lnTo>
                    <a:pt x="42634" y="5696"/>
                  </a:lnTo>
                  <a:lnTo>
                    <a:pt x="82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267"/>
            <p:cNvSpPr/>
            <p:nvPr>
              <p:custDataLst>
                <p:tags r:id="rId96"/>
              </p:custDataLst>
            </p:nvPr>
          </p:nvSpPr>
          <p:spPr>
            <a:xfrm>
              <a:off x="10205115" y="1148958"/>
              <a:ext cx="19614" cy="114693"/>
            </a:xfrm>
            <a:custGeom>
              <a:avLst/>
              <a:gdLst/>
              <a:ahLst/>
              <a:cxnLst/>
              <a:rect l="0" t="0" r="0" b="0"/>
              <a:pathLst>
                <a:path w="19614" h="114693">
                  <a:moveTo>
                    <a:pt x="5685" y="6742"/>
                  </a:moveTo>
                  <a:lnTo>
                    <a:pt x="5685" y="6742"/>
                  </a:lnTo>
                  <a:lnTo>
                    <a:pt x="19169" y="0"/>
                  </a:lnTo>
                  <a:lnTo>
                    <a:pt x="19613" y="836"/>
                  </a:lnTo>
                  <a:lnTo>
                    <a:pt x="6911" y="15497"/>
                  </a:lnTo>
                  <a:lnTo>
                    <a:pt x="2702" y="29918"/>
                  </a:lnTo>
                  <a:lnTo>
                    <a:pt x="0" y="70195"/>
                  </a:lnTo>
                  <a:lnTo>
                    <a:pt x="942" y="93041"/>
                  </a:lnTo>
                  <a:lnTo>
                    <a:pt x="12035" y="114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268"/>
            <p:cNvSpPr/>
            <p:nvPr>
              <p:custDataLst>
                <p:tags r:id="rId97"/>
              </p:custDataLst>
            </p:nvPr>
          </p:nvSpPr>
          <p:spPr>
            <a:xfrm>
              <a:off x="10020752" y="1051882"/>
              <a:ext cx="107499" cy="274433"/>
            </a:xfrm>
            <a:custGeom>
              <a:avLst/>
              <a:gdLst/>
              <a:ahLst/>
              <a:cxnLst/>
              <a:rect l="0" t="0" r="0" b="0"/>
              <a:pathLst>
                <a:path w="107499" h="274433">
                  <a:moveTo>
                    <a:pt x="107498" y="53018"/>
                  </a:moveTo>
                  <a:lnTo>
                    <a:pt x="107498" y="53018"/>
                  </a:lnTo>
                  <a:lnTo>
                    <a:pt x="106793" y="17572"/>
                  </a:lnTo>
                  <a:lnTo>
                    <a:pt x="104128" y="9512"/>
                  </a:lnTo>
                  <a:lnTo>
                    <a:pt x="98659" y="1008"/>
                  </a:lnTo>
                  <a:lnTo>
                    <a:pt x="95255" y="0"/>
                  </a:lnTo>
                  <a:lnTo>
                    <a:pt x="85829" y="762"/>
                  </a:lnTo>
                  <a:lnTo>
                    <a:pt x="55138" y="22012"/>
                  </a:lnTo>
                  <a:lnTo>
                    <a:pt x="24877" y="65233"/>
                  </a:lnTo>
                  <a:lnTo>
                    <a:pt x="10571" y="103838"/>
                  </a:lnTo>
                  <a:lnTo>
                    <a:pt x="1625" y="146160"/>
                  </a:lnTo>
                  <a:lnTo>
                    <a:pt x="0" y="188489"/>
                  </a:lnTo>
                  <a:lnTo>
                    <a:pt x="7274" y="225175"/>
                  </a:lnTo>
                  <a:lnTo>
                    <a:pt x="19915" y="253710"/>
                  </a:lnTo>
                  <a:lnTo>
                    <a:pt x="34941" y="268744"/>
                  </a:lnTo>
                  <a:lnTo>
                    <a:pt x="52908" y="274015"/>
                  </a:lnTo>
                  <a:lnTo>
                    <a:pt x="62638" y="274432"/>
                  </a:lnTo>
                  <a:lnTo>
                    <a:pt x="80974" y="267371"/>
                  </a:lnTo>
                  <a:lnTo>
                    <a:pt x="107498" y="249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269"/>
            <p:cNvSpPr/>
            <p:nvPr>
              <p:custDataLst>
                <p:tags r:id="rId98"/>
              </p:custDataLst>
            </p:nvPr>
          </p:nvSpPr>
          <p:spPr>
            <a:xfrm>
              <a:off x="9715500" y="1215632"/>
              <a:ext cx="139701" cy="375400"/>
            </a:xfrm>
            <a:custGeom>
              <a:avLst/>
              <a:gdLst/>
              <a:ahLst/>
              <a:cxnLst/>
              <a:rect l="0" t="0" r="0" b="0"/>
              <a:pathLst>
                <a:path w="139701" h="375400">
                  <a:moveTo>
                    <a:pt x="139700" y="16268"/>
                  </a:moveTo>
                  <a:lnTo>
                    <a:pt x="139700" y="16268"/>
                  </a:lnTo>
                  <a:lnTo>
                    <a:pt x="127491" y="4059"/>
                  </a:lnTo>
                  <a:lnTo>
                    <a:pt x="116165" y="258"/>
                  </a:lnTo>
                  <a:lnTo>
                    <a:pt x="90157" y="0"/>
                  </a:lnTo>
                  <a:lnTo>
                    <a:pt x="70408" y="3393"/>
                  </a:lnTo>
                  <a:lnTo>
                    <a:pt x="56928" y="9605"/>
                  </a:lnTo>
                  <a:lnTo>
                    <a:pt x="52769" y="13943"/>
                  </a:lnTo>
                  <a:lnTo>
                    <a:pt x="48147" y="24407"/>
                  </a:lnTo>
                  <a:lnTo>
                    <a:pt x="47974" y="36113"/>
                  </a:lnTo>
                  <a:lnTo>
                    <a:pt x="48916" y="42198"/>
                  </a:lnTo>
                  <a:lnTo>
                    <a:pt x="52367" y="47666"/>
                  </a:lnTo>
                  <a:lnTo>
                    <a:pt x="63726" y="57504"/>
                  </a:lnTo>
                  <a:lnTo>
                    <a:pt x="74419" y="62817"/>
                  </a:lnTo>
                  <a:lnTo>
                    <a:pt x="79246" y="64234"/>
                  </a:lnTo>
                  <a:lnTo>
                    <a:pt x="88371" y="63927"/>
                  </a:lnTo>
                  <a:lnTo>
                    <a:pt x="96425" y="61439"/>
                  </a:lnTo>
                  <a:lnTo>
                    <a:pt x="106292" y="55438"/>
                  </a:lnTo>
                  <a:lnTo>
                    <a:pt x="106845" y="55787"/>
                  </a:lnTo>
                  <a:lnTo>
                    <a:pt x="107459" y="58056"/>
                  </a:lnTo>
                  <a:lnTo>
                    <a:pt x="107215" y="105311"/>
                  </a:lnTo>
                  <a:lnTo>
                    <a:pt x="103577" y="150679"/>
                  </a:lnTo>
                  <a:lnTo>
                    <a:pt x="102478" y="190777"/>
                  </a:lnTo>
                  <a:lnTo>
                    <a:pt x="100110" y="232587"/>
                  </a:lnTo>
                  <a:lnTo>
                    <a:pt x="95999" y="273276"/>
                  </a:lnTo>
                  <a:lnTo>
                    <a:pt x="89467" y="310175"/>
                  </a:lnTo>
                  <a:lnTo>
                    <a:pt x="71115" y="352570"/>
                  </a:lnTo>
                  <a:lnTo>
                    <a:pt x="57713" y="368700"/>
                  </a:lnTo>
                  <a:lnTo>
                    <a:pt x="51174" y="373989"/>
                  </a:lnTo>
                  <a:lnTo>
                    <a:pt x="43993" y="375399"/>
                  </a:lnTo>
                  <a:lnTo>
                    <a:pt x="28490" y="371321"/>
                  </a:lnTo>
                  <a:lnTo>
                    <a:pt x="14074" y="356808"/>
                  </a:lnTo>
                  <a:lnTo>
                    <a:pt x="7265" y="347011"/>
                  </a:lnTo>
                  <a:lnTo>
                    <a:pt x="1582" y="319193"/>
                  </a:lnTo>
                  <a:lnTo>
                    <a:pt x="0" y="270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270"/>
            <p:cNvSpPr/>
            <p:nvPr>
              <p:custDataLst>
                <p:tags r:id="rId99"/>
              </p:custDataLst>
            </p:nvPr>
          </p:nvSpPr>
          <p:spPr>
            <a:xfrm>
              <a:off x="9616774" y="1183792"/>
              <a:ext cx="116740" cy="120903"/>
            </a:xfrm>
            <a:custGeom>
              <a:avLst/>
              <a:gdLst/>
              <a:ahLst/>
              <a:cxnLst/>
              <a:rect l="0" t="0" r="0" b="0"/>
              <a:pathLst>
                <a:path w="116740" h="120903">
                  <a:moveTo>
                    <a:pt x="73326" y="3658"/>
                  </a:moveTo>
                  <a:lnTo>
                    <a:pt x="73326" y="3658"/>
                  </a:lnTo>
                  <a:lnTo>
                    <a:pt x="53753" y="0"/>
                  </a:lnTo>
                  <a:lnTo>
                    <a:pt x="41343" y="1562"/>
                  </a:lnTo>
                  <a:lnTo>
                    <a:pt x="22456" y="9779"/>
                  </a:lnTo>
                  <a:lnTo>
                    <a:pt x="11677" y="22841"/>
                  </a:lnTo>
                  <a:lnTo>
                    <a:pt x="3593" y="41112"/>
                  </a:lnTo>
                  <a:lnTo>
                    <a:pt x="0" y="63343"/>
                  </a:lnTo>
                  <a:lnTo>
                    <a:pt x="5929" y="83572"/>
                  </a:lnTo>
                  <a:lnTo>
                    <a:pt x="18677" y="100558"/>
                  </a:lnTo>
                  <a:lnTo>
                    <a:pt x="36102" y="112812"/>
                  </a:lnTo>
                  <a:lnTo>
                    <a:pt x="65746" y="120902"/>
                  </a:lnTo>
                  <a:lnTo>
                    <a:pt x="82657" y="119031"/>
                  </a:lnTo>
                  <a:lnTo>
                    <a:pt x="90130" y="116557"/>
                  </a:lnTo>
                  <a:lnTo>
                    <a:pt x="95817" y="112085"/>
                  </a:lnTo>
                  <a:lnTo>
                    <a:pt x="104018" y="99590"/>
                  </a:lnTo>
                  <a:lnTo>
                    <a:pt x="115972" y="69947"/>
                  </a:lnTo>
                  <a:lnTo>
                    <a:pt x="116739" y="48407"/>
                  </a:lnTo>
                  <a:lnTo>
                    <a:pt x="109237" y="20209"/>
                  </a:lnTo>
                  <a:lnTo>
                    <a:pt x="102692" y="7486"/>
                  </a:lnTo>
                  <a:lnTo>
                    <a:pt x="97431" y="1832"/>
                  </a:lnTo>
                  <a:lnTo>
                    <a:pt x="94334" y="1029"/>
                  </a:lnTo>
                  <a:lnTo>
                    <a:pt x="79676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271"/>
            <p:cNvSpPr/>
            <p:nvPr>
              <p:custDataLst>
                <p:tags r:id="rId100"/>
              </p:custDataLst>
            </p:nvPr>
          </p:nvSpPr>
          <p:spPr>
            <a:xfrm>
              <a:off x="9548807" y="981180"/>
              <a:ext cx="26548" cy="339621"/>
            </a:xfrm>
            <a:custGeom>
              <a:avLst/>
              <a:gdLst/>
              <a:ahLst/>
              <a:cxnLst/>
              <a:rect l="0" t="0" r="0" b="0"/>
              <a:pathLst>
                <a:path w="26548" h="339621">
                  <a:moveTo>
                    <a:pt x="20643" y="9420"/>
                  </a:moveTo>
                  <a:lnTo>
                    <a:pt x="20643" y="9420"/>
                  </a:lnTo>
                  <a:lnTo>
                    <a:pt x="17272" y="6049"/>
                  </a:lnTo>
                  <a:lnTo>
                    <a:pt x="17690" y="4350"/>
                  </a:lnTo>
                  <a:lnTo>
                    <a:pt x="21917" y="582"/>
                  </a:lnTo>
                  <a:lnTo>
                    <a:pt x="23609" y="0"/>
                  </a:lnTo>
                  <a:lnTo>
                    <a:pt x="24737" y="318"/>
                  </a:lnTo>
                  <a:lnTo>
                    <a:pt x="25488" y="1235"/>
                  </a:lnTo>
                  <a:lnTo>
                    <a:pt x="26547" y="22752"/>
                  </a:lnTo>
                  <a:lnTo>
                    <a:pt x="19268" y="55562"/>
                  </a:lnTo>
                  <a:lnTo>
                    <a:pt x="8743" y="99072"/>
                  </a:lnTo>
                  <a:lnTo>
                    <a:pt x="4949" y="123516"/>
                  </a:lnTo>
                  <a:lnTo>
                    <a:pt x="1713" y="148984"/>
                  </a:lnTo>
                  <a:lnTo>
                    <a:pt x="0" y="196097"/>
                  </a:lnTo>
                  <a:lnTo>
                    <a:pt x="885" y="239143"/>
                  </a:lnTo>
                  <a:lnTo>
                    <a:pt x="1278" y="277089"/>
                  </a:lnTo>
                  <a:lnTo>
                    <a:pt x="6600" y="324341"/>
                  </a:lnTo>
                  <a:lnTo>
                    <a:pt x="14293" y="339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04"/>
          <p:cNvGrpSpPr/>
          <p:nvPr/>
        </p:nvGrpSpPr>
        <p:grpSpPr>
          <a:xfrm>
            <a:off x="3372030" y="1949450"/>
            <a:ext cx="992143" cy="1183954"/>
            <a:chOff x="3372030" y="1949450"/>
            <a:chExt cx="992143" cy="1183954"/>
          </a:xfrm>
        </p:grpSpPr>
        <p:sp>
          <p:nvSpPr>
            <p:cNvPr id="45" name="SMARTInkShape-2272"/>
            <p:cNvSpPr/>
            <p:nvPr>
              <p:custDataLst>
                <p:tags r:id="rId85"/>
              </p:custDataLst>
            </p:nvPr>
          </p:nvSpPr>
          <p:spPr>
            <a:xfrm>
              <a:off x="3429000" y="2584450"/>
              <a:ext cx="774701" cy="95251"/>
            </a:xfrm>
            <a:custGeom>
              <a:avLst/>
              <a:gdLst/>
              <a:ahLst/>
              <a:cxnLst/>
              <a:rect l="0" t="0" r="0" b="0"/>
              <a:pathLst>
                <a:path w="774701" h="95251">
                  <a:moveTo>
                    <a:pt x="0" y="95250"/>
                  </a:moveTo>
                  <a:lnTo>
                    <a:pt x="0" y="95250"/>
                  </a:lnTo>
                  <a:lnTo>
                    <a:pt x="45482" y="90180"/>
                  </a:lnTo>
                  <a:lnTo>
                    <a:pt x="88183" y="86412"/>
                  </a:lnTo>
                  <a:lnTo>
                    <a:pt x="115233" y="83713"/>
                  </a:lnTo>
                  <a:lnTo>
                    <a:pt x="145261" y="80503"/>
                  </a:lnTo>
                  <a:lnTo>
                    <a:pt x="177274" y="76952"/>
                  </a:lnTo>
                  <a:lnTo>
                    <a:pt x="214844" y="72468"/>
                  </a:lnTo>
                  <a:lnTo>
                    <a:pt x="256118" y="67362"/>
                  </a:lnTo>
                  <a:lnTo>
                    <a:pt x="299862" y="61842"/>
                  </a:lnTo>
                  <a:lnTo>
                    <a:pt x="344546" y="56044"/>
                  </a:lnTo>
                  <a:lnTo>
                    <a:pt x="389859" y="50063"/>
                  </a:lnTo>
                  <a:lnTo>
                    <a:pt x="435589" y="43958"/>
                  </a:lnTo>
                  <a:lnTo>
                    <a:pt x="480893" y="38478"/>
                  </a:lnTo>
                  <a:lnTo>
                    <a:pt x="525912" y="33413"/>
                  </a:lnTo>
                  <a:lnTo>
                    <a:pt x="570741" y="28625"/>
                  </a:lnTo>
                  <a:lnTo>
                    <a:pt x="609800" y="24022"/>
                  </a:lnTo>
                  <a:lnTo>
                    <a:pt x="645011" y="19543"/>
                  </a:lnTo>
                  <a:lnTo>
                    <a:pt x="677657" y="15145"/>
                  </a:lnTo>
                  <a:lnTo>
                    <a:pt x="723338" y="10259"/>
                  </a:lnTo>
                  <a:lnTo>
                    <a:pt x="759482" y="5627"/>
                  </a:lnTo>
                  <a:lnTo>
                    <a:pt x="774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273"/>
            <p:cNvSpPr/>
            <p:nvPr>
              <p:custDataLst>
                <p:tags r:id="rId86"/>
              </p:custDataLst>
            </p:nvPr>
          </p:nvSpPr>
          <p:spPr>
            <a:xfrm>
              <a:off x="3702408" y="2734615"/>
              <a:ext cx="356085" cy="398789"/>
            </a:xfrm>
            <a:custGeom>
              <a:avLst/>
              <a:gdLst/>
              <a:ahLst/>
              <a:cxnLst/>
              <a:rect l="0" t="0" r="0" b="0"/>
              <a:pathLst>
                <a:path w="356085" h="398789">
                  <a:moveTo>
                    <a:pt x="126642" y="192735"/>
                  </a:moveTo>
                  <a:lnTo>
                    <a:pt x="126642" y="192735"/>
                  </a:lnTo>
                  <a:lnTo>
                    <a:pt x="115797" y="186254"/>
                  </a:lnTo>
                  <a:lnTo>
                    <a:pt x="87950" y="163502"/>
                  </a:lnTo>
                  <a:lnTo>
                    <a:pt x="75579" y="160458"/>
                  </a:lnTo>
                  <a:lnTo>
                    <a:pt x="62319" y="162162"/>
                  </a:lnTo>
                  <a:lnTo>
                    <a:pt x="47019" y="167623"/>
                  </a:lnTo>
                  <a:lnTo>
                    <a:pt x="22538" y="185373"/>
                  </a:lnTo>
                  <a:lnTo>
                    <a:pt x="4152" y="215248"/>
                  </a:lnTo>
                  <a:lnTo>
                    <a:pt x="0" y="238724"/>
                  </a:lnTo>
                  <a:lnTo>
                    <a:pt x="3511" y="273860"/>
                  </a:lnTo>
                  <a:lnTo>
                    <a:pt x="6455" y="284918"/>
                  </a:lnTo>
                  <a:lnTo>
                    <a:pt x="19133" y="300968"/>
                  </a:lnTo>
                  <a:lnTo>
                    <a:pt x="27453" y="307224"/>
                  </a:lnTo>
                  <a:lnTo>
                    <a:pt x="36527" y="309983"/>
                  </a:lnTo>
                  <a:lnTo>
                    <a:pt x="56017" y="309286"/>
                  </a:lnTo>
                  <a:lnTo>
                    <a:pt x="90193" y="294218"/>
                  </a:lnTo>
                  <a:lnTo>
                    <a:pt x="123760" y="261766"/>
                  </a:lnTo>
                  <a:lnTo>
                    <a:pt x="143470" y="229295"/>
                  </a:lnTo>
                  <a:lnTo>
                    <a:pt x="160227" y="189934"/>
                  </a:lnTo>
                  <a:lnTo>
                    <a:pt x="172378" y="144218"/>
                  </a:lnTo>
                  <a:lnTo>
                    <a:pt x="174956" y="97559"/>
                  </a:lnTo>
                  <a:lnTo>
                    <a:pt x="172104" y="55890"/>
                  </a:lnTo>
                  <a:lnTo>
                    <a:pt x="165120" y="17976"/>
                  </a:lnTo>
                  <a:lnTo>
                    <a:pt x="155738" y="3116"/>
                  </a:lnTo>
                  <a:lnTo>
                    <a:pt x="148862" y="0"/>
                  </a:lnTo>
                  <a:lnTo>
                    <a:pt x="131814" y="301"/>
                  </a:lnTo>
                  <a:lnTo>
                    <a:pt x="124445" y="5179"/>
                  </a:lnTo>
                  <a:lnTo>
                    <a:pt x="112495" y="21888"/>
                  </a:lnTo>
                  <a:lnTo>
                    <a:pt x="101205" y="65208"/>
                  </a:lnTo>
                  <a:lnTo>
                    <a:pt x="99580" y="103836"/>
                  </a:lnTo>
                  <a:lnTo>
                    <a:pt x="102620" y="144758"/>
                  </a:lnTo>
                  <a:lnTo>
                    <a:pt x="111027" y="181760"/>
                  </a:lnTo>
                  <a:lnTo>
                    <a:pt x="131030" y="224212"/>
                  </a:lnTo>
                  <a:lnTo>
                    <a:pt x="154832" y="252391"/>
                  </a:lnTo>
                  <a:lnTo>
                    <a:pt x="171391" y="261583"/>
                  </a:lnTo>
                  <a:lnTo>
                    <a:pt x="179758" y="264033"/>
                  </a:lnTo>
                  <a:lnTo>
                    <a:pt x="196581" y="262994"/>
                  </a:lnTo>
                  <a:lnTo>
                    <a:pt x="230376" y="250828"/>
                  </a:lnTo>
                  <a:lnTo>
                    <a:pt x="245418" y="237369"/>
                  </a:lnTo>
                  <a:lnTo>
                    <a:pt x="276052" y="191413"/>
                  </a:lnTo>
                  <a:lnTo>
                    <a:pt x="278156" y="187875"/>
                  </a:lnTo>
                  <a:lnTo>
                    <a:pt x="269433" y="203299"/>
                  </a:lnTo>
                  <a:lnTo>
                    <a:pt x="260184" y="242616"/>
                  </a:lnTo>
                  <a:lnTo>
                    <a:pt x="255580" y="283245"/>
                  </a:lnTo>
                  <a:lnTo>
                    <a:pt x="252335" y="324680"/>
                  </a:lnTo>
                  <a:lnTo>
                    <a:pt x="248288" y="369866"/>
                  </a:lnTo>
                  <a:lnTo>
                    <a:pt x="241912" y="398788"/>
                  </a:lnTo>
                  <a:lnTo>
                    <a:pt x="241588" y="398543"/>
                  </a:lnTo>
                  <a:lnTo>
                    <a:pt x="241229" y="394507"/>
                  </a:lnTo>
                  <a:lnTo>
                    <a:pt x="247887" y="348170"/>
                  </a:lnTo>
                  <a:lnTo>
                    <a:pt x="252495" y="313322"/>
                  </a:lnTo>
                  <a:lnTo>
                    <a:pt x="259247" y="269613"/>
                  </a:lnTo>
                  <a:lnTo>
                    <a:pt x="270715" y="223845"/>
                  </a:lnTo>
                  <a:lnTo>
                    <a:pt x="283102" y="181867"/>
                  </a:lnTo>
                  <a:lnTo>
                    <a:pt x="295453" y="140518"/>
                  </a:lnTo>
                  <a:lnTo>
                    <a:pt x="306092" y="124607"/>
                  </a:lnTo>
                  <a:lnTo>
                    <a:pt x="315994" y="116595"/>
                  </a:lnTo>
                  <a:lnTo>
                    <a:pt x="320610" y="114458"/>
                  </a:lnTo>
                  <a:lnTo>
                    <a:pt x="329502" y="113966"/>
                  </a:lnTo>
                  <a:lnTo>
                    <a:pt x="333848" y="114822"/>
                  </a:lnTo>
                  <a:lnTo>
                    <a:pt x="342441" y="125181"/>
                  </a:lnTo>
                  <a:lnTo>
                    <a:pt x="350258" y="142955"/>
                  </a:lnTo>
                  <a:lnTo>
                    <a:pt x="356084" y="167319"/>
                  </a:lnTo>
                  <a:lnTo>
                    <a:pt x="353218" y="205430"/>
                  </a:lnTo>
                  <a:lnTo>
                    <a:pt x="336689" y="240163"/>
                  </a:lnTo>
                  <a:lnTo>
                    <a:pt x="316187" y="256383"/>
                  </a:lnTo>
                  <a:lnTo>
                    <a:pt x="278759" y="271566"/>
                  </a:lnTo>
                  <a:lnTo>
                    <a:pt x="232830" y="280309"/>
                  </a:lnTo>
                  <a:lnTo>
                    <a:pt x="221892" y="281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274"/>
            <p:cNvSpPr/>
            <p:nvPr>
              <p:custDataLst>
                <p:tags r:id="rId87"/>
              </p:custDataLst>
            </p:nvPr>
          </p:nvSpPr>
          <p:spPr>
            <a:xfrm>
              <a:off x="3372030" y="1956646"/>
              <a:ext cx="196671" cy="460960"/>
            </a:xfrm>
            <a:custGeom>
              <a:avLst/>
              <a:gdLst/>
              <a:ahLst/>
              <a:cxnLst/>
              <a:rect l="0" t="0" r="0" b="0"/>
              <a:pathLst>
                <a:path w="196671" h="460960">
                  <a:moveTo>
                    <a:pt x="164920" y="291254"/>
                  </a:moveTo>
                  <a:lnTo>
                    <a:pt x="164920" y="291254"/>
                  </a:lnTo>
                  <a:lnTo>
                    <a:pt x="150173" y="278389"/>
                  </a:lnTo>
                  <a:lnTo>
                    <a:pt x="130078" y="264290"/>
                  </a:lnTo>
                  <a:lnTo>
                    <a:pt x="119096" y="261631"/>
                  </a:lnTo>
                  <a:lnTo>
                    <a:pt x="101013" y="263505"/>
                  </a:lnTo>
                  <a:lnTo>
                    <a:pt x="53920" y="295056"/>
                  </a:lnTo>
                  <a:lnTo>
                    <a:pt x="32331" y="316227"/>
                  </a:lnTo>
                  <a:lnTo>
                    <a:pt x="9688" y="359174"/>
                  </a:lnTo>
                  <a:lnTo>
                    <a:pt x="0" y="402082"/>
                  </a:lnTo>
                  <a:lnTo>
                    <a:pt x="2487" y="426353"/>
                  </a:lnTo>
                  <a:lnTo>
                    <a:pt x="10178" y="445137"/>
                  </a:lnTo>
                  <a:lnTo>
                    <a:pt x="15192" y="453109"/>
                  </a:lnTo>
                  <a:lnTo>
                    <a:pt x="22062" y="457719"/>
                  </a:lnTo>
                  <a:lnTo>
                    <a:pt x="39104" y="460959"/>
                  </a:lnTo>
                  <a:lnTo>
                    <a:pt x="62200" y="452521"/>
                  </a:lnTo>
                  <a:lnTo>
                    <a:pt x="101088" y="424174"/>
                  </a:lnTo>
                  <a:lnTo>
                    <a:pt x="139422" y="378851"/>
                  </a:lnTo>
                  <a:lnTo>
                    <a:pt x="162054" y="337241"/>
                  </a:lnTo>
                  <a:lnTo>
                    <a:pt x="170065" y="311329"/>
                  </a:lnTo>
                  <a:lnTo>
                    <a:pt x="176816" y="283471"/>
                  </a:lnTo>
                  <a:lnTo>
                    <a:pt x="182023" y="251493"/>
                  </a:lnTo>
                  <a:lnTo>
                    <a:pt x="186200" y="216769"/>
                  </a:lnTo>
                  <a:lnTo>
                    <a:pt x="189690" y="180214"/>
                  </a:lnTo>
                  <a:lnTo>
                    <a:pt x="191311" y="146672"/>
                  </a:lnTo>
                  <a:lnTo>
                    <a:pt x="191686" y="115138"/>
                  </a:lnTo>
                  <a:lnTo>
                    <a:pt x="191231" y="84943"/>
                  </a:lnTo>
                  <a:lnTo>
                    <a:pt x="190725" y="40105"/>
                  </a:lnTo>
                  <a:lnTo>
                    <a:pt x="188383" y="11004"/>
                  </a:lnTo>
                  <a:lnTo>
                    <a:pt x="184796" y="4232"/>
                  </a:lnTo>
                  <a:lnTo>
                    <a:pt x="180287" y="423"/>
                  </a:lnTo>
                  <a:lnTo>
                    <a:pt x="175870" y="0"/>
                  </a:lnTo>
                  <a:lnTo>
                    <a:pt x="171515" y="1834"/>
                  </a:lnTo>
                  <a:lnTo>
                    <a:pt x="167200" y="5174"/>
                  </a:lnTo>
                  <a:lnTo>
                    <a:pt x="154385" y="33471"/>
                  </a:lnTo>
                  <a:lnTo>
                    <a:pt x="147773" y="70616"/>
                  </a:lnTo>
                  <a:lnTo>
                    <a:pt x="145022" y="93362"/>
                  </a:lnTo>
                  <a:lnTo>
                    <a:pt x="142482" y="119109"/>
                  </a:lnTo>
                  <a:lnTo>
                    <a:pt x="140084" y="146857"/>
                  </a:lnTo>
                  <a:lnTo>
                    <a:pt x="137779" y="175940"/>
                  </a:lnTo>
                  <a:lnTo>
                    <a:pt x="136948" y="204500"/>
                  </a:lnTo>
                  <a:lnTo>
                    <a:pt x="137100" y="232713"/>
                  </a:lnTo>
                  <a:lnTo>
                    <a:pt x="137907" y="260693"/>
                  </a:lnTo>
                  <a:lnTo>
                    <a:pt x="139150" y="287108"/>
                  </a:lnTo>
                  <a:lnTo>
                    <a:pt x="140685" y="312479"/>
                  </a:lnTo>
                  <a:lnTo>
                    <a:pt x="145682" y="357837"/>
                  </a:lnTo>
                  <a:lnTo>
                    <a:pt x="159690" y="403645"/>
                  </a:lnTo>
                  <a:lnTo>
                    <a:pt x="168710" y="418346"/>
                  </a:lnTo>
                  <a:lnTo>
                    <a:pt x="173797" y="421843"/>
                  </a:lnTo>
                  <a:lnTo>
                    <a:pt x="196670" y="424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275"/>
            <p:cNvSpPr/>
            <p:nvPr>
              <p:custDataLst>
                <p:tags r:id="rId88"/>
              </p:custDataLst>
            </p:nvPr>
          </p:nvSpPr>
          <p:spPr>
            <a:xfrm>
              <a:off x="3524250" y="194945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69850" y="0"/>
                  </a:moveTo>
                  <a:lnTo>
                    <a:pt x="69850" y="0"/>
                  </a:lnTo>
                  <a:lnTo>
                    <a:pt x="32769" y="4045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276"/>
            <p:cNvSpPr/>
            <p:nvPr>
              <p:custDataLst>
                <p:tags r:id="rId89"/>
              </p:custDataLst>
            </p:nvPr>
          </p:nvSpPr>
          <p:spPr>
            <a:xfrm>
              <a:off x="3760083" y="2016300"/>
              <a:ext cx="195968" cy="358601"/>
            </a:xfrm>
            <a:custGeom>
              <a:avLst/>
              <a:gdLst/>
              <a:ahLst/>
              <a:cxnLst/>
              <a:rect l="0" t="0" r="0" b="0"/>
              <a:pathLst>
                <a:path w="195968" h="358601">
                  <a:moveTo>
                    <a:pt x="5467" y="358600"/>
                  </a:moveTo>
                  <a:lnTo>
                    <a:pt x="5467" y="358600"/>
                  </a:lnTo>
                  <a:lnTo>
                    <a:pt x="0" y="358600"/>
                  </a:lnTo>
                  <a:lnTo>
                    <a:pt x="6120" y="358600"/>
                  </a:lnTo>
                  <a:lnTo>
                    <a:pt x="23613" y="351858"/>
                  </a:lnTo>
                  <a:lnTo>
                    <a:pt x="60583" y="326093"/>
                  </a:lnTo>
                  <a:lnTo>
                    <a:pt x="107919" y="282120"/>
                  </a:lnTo>
                  <a:lnTo>
                    <a:pt x="130729" y="250526"/>
                  </a:lnTo>
                  <a:lnTo>
                    <a:pt x="147922" y="212965"/>
                  </a:lnTo>
                  <a:lnTo>
                    <a:pt x="160738" y="168990"/>
                  </a:lnTo>
                  <a:lnTo>
                    <a:pt x="170432" y="124046"/>
                  </a:lnTo>
                  <a:lnTo>
                    <a:pt x="177092" y="85255"/>
                  </a:lnTo>
                  <a:lnTo>
                    <a:pt x="172997" y="49200"/>
                  </a:lnTo>
                  <a:lnTo>
                    <a:pt x="162474" y="19300"/>
                  </a:lnTo>
                  <a:lnTo>
                    <a:pt x="150742" y="3659"/>
                  </a:lnTo>
                  <a:lnTo>
                    <a:pt x="145356" y="617"/>
                  </a:lnTo>
                  <a:lnTo>
                    <a:pt x="140355" y="0"/>
                  </a:lnTo>
                  <a:lnTo>
                    <a:pt x="135608" y="1000"/>
                  </a:lnTo>
                  <a:lnTo>
                    <a:pt x="112074" y="22633"/>
                  </a:lnTo>
                  <a:lnTo>
                    <a:pt x="100355" y="47944"/>
                  </a:lnTo>
                  <a:lnTo>
                    <a:pt x="92795" y="80125"/>
                  </a:lnTo>
                  <a:lnTo>
                    <a:pt x="87083" y="120298"/>
                  </a:lnTo>
                  <a:lnTo>
                    <a:pt x="85955" y="164023"/>
                  </a:lnTo>
                  <a:lnTo>
                    <a:pt x="89218" y="208621"/>
                  </a:lnTo>
                  <a:lnTo>
                    <a:pt x="97723" y="251961"/>
                  </a:lnTo>
                  <a:lnTo>
                    <a:pt x="110440" y="287216"/>
                  </a:lnTo>
                  <a:lnTo>
                    <a:pt x="133467" y="327101"/>
                  </a:lnTo>
                  <a:lnTo>
                    <a:pt x="148433" y="343895"/>
                  </a:lnTo>
                  <a:lnTo>
                    <a:pt x="154400" y="347385"/>
                  </a:lnTo>
                  <a:lnTo>
                    <a:pt x="159789" y="349007"/>
                  </a:lnTo>
                  <a:lnTo>
                    <a:pt x="195967" y="34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277"/>
            <p:cNvSpPr/>
            <p:nvPr>
              <p:custDataLst>
                <p:tags r:id="rId90"/>
              </p:custDataLst>
            </p:nvPr>
          </p:nvSpPr>
          <p:spPr>
            <a:xfrm>
              <a:off x="4065758" y="2065515"/>
              <a:ext cx="80793" cy="283521"/>
            </a:xfrm>
            <a:custGeom>
              <a:avLst/>
              <a:gdLst/>
              <a:ahLst/>
              <a:cxnLst/>
              <a:rect l="0" t="0" r="0" b="0"/>
              <a:pathLst>
                <a:path w="80793" h="283521">
                  <a:moveTo>
                    <a:pt x="74442" y="10935"/>
                  </a:moveTo>
                  <a:lnTo>
                    <a:pt x="74442" y="10935"/>
                  </a:lnTo>
                  <a:lnTo>
                    <a:pt x="71071" y="4193"/>
                  </a:lnTo>
                  <a:lnTo>
                    <a:pt x="69373" y="2207"/>
                  </a:lnTo>
                  <a:lnTo>
                    <a:pt x="65604" y="0"/>
                  </a:lnTo>
                  <a:lnTo>
                    <a:pt x="57814" y="2783"/>
                  </a:lnTo>
                  <a:lnTo>
                    <a:pt x="52773" y="5500"/>
                  </a:lnTo>
                  <a:lnTo>
                    <a:pt x="32195" y="32921"/>
                  </a:lnTo>
                  <a:lnTo>
                    <a:pt x="18271" y="64216"/>
                  </a:lnTo>
                  <a:lnTo>
                    <a:pt x="7144" y="100938"/>
                  </a:lnTo>
                  <a:lnTo>
                    <a:pt x="2198" y="138425"/>
                  </a:lnTo>
                  <a:lnTo>
                    <a:pt x="0" y="174371"/>
                  </a:lnTo>
                  <a:lnTo>
                    <a:pt x="1845" y="207751"/>
                  </a:lnTo>
                  <a:lnTo>
                    <a:pt x="18046" y="248227"/>
                  </a:lnTo>
                  <a:lnTo>
                    <a:pt x="36565" y="273155"/>
                  </a:lnTo>
                  <a:lnTo>
                    <a:pt x="49141" y="282229"/>
                  </a:lnTo>
                  <a:lnTo>
                    <a:pt x="55458" y="283520"/>
                  </a:lnTo>
                  <a:lnTo>
                    <a:pt x="80792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278"/>
            <p:cNvSpPr/>
            <p:nvPr>
              <p:custDataLst>
                <p:tags r:id="rId91"/>
              </p:custDataLst>
            </p:nvPr>
          </p:nvSpPr>
          <p:spPr>
            <a:xfrm>
              <a:off x="4175008" y="2138808"/>
              <a:ext cx="88830" cy="328441"/>
            </a:xfrm>
            <a:custGeom>
              <a:avLst/>
              <a:gdLst/>
              <a:ahLst/>
              <a:cxnLst/>
              <a:rect l="0" t="0" r="0" b="0"/>
              <a:pathLst>
                <a:path w="88830" h="328441">
                  <a:moveTo>
                    <a:pt x="15992" y="121792"/>
                  </a:moveTo>
                  <a:lnTo>
                    <a:pt x="15992" y="121792"/>
                  </a:lnTo>
                  <a:lnTo>
                    <a:pt x="12621" y="125163"/>
                  </a:lnTo>
                  <a:lnTo>
                    <a:pt x="12848" y="134344"/>
                  </a:lnTo>
                  <a:lnTo>
                    <a:pt x="13179" y="162906"/>
                  </a:lnTo>
                  <a:lnTo>
                    <a:pt x="10690" y="207116"/>
                  </a:lnTo>
                  <a:lnTo>
                    <a:pt x="9952" y="252201"/>
                  </a:lnTo>
                  <a:lnTo>
                    <a:pt x="7852" y="290489"/>
                  </a:lnTo>
                  <a:lnTo>
                    <a:pt x="3559" y="328440"/>
                  </a:lnTo>
                  <a:lnTo>
                    <a:pt x="2764" y="327996"/>
                  </a:lnTo>
                  <a:lnTo>
                    <a:pt x="0" y="323740"/>
                  </a:lnTo>
                  <a:lnTo>
                    <a:pt x="4252" y="277250"/>
                  </a:lnTo>
                  <a:lnTo>
                    <a:pt x="7952" y="240979"/>
                  </a:lnTo>
                  <a:lnTo>
                    <a:pt x="9926" y="217478"/>
                  </a:lnTo>
                  <a:lnTo>
                    <a:pt x="11948" y="191932"/>
                  </a:lnTo>
                  <a:lnTo>
                    <a:pt x="15413" y="165025"/>
                  </a:lnTo>
                  <a:lnTo>
                    <a:pt x="19839" y="137208"/>
                  </a:lnTo>
                  <a:lnTo>
                    <a:pt x="24907" y="108786"/>
                  </a:lnTo>
                  <a:lnTo>
                    <a:pt x="32419" y="65917"/>
                  </a:lnTo>
                  <a:lnTo>
                    <a:pt x="40615" y="23627"/>
                  </a:lnTo>
                  <a:lnTo>
                    <a:pt x="45986" y="7608"/>
                  </a:lnTo>
                  <a:lnTo>
                    <a:pt x="49393" y="3336"/>
                  </a:lnTo>
                  <a:lnTo>
                    <a:pt x="53076" y="488"/>
                  </a:lnTo>
                  <a:lnTo>
                    <a:pt x="56943" y="0"/>
                  </a:lnTo>
                  <a:lnTo>
                    <a:pt x="65001" y="3222"/>
                  </a:lnTo>
                  <a:lnTo>
                    <a:pt x="80843" y="26452"/>
                  </a:lnTo>
                  <a:lnTo>
                    <a:pt x="88829" y="63518"/>
                  </a:lnTo>
                  <a:lnTo>
                    <a:pt x="87825" y="102409"/>
                  </a:lnTo>
                  <a:lnTo>
                    <a:pt x="79197" y="126112"/>
                  </a:lnTo>
                  <a:lnTo>
                    <a:pt x="60354" y="153646"/>
                  </a:lnTo>
                  <a:lnTo>
                    <a:pt x="45129" y="166978"/>
                  </a:lnTo>
                  <a:lnTo>
                    <a:pt x="35042" y="172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279"/>
            <p:cNvSpPr/>
            <p:nvPr>
              <p:custDataLst>
                <p:tags r:id="rId92"/>
              </p:custDataLst>
            </p:nvPr>
          </p:nvSpPr>
          <p:spPr>
            <a:xfrm>
              <a:off x="4292600" y="2063750"/>
              <a:ext cx="71573" cy="279401"/>
            </a:xfrm>
            <a:custGeom>
              <a:avLst/>
              <a:gdLst/>
              <a:ahLst/>
              <a:cxnLst/>
              <a:rect l="0" t="0" r="0" b="0"/>
              <a:pathLst>
                <a:path w="71573" h="27940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37609" y="3371"/>
                  </a:lnTo>
                  <a:lnTo>
                    <a:pt x="52536" y="22322"/>
                  </a:lnTo>
                  <a:lnTo>
                    <a:pt x="63622" y="60393"/>
                  </a:lnTo>
                  <a:lnTo>
                    <a:pt x="68964" y="96926"/>
                  </a:lnTo>
                  <a:lnTo>
                    <a:pt x="71572" y="137623"/>
                  </a:lnTo>
                  <a:lnTo>
                    <a:pt x="68028" y="176877"/>
                  </a:lnTo>
                  <a:lnTo>
                    <a:pt x="51358" y="221193"/>
                  </a:lnTo>
                  <a:lnTo>
                    <a:pt x="14535" y="264244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405"/>
          <p:cNvGrpSpPr/>
          <p:nvPr/>
        </p:nvGrpSpPr>
        <p:grpSpPr>
          <a:xfrm>
            <a:off x="4953356" y="2562406"/>
            <a:ext cx="484761" cy="173713"/>
            <a:chOff x="4953356" y="2562406"/>
            <a:chExt cx="484761" cy="173713"/>
          </a:xfrm>
        </p:grpSpPr>
        <p:sp>
          <p:nvSpPr>
            <p:cNvPr id="54" name="SMARTInkShape-2280"/>
            <p:cNvSpPr/>
            <p:nvPr>
              <p:custDataLst>
                <p:tags r:id="rId82"/>
              </p:custDataLst>
            </p:nvPr>
          </p:nvSpPr>
          <p:spPr>
            <a:xfrm>
              <a:off x="4962329" y="2571750"/>
              <a:ext cx="193872" cy="6351"/>
            </a:xfrm>
            <a:custGeom>
              <a:avLst/>
              <a:gdLst/>
              <a:ahLst/>
              <a:cxnLst/>
              <a:rect l="0" t="0" r="0" b="0"/>
              <a:pathLst>
                <a:path w="193872" h="6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4209" y="0"/>
                  </a:lnTo>
                  <a:lnTo>
                    <a:pt x="86733" y="0"/>
                  </a:lnTo>
                  <a:lnTo>
                    <a:pt x="130611" y="0"/>
                  </a:lnTo>
                  <a:lnTo>
                    <a:pt x="176201" y="3371"/>
                  </a:lnTo>
                  <a:lnTo>
                    <a:pt x="1938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281"/>
            <p:cNvSpPr/>
            <p:nvPr>
              <p:custDataLst>
                <p:tags r:id="rId83"/>
              </p:custDataLst>
            </p:nvPr>
          </p:nvSpPr>
          <p:spPr>
            <a:xfrm>
              <a:off x="4953356" y="2667000"/>
              <a:ext cx="279045" cy="25230"/>
            </a:xfrm>
            <a:custGeom>
              <a:avLst/>
              <a:gdLst/>
              <a:ahLst/>
              <a:cxnLst/>
              <a:rect l="0" t="0" r="0" b="0"/>
              <a:pathLst>
                <a:path w="279045" h="25230">
                  <a:moveTo>
                    <a:pt x="44094" y="0"/>
                  </a:moveTo>
                  <a:lnTo>
                    <a:pt x="44094" y="0"/>
                  </a:lnTo>
                  <a:lnTo>
                    <a:pt x="4548" y="14306"/>
                  </a:lnTo>
                  <a:lnTo>
                    <a:pt x="1502" y="16593"/>
                  </a:lnTo>
                  <a:lnTo>
                    <a:pt x="177" y="18823"/>
                  </a:lnTo>
                  <a:lnTo>
                    <a:pt x="0" y="21015"/>
                  </a:lnTo>
                  <a:lnTo>
                    <a:pt x="2703" y="22477"/>
                  </a:lnTo>
                  <a:lnTo>
                    <a:pt x="48512" y="25015"/>
                  </a:lnTo>
                  <a:lnTo>
                    <a:pt x="82511" y="25229"/>
                  </a:lnTo>
                  <a:lnTo>
                    <a:pt x="121846" y="24618"/>
                  </a:lnTo>
                  <a:lnTo>
                    <a:pt x="165199" y="21995"/>
                  </a:lnTo>
                  <a:lnTo>
                    <a:pt x="210337" y="16596"/>
                  </a:lnTo>
                  <a:lnTo>
                    <a:pt x="248508" y="10904"/>
                  </a:lnTo>
                  <a:lnTo>
                    <a:pt x="27904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282"/>
            <p:cNvSpPr/>
            <p:nvPr>
              <p:custDataLst>
                <p:tags r:id="rId84"/>
              </p:custDataLst>
            </p:nvPr>
          </p:nvSpPr>
          <p:spPr>
            <a:xfrm>
              <a:off x="5291796" y="2562406"/>
              <a:ext cx="146321" cy="173713"/>
            </a:xfrm>
            <a:custGeom>
              <a:avLst/>
              <a:gdLst/>
              <a:ahLst/>
              <a:cxnLst/>
              <a:rect l="0" t="0" r="0" b="0"/>
              <a:pathLst>
                <a:path w="146321" h="173713">
                  <a:moveTo>
                    <a:pt x="93004" y="47444"/>
                  </a:moveTo>
                  <a:lnTo>
                    <a:pt x="93004" y="47444"/>
                  </a:lnTo>
                  <a:lnTo>
                    <a:pt x="93004" y="40702"/>
                  </a:lnTo>
                  <a:lnTo>
                    <a:pt x="91122" y="35511"/>
                  </a:lnTo>
                  <a:lnTo>
                    <a:pt x="84165" y="26429"/>
                  </a:lnTo>
                  <a:lnTo>
                    <a:pt x="80056" y="26378"/>
                  </a:lnTo>
                  <a:lnTo>
                    <a:pt x="67964" y="30085"/>
                  </a:lnTo>
                  <a:lnTo>
                    <a:pt x="45289" y="46848"/>
                  </a:lnTo>
                  <a:lnTo>
                    <a:pt x="13755" y="82865"/>
                  </a:lnTo>
                  <a:lnTo>
                    <a:pt x="2279" y="103168"/>
                  </a:lnTo>
                  <a:lnTo>
                    <a:pt x="0" y="123951"/>
                  </a:lnTo>
                  <a:lnTo>
                    <a:pt x="1368" y="134432"/>
                  </a:lnTo>
                  <a:lnTo>
                    <a:pt x="12295" y="151722"/>
                  </a:lnTo>
                  <a:lnTo>
                    <a:pt x="29617" y="165051"/>
                  </a:lnTo>
                  <a:lnTo>
                    <a:pt x="51427" y="173327"/>
                  </a:lnTo>
                  <a:lnTo>
                    <a:pt x="73349" y="173712"/>
                  </a:lnTo>
                  <a:lnTo>
                    <a:pt x="105525" y="164114"/>
                  </a:lnTo>
                  <a:lnTo>
                    <a:pt x="124674" y="152920"/>
                  </a:lnTo>
                  <a:lnTo>
                    <a:pt x="137889" y="138537"/>
                  </a:lnTo>
                  <a:lnTo>
                    <a:pt x="144703" y="120855"/>
                  </a:lnTo>
                  <a:lnTo>
                    <a:pt x="146320" y="100532"/>
                  </a:lnTo>
                  <a:lnTo>
                    <a:pt x="135860" y="54873"/>
                  </a:lnTo>
                  <a:lnTo>
                    <a:pt x="116835" y="11674"/>
                  </a:lnTo>
                  <a:lnTo>
                    <a:pt x="108891" y="5253"/>
                  </a:lnTo>
                  <a:lnTo>
                    <a:pt x="88776" y="0"/>
                  </a:lnTo>
                  <a:lnTo>
                    <a:pt x="54904" y="2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406"/>
          <p:cNvGrpSpPr/>
          <p:nvPr/>
        </p:nvGrpSpPr>
        <p:grpSpPr>
          <a:xfrm>
            <a:off x="4041579" y="3505955"/>
            <a:ext cx="514192" cy="424696"/>
            <a:chOff x="4041579" y="3505955"/>
            <a:chExt cx="514192" cy="424696"/>
          </a:xfrm>
        </p:grpSpPr>
        <p:sp>
          <p:nvSpPr>
            <p:cNvPr id="58" name="SMARTInkShape-2283"/>
            <p:cNvSpPr/>
            <p:nvPr>
              <p:custDataLst>
                <p:tags r:id="rId79"/>
              </p:custDataLst>
            </p:nvPr>
          </p:nvSpPr>
          <p:spPr>
            <a:xfrm>
              <a:off x="4108450" y="3638550"/>
              <a:ext cx="349251" cy="44451"/>
            </a:xfrm>
            <a:custGeom>
              <a:avLst/>
              <a:gdLst/>
              <a:ahLst/>
              <a:cxnLst/>
              <a:rect l="0" t="0" r="0" b="0"/>
              <a:pathLst>
                <a:path w="3492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3763" y="37543"/>
                  </a:lnTo>
                  <a:lnTo>
                    <a:pt x="6742" y="35612"/>
                  </a:lnTo>
                  <a:lnTo>
                    <a:pt x="44057" y="26738"/>
                  </a:lnTo>
                  <a:lnTo>
                    <a:pt x="75319" y="19879"/>
                  </a:lnTo>
                  <a:lnTo>
                    <a:pt x="116025" y="14010"/>
                  </a:lnTo>
                  <a:lnTo>
                    <a:pt x="163044" y="9048"/>
                  </a:lnTo>
                  <a:lnTo>
                    <a:pt x="188424" y="6738"/>
                  </a:lnTo>
                  <a:lnTo>
                    <a:pt x="214516" y="4492"/>
                  </a:lnTo>
                  <a:lnTo>
                    <a:pt x="258559" y="1996"/>
                  </a:lnTo>
                  <a:lnTo>
                    <a:pt x="294832" y="887"/>
                  </a:lnTo>
                  <a:lnTo>
                    <a:pt x="349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284"/>
            <p:cNvSpPr/>
            <p:nvPr>
              <p:custDataLst>
                <p:tags r:id="rId80"/>
              </p:custDataLst>
            </p:nvPr>
          </p:nvSpPr>
          <p:spPr>
            <a:xfrm>
              <a:off x="4041579" y="3740150"/>
              <a:ext cx="485972" cy="57151"/>
            </a:xfrm>
            <a:custGeom>
              <a:avLst/>
              <a:gdLst/>
              <a:ahLst/>
              <a:cxnLst/>
              <a:rect l="0" t="0" r="0" b="0"/>
              <a:pathLst>
                <a:path w="48597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7150"/>
                  </a:lnTo>
                  <a:lnTo>
                    <a:pt x="36888" y="55739"/>
                  </a:lnTo>
                  <a:lnTo>
                    <a:pt x="66951" y="50408"/>
                  </a:lnTo>
                  <a:lnTo>
                    <a:pt x="110886" y="43335"/>
                  </a:lnTo>
                  <a:lnTo>
                    <a:pt x="136431" y="39473"/>
                  </a:lnTo>
                  <a:lnTo>
                    <a:pt x="164044" y="35487"/>
                  </a:lnTo>
                  <a:lnTo>
                    <a:pt x="193036" y="31419"/>
                  </a:lnTo>
                  <a:lnTo>
                    <a:pt x="222948" y="27296"/>
                  </a:lnTo>
                  <a:lnTo>
                    <a:pt x="252766" y="23842"/>
                  </a:lnTo>
                  <a:lnTo>
                    <a:pt x="282523" y="20833"/>
                  </a:lnTo>
                  <a:lnTo>
                    <a:pt x="312239" y="18123"/>
                  </a:lnTo>
                  <a:lnTo>
                    <a:pt x="339105" y="15609"/>
                  </a:lnTo>
                  <a:lnTo>
                    <a:pt x="364071" y="13229"/>
                  </a:lnTo>
                  <a:lnTo>
                    <a:pt x="408510" y="9407"/>
                  </a:lnTo>
                  <a:lnTo>
                    <a:pt x="444724" y="7708"/>
                  </a:lnTo>
                  <a:lnTo>
                    <a:pt x="485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285"/>
            <p:cNvSpPr/>
            <p:nvPr>
              <p:custDataLst>
                <p:tags r:id="rId81"/>
              </p:custDataLst>
            </p:nvPr>
          </p:nvSpPr>
          <p:spPr>
            <a:xfrm>
              <a:off x="4375962" y="3505955"/>
              <a:ext cx="179809" cy="424696"/>
            </a:xfrm>
            <a:custGeom>
              <a:avLst/>
              <a:gdLst/>
              <a:ahLst/>
              <a:cxnLst/>
              <a:rect l="0" t="0" r="0" b="0"/>
              <a:pathLst>
                <a:path w="179809" h="424696">
                  <a:moveTo>
                    <a:pt x="62688" y="30995"/>
                  </a:moveTo>
                  <a:lnTo>
                    <a:pt x="62688" y="30995"/>
                  </a:lnTo>
                  <a:lnTo>
                    <a:pt x="45390" y="4982"/>
                  </a:lnTo>
                  <a:lnTo>
                    <a:pt x="38302" y="1795"/>
                  </a:lnTo>
                  <a:lnTo>
                    <a:pt x="23007" y="0"/>
                  </a:lnTo>
                  <a:lnTo>
                    <a:pt x="8440" y="2839"/>
                  </a:lnTo>
                  <a:lnTo>
                    <a:pt x="5356" y="5169"/>
                  </a:lnTo>
                  <a:lnTo>
                    <a:pt x="1929" y="11521"/>
                  </a:lnTo>
                  <a:lnTo>
                    <a:pt x="0" y="23030"/>
                  </a:lnTo>
                  <a:lnTo>
                    <a:pt x="9541" y="42119"/>
                  </a:lnTo>
                  <a:lnTo>
                    <a:pt x="55393" y="84026"/>
                  </a:lnTo>
                  <a:lnTo>
                    <a:pt x="96039" y="114206"/>
                  </a:lnTo>
                  <a:lnTo>
                    <a:pt x="137481" y="143609"/>
                  </a:lnTo>
                  <a:lnTo>
                    <a:pt x="160841" y="162890"/>
                  </a:lnTo>
                  <a:lnTo>
                    <a:pt x="175926" y="185571"/>
                  </a:lnTo>
                  <a:lnTo>
                    <a:pt x="179808" y="209762"/>
                  </a:lnTo>
                  <a:lnTo>
                    <a:pt x="175419" y="236036"/>
                  </a:lnTo>
                  <a:lnTo>
                    <a:pt x="155670" y="281150"/>
                  </a:lnTo>
                  <a:lnTo>
                    <a:pt x="124340" y="321250"/>
                  </a:lnTo>
                  <a:lnTo>
                    <a:pt x="85554" y="363000"/>
                  </a:lnTo>
                  <a:lnTo>
                    <a:pt x="72850" y="378225"/>
                  </a:lnTo>
                  <a:lnTo>
                    <a:pt x="67205" y="392047"/>
                  </a:lnTo>
                  <a:lnTo>
                    <a:pt x="67816" y="398696"/>
                  </a:lnTo>
                  <a:lnTo>
                    <a:pt x="81738" y="424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407"/>
          <p:cNvGrpSpPr/>
          <p:nvPr/>
        </p:nvGrpSpPr>
        <p:grpSpPr>
          <a:xfrm>
            <a:off x="5027888" y="3495191"/>
            <a:ext cx="1029512" cy="486260"/>
            <a:chOff x="5027888" y="3495191"/>
            <a:chExt cx="1029512" cy="486260"/>
          </a:xfrm>
        </p:grpSpPr>
        <p:sp>
          <p:nvSpPr>
            <p:cNvPr id="62" name="SMARTInkShape-2286"/>
            <p:cNvSpPr/>
            <p:nvPr>
              <p:custDataLst>
                <p:tags r:id="rId72"/>
              </p:custDataLst>
            </p:nvPr>
          </p:nvSpPr>
          <p:spPr>
            <a:xfrm>
              <a:off x="5027888" y="3524250"/>
              <a:ext cx="77513" cy="457201"/>
            </a:xfrm>
            <a:custGeom>
              <a:avLst/>
              <a:gdLst/>
              <a:ahLst/>
              <a:cxnLst/>
              <a:rect l="0" t="0" r="0" b="0"/>
              <a:pathLst>
                <a:path w="77513" h="457201">
                  <a:moveTo>
                    <a:pt x="71162" y="0"/>
                  </a:moveTo>
                  <a:lnTo>
                    <a:pt x="71162" y="0"/>
                  </a:lnTo>
                  <a:lnTo>
                    <a:pt x="77250" y="0"/>
                  </a:lnTo>
                  <a:lnTo>
                    <a:pt x="63662" y="35156"/>
                  </a:lnTo>
                  <a:lnTo>
                    <a:pt x="53718" y="66425"/>
                  </a:lnTo>
                  <a:lnTo>
                    <a:pt x="37538" y="108545"/>
                  </a:lnTo>
                  <a:lnTo>
                    <a:pt x="28991" y="134452"/>
                  </a:lnTo>
                  <a:lnTo>
                    <a:pt x="20470" y="163012"/>
                  </a:lnTo>
                  <a:lnTo>
                    <a:pt x="11967" y="193341"/>
                  </a:lnTo>
                  <a:lnTo>
                    <a:pt x="6299" y="224144"/>
                  </a:lnTo>
                  <a:lnTo>
                    <a:pt x="2519" y="255263"/>
                  </a:lnTo>
                  <a:lnTo>
                    <a:pt x="0" y="286592"/>
                  </a:lnTo>
                  <a:lnTo>
                    <a:pt x="1848" y="315239"/>
                  </a:lnTo>
                  <a:lnTo>
                    <a:pt x="6608" y="342098"/>
                  </a:lnTo>
                  <a:lnTo>
                    <a:pt x="23421" y="389110"/>
                  </a:lnTo>
                  <a:lnTo>
                    <a:pt x="58976" y="435144"/>
                  </a:lnTo>
                  <a:lnTo>
                    <a:pt x="77512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287"/>
            <p:cNvSpPr/>
            <p:nvPr>
              <p:custDataLst>
                <p:tags r:id="rId73"/>
              </p:custDataLst>
            </p:nvPr>
          </p:nvSpPr>
          <p:spPr>
            <a:xfrm>
              <a:off x="5197819" y="3533466"/>
              <a:ext cx="402882" cy="329813"/>
            </a:xfrm>
            <a:custGeom>
              <a:avLst/>
              <a:gdLst/>
              <a:ahLst/>
              <a:cxnLst/>
              <a:rect l="0" t="0" r="0" b="0"/>
              <a:pathLst>
                <a:path w="402882" h="329813">
                  <a:moveTo>
                    <a:pt x="288581" y="9834"/>
                  </a:moveTo>
                  <a:lnTo>
                    <a:pt x="288581" y="9834"/>
                  </a:lnTo>
                  <a:lnTo>
                    <a:pt x="288581" y="4367"/>
                  </a:lnTo>
                  <a:lnTo>
                    <a:pt x="285210" y="374"/>
                  </a:lnTo>
                  <a:lnTo>
                    <a:pt x="282806" y="0"/>
                  </a:lnTo>
                  <a:lnTo>
                    <a:pt x="251332" y="9628"/>
                  </a:lnTo>
                  <a:lnTo>
                    <a:pt x="210359" y="27725"/>
                  </a:lnTo>
                  <a:lnTo>
                    <a:pt x="176910" y="46713"/>
                  </a:lnTo>
                  <a:lnTo>
                    <a:pt x="140877" y="68558"/>
                  </a:lnTo>
                  <a:lnTo>
                    <a:pt x="103696" y="90026"/>
                  </a:lnTo>
                  <a:lnTo>
                    <a:pt x="69768" y="109445"/>
                  </a:lnTo>
                  <a:lnTo>
                    <a:pt x="32306" y="134363"/>
                  </a:lnTo>
                  <a:lnTo>
                    <a:pt x="19459" y="147730"/>
                  </a:lnTo>
                  <a:lnTo>
                    <a:pt x="13749" y="158375"/>
                  </a:lnTo>
                  <a:lnTo>
                    <a:pt x="14343" y="162484"/>
                  </a:lnTo>
                  <a:lnTo>
                    <a:pt x="16856" y="165928"/>
                  </a:lnTo>
                  <a:lnTo>
                    <a:pt x="20648" y="168930"/>
                  </a:lnTo>
                  <a:lnTo>
                    <a:pt x="62925" y="174453"/>
                  </a:lnTo>
                  <a:lnTo>
                    <a:pt x="107969" y="178947"/>
                  </a:lnTo>
                  <a:lnTo>
                    <a:pt x="150086" y="181297"/>
                  </a:lnTo>
                  <a:lnTo>
                    <a:pt x="169172" y="184347"/>
                  </a:lnTo>
                  <a:lnTo>
                    <a:pt x="175109" y="186854"/>
                  </a:lnTo>
                  <a:lnTo>
                    <a:pt x="179066" y="189936"/>
                  </a:lnTo>
                  <a:lnTo>
                    <a:pt x="181704" y="193402"/>
                  </a:lnTo>
                  <a:lnTo>
                    <a:pt x="181347" y="197124"/>
                  </a:lnTo>
                  <a:lnTo>
                    <a:pt x="175305" y="205022"/>
                  </a:lnTo>
                  <a:lnTo>
                    <a:pt x="132490" y="232435"/>
                  </a:lnTo>
                  <a:lnTo>
                    <a:pt x="99968" y="251055"/>
                  </a:lnTo>
                  <a:lnTo>
                    <a:pt x="66229" y="267326"/>
                  </a:lnTo>
                  <a:lnTo>
                    <a:pt x="23027" y="288387"/>
                  </a:lnTo>
                  <a:lnTo>
                    <a:pt x="5456" y="300852"/>
                  </a:lnTo>
                  <a:lnTo>
                    <a:pt x="1759" y="306152"/>
                  </a:lnTo>
                  <a:lnTo>
                    <a:pt x="0" y="311096"/>
                  </a:lnTo>
                  <a:lnTo>
                    <a:pt x="3060" y="315803"/>
                  </a:lnTo>
                  <a:lnTo>
                    <a:pt x="17750" y="324796"/>
                  </a:lnTo>
                  <a:lnTo>
                    <a:pt x="49678" y="329734"/>
                  </a:lnTo>
                  <a:lnTo>
                    <a:pt x="95619" y="329812"/>
                  </a:lnTo>
                  <a:lnTo>
                    <a:pt x="124662" y="326869"/>
                  </a:lnTo>
                  <a:lnTo>
                    <a:pt x="156018" y="322790"/>
                  </a:lnTo>
                  <a:lnTo>
                    <a:pt x="188917" y="318660"/>
                  </a:lnTo>
                  <a:lnTo>
                    <a:pt x="222844" y="314496"/>
                  </a:lnTo>
                  <a:lnTo>
                    <a:pt x="257456" y="310309"/>
                  </a:lnTo>
                  <a:lnTo>
                    <a:pt x="287587" y="306812"/>
                  </a:lnTo>
                  <a:lnTo>
                    <a:pt x="314729" y="303775"/>
                  </a:lnTo>
                  <a:lnTo>
                    <a:pt x="359469" y="299224"/>
                  </a:lnTo>
                  <a:lnTo>
                    <a:pt x="388761" y="297202"/>
                  </a:lnTo>
                  <a:lnTo>
                    <a:pt x="396290" y="294546"/>
                  </a:lnTo>
                  <a:lnTo>
                    <a:pt x="399898" y="290658"/>
                  </a:lnTo>
                  <a:lnTo>
                    <a:pt x="402881" y="276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288"/>
            <p:cNvSpPr/>
            <p:nvPr>
              <p:custDataLst>
                <p:tags r:id="rId74"/>
              </p:custDataLst>
            </p:nvPr>
          </p:nvSpPr>
          <p:spPr>
            <a:xfrm>
              <a:off x="5609742" y="3524666"/>
              <a:ext cx="208845" cy="287566"/>
            </a:xfrm>
            <a:custGeom>
              <a:avLst/>
              <a:gdLst/>
              <a:ahLst/>
              <a:cxnLst/>
              <a:rect l="0" t="0" r="0" b="0"/>
              <a:pathLst>
                <a:path w="208845" h="287566">
                  <a:moveTo>
                    <a:pt x="3658" y="18634"/>
                  </a:moveTo>
                  <a:lnTo>
                    <a:pt x="3658" y="18634"/>
                  </a:lnTo>
                  <a:lnTo>
                    <a:pt x="287" y="11892"/>
                  </a:lnTo>
                  <a:lnTo>
                    <a:pt x="0" y="9200"/>
                  </a:lnTo>
                  <a:lnTo>
                    <a:pt x="3474" y="0"/>
                  </a:lnTo>
                  <a:lnTo>
                    <a:pt x="36899" y="47183"/>
                  </a:lnTo>
                  <a:lnTo>
                    <a:pt x="69481" y="93180"/>
                  </a:lnTo>
                  <a:lnTo>
                    <a:pt x="95472" y="128671"/>
                  </a:lnTo>
                  <a:lnTo>
                    <a:pt x="122781" y="164906"/>
                  </a:lnTo>
                  <a:lnTo>
                    <a:pt x="149029" y="199825"/>
                  </a:lnTo>
                  <a:lnTo>
                    <a:pt x="180865" y="244476"/>
                  </a:lnTo>
                  <a:lnTo>
                    <a:pt x="204829" y="284004"/>
                  </a:lnTo>
                  <a:lnTo>
                    <a:pt x="208778" y="287565"/>
                  </a:lnTo>
                  <a:lnTo>
                    <a:pt x="208844" y="287527"/>
                  </a:lnTo>
                  <a:lnTo>
                    <a:pt x="206858" y="285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289"/>
            <p:cNvSpPr/>
            <p:nvPr>
              <p:custDataLst>
                <p:tags r:id="rId75"/>
              </p:custDataLst>
            </p:nvPr>
          </p:nvSpPr>
          <p:spPr>
            <a:xfrm>
              <a:off x="5606055" y="3519665"/>
              <a:ext cx="210546" cy="303036"/>
            </a:xfrm>
            <a:custGeom>
              <a:avLst/>
              <a:gdLst/>
              <a:ahLst/>
              <a:cxnLst/>
              <a:rect l="0" t="0" r="0" b="0"/>
              <a:pathLst>
                <a:path w="210546" h="303036">
                  <a:moveTo>
                    <a:pt x="210545" y="10935"/>
                  </a:moveTo>
                  <a:lnTo>
                    <a:pt x="210545" y="10935"/>
                  </a:lnTo>
                  <a:lnTo>
                    <a:pt x="205078" y="0"/>
                  </a:lnTo>
                  <a:lnTo>
                    <a:pt x="204783" y="117"/>
                  </a:lnTo>
                  <a:lnTo>
                    <a:pt x="204457" y="2129"/>
                  </a:lnTo>
                  <a:lnTo>
                    <a:pt x="176599" y="39417"/>
                  </a:lnTo>
                  <a:lnTo>
                    <a:pt x="158769" y="69455"/>
                  </a:lnTo>
                  <a:lnTo>
                    <a:pt x="134382" y="106323"/>
                  </a:lnTo>
                  <a:lnTo>
                    <a:pt x="105199" y="144346"/>
                  </a:lnTo>
                  <a:lnTo>
                    <a:pt x="74824" y="181707"/>
                  </a:lnTo>
                  <a:lnTo>
                    <a:pt x="47214" y="217126"/>
                  </a:lnTo>
                  <a:lnTo>
                    <a:pt x="14611" y="258687"/>
                  </a:lnTo>
                  <a:lnTo>
                    <a:pt x="561" y="286602"/>
                  </a:lnTo>
                  <a:lnTo>
                    <a:pt x="0" y="292080"/>
                  </a:lnTo>
                  <a:lnTo>
                    <a:pt x="1038" y="295731"/>
                  </a:lnTo>
                  <a:lnTo>
                    <a:pt x="7345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290"/>
            <p:cNvSpPr/>
            <p:nvPr>
              <p:custDataLst>
                <p:tags r:id="rId76"/>
              </p:custDataLst>
            </p:nvPr>
          </p:nvSpPr>
          <p:spPr>
            <a:xfrm>
              <a:off x="5854700" y="3632200"/>
              <a:ext cx="63501" cy="31751"/>
            </a:xfrm>
            <a:custGeom>
              <a:avLst/>
              <a:gdLst/>
              <a:ahLst/>
              <a:cxnLst/>
              <a:rect l="0" t="0" r="0" b="0"/>
              <a:pathLst>
                <a:path w="63501" h="31751">
                  <a:moveTo>
                    <a:pt x="63500" y="31750"/>
                  </a:moveTo>
                  <a:lnTo>
                    <a:pt x="63500" y="31750"/>
                  </a:lnTo>
                  <a:lnTo>
                    <a:pt x="63499" y="25008"/>
                  </a:lnTo>
                  <a:lnTo>
                    <a:pt x="61618" y="19817"/>
                  </a:lnTo>
                  <a:lnTo>
                    <a:pt x="60129" y="17445"/>
                  </a:lnTo>
                  <a:lnTo>
                    <a:pt x="58431" y="15863"/>
                  </a:lnTo>
                  <a:lnTo>
                    <a:pt x="54661" y="14105"/>
                  </a:lnTo>
                  <a:lnTo>
                    <a:pt x="48572" y="13116"/>
                  </a:lnTo>
                  <a:lnTo>
                    <a:pt x="46494" y="14389"/>
                  </a:lnTo>
                  <a:lnTo>
                    <a:pt x="42300" y="19565"/>
                  </a:lnTo>
                  <a:lnTo>
                    <a:pt x="41606" y="22216"/>
                  </a:lnTo>
                  <a:lnTo>
                    <a:pt x="41848" y="24688"/>
                  </a:lnTo>
                  <a:lnTo>
                    <a:pt x="42715" y="27042"/>
                  </a:lnTo>
                  <a:lnTo>
                    <a:pt x="43999" y="28611"/>
                  </a:lnTo>
                  <a:lnTo>
                    <a:pt x="47307" y="30356"/>
                  </a:lnTo>
                  <a:lnTo>
                    <a:pt x="49177" y="30115"/>
                  </a:lnTo>
                  <a:lnTo>
                    <a:pt x="53136" y="27966"/>
                  </a:lnTo>
                  <a:lnTo>
                    <a:pt x="53768" y="25699"/>
                  </a:lnTo>
                  <a:lnTo>
                    <a:pt x="52590" y="19418"/>
                  </a:lnTo>
                  <a:lnTo>
                    <a:pt x="44070" y="11923"/>
                  </a:lnTo>
                  <a:lnTo>
                    <a:pt x="30876" y="529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291"/>
            <p:cNvSpPr/>
            <p:nvPr>
              <p:custDataLst>
                <p:tags r:id="rId77"/>
              </p:custDataLst>
            </p:nvPr>
          </p:nvSpPr>
          <p:spPr>
            <a:xfrm>
              <a:off x="5848350" y="375920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362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292"/>
            <p:cNvSpPr/>
            <p:nvPr>
              <p:custDataLst>
                <p:tags r:id="rId78"/>
              </p:custDataLst>
            </p:nvPr>
          </p:nvSpPr>
          <p:spPr>
            <a:xfrm>
              <a:off x="5962650" y="3495191"/>
              <a:ext cx="94750" cy="397360"/>
            </a:xfrm>
            <a:custGeom>
              <a:avLst/>
              <a:gdLst/>
              <a:ahLst/>
              <a:cxnLst/>
              <a:rect l="0" t="0" r="0" b="0"/>
              <a:pathLst>
                <a:path w="94750" h="397360">
                  <a:moveTo>
                    <a:pt x="31750" y="3659"/>
                  </a:moveTo>
                  <a:lnTo>
                    <a:pt x="31750" y="3659"/>
                  </a:lnTo>
                  <a:lnTo>
                    <a:pt x="31749" y="288"/>
                  </a:lnTo>
                  <a:lnTo>
                    <a:pt x="32455" y="0"/>
                  </a:lnTo>
                  <a:lnTo>
                    <a:pt x="35121" y="1563"/>
                  </a:lnTo>
                  <a:lnTo>
                    <a:pt x="55285" y="38539"/>
                  </a:lnTo>
                  <a:lnTo>
                    <a:pt x="69021" y="72077"/>
                  </a:lnTo>
                  <a:lnTo>
                    <a:pt x="75647" y="95838"/>
                  </a:lnTo>
                  <a:lnTo>
                    <a:pt x="82182" y="122262"/>
                  </a:lnTo>
                  <a:lnTo>
                    <a:pt x="87244" y="151166"/>
                  </a:lnTo>
                  <a:lnTo>
                    <a:pt x="91323" y="181725"/>
                  </a:lnTo>
                  <a:lnTo>
                    <a:pt x="94749" y="213386"/>
                  </a:lnTo>
                  <a:lnTo>
                    <a:pt x="93505" y="242960"/>
                  </a:lnTo>
                  <a:lnTo>
                    <a:pt x="89147" y="271143"/>
                  </a:lnTo>
                  <a:lnTo>
                    <a:pt x="82715" y="298398"/>
                  </a:lnTo>
                  <a:lnTo>
                    <a:pt x="54871" y="341853"/>
                  </a:lnTo>
                  <a:lnTo>
                    <a:pt x="0" y="397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408"/>
          <p:cNvGrpSpPr/>
          <p:nvPr/>
        </p:nvGrpSpPr>
        <p:grpSpPr>
          <a:xfrm>
            <a:off x="6381750" y="3566044"/>
            <a:ext cx="501651" cy="816596"/>
            <a:chOff x="6381750" y="3566044"/>
            <a:chExt cx="501651" cy="816596"/>
          </a:xfrm>
        </p:grpSpPr>
        <p:sp>
          <p:nvSpPr>
            <p:cNvPr id="70" name="SMARTInkShape-2293"/>
            <p:cNvSpPr/>
            <p:nvPr>
              <p:custDataLst>
                <p:tags r:id="rId68"/>
              </p:custDataLst>
            </p:nvPr>
          </p:nvSpPr>
          <p:spPr>
            <a:xfrm>
              <a:off x="6686550" y="4045481"/>
              <a:ext cx="152846" cy="337159"/>
            </a:xfrm>
            <a:custGeom>
              <a:avLst/>
              <a:gdLst/>
              <a:ahLst/>
              <a:cxnLst/>
              <a:rect l="0" t="0" r="0" b="0"/>
              <a:pathLst>
                <a:path w="152846" h="337159">
                  <a:moveTo>
                    <a:pt x="12700" y="62969"/>
                  </a:moveTo>
                  <a:lnTo>
                    <a:pt x="12700" y="62969"/>
                  </a:lnTo>
                  <a:lnTo>
                    <a:pt x="21538" y="99597"/>
                  </a:lnTo>
                  <a:lnTo>
                    <a:pt x="27626" y="134264"/>
                  </a:lnTo>
                  <a:lnTo>
                    <a:pt x="33899" y="181460"/>
                  </a:lnTo>
                  <a:lnTo>
                    <a:pt x="36233" y="217232"/>
                  </a:lnTo>
                  <a:lnTo>
                    <a:pt x="37270" y="253591"/>
                  </a:lnTo>
                  <a:lnTo>
                    <a:pt x="37731" y="288566"/>
                  </a:lnTo>
                  <a:lnTo>
                    <a:pt x="38051" y="333820"/>
                  </a:lnTo>
                  <a:lnTo>
                    <a:pt x="38078" y="337158"/>
                  </a:lnTo>
                  <a:lnTo>
                    <a:pt x="33734" y="291497"/>
                  </a:lnTo>
                  <a:lnTo>
                    <a:pt x="32631" y="251321"/>
                  </a:lnTo>
                  <a:lnTo>
                    <a:pt x="31632" y="227342"/>
                  </a:lnTo>
                  <a:lnTo>
                    <a:pt x="30261" y="201479"/>
                  </a:lnTo>
                  <a:lnTo>
                    <a:pt x="28640" y="174359"/>
                  </a:lnTo>
                  <a:lnTo>
                    <a:pt x="28971" y="148518"/>
                  </a:lnTo>
                  <a:lnTo>
                    <a:pt x="30603" y="123529"/>
                  </a:lnTo>
                  <a:lnTo>
                    <a:pt x="36884" y="79301"/>
                  </a:lnTo>
                  <a:lnTo>
                    <a:pt x="52321" y="35980"/>
                  </a:lnTo>
                  <a:lnTo>
                    <a:pt x="70300" y="10522"/>
                  </a:lnTo>
                  <a:lnTo>
                    <a:pt x="82751" y="1324"/>
                  </a:lnTo>
                  <a:lnTo>
                    <a:pt x="89033" y="0"/>
                  </a:lnTo>
                  <a:lnTo>
                    <a:pt x="101659" y="2292"/>
                  </a:lnTo>
                  <a:lnTo>
                    <a:pt x="114326" y="11777"/>
                  </a:lnTo>
                  <a:lnTo>
                    <a:pt x="127012" y="27517"/>
                  </a:lnTo>
                  <a:lnTo>
                    <a:pt x="148640" y="74101"/>
                  </a:lnTo>
                  <a:lnTo>
                    <a:pt x="152845" y="95434"/>
                  </a:lnTo>
                  <a:lnTo>
                    <a:pt x="150010" y="114321"/>
                  </a:lnTo>
                  <a:lnTo>
                    <a:pt x="138403" y="130242"/>
                  </a:lnTo>
                  <a:lnTo>
                    <a:pt x="130369" y="137451"/>
                  </a:lnTo>
                  <a:lnTo>
                    <a:pt x="108270" y="145461"/>
                  </a:lnTo>
                  <a:lnTo>
                    <a:pt x="81986" y="147610"/>
                  </a:lnTo>
                  <a:lnTo>
                    <a:pt x="41539" y="141591"/>
                  </a:lnTo>
                  <a:lnTo>
                    <a:pt x="0" y="132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294"/>
            <p:cNvSpPr/>
            <p:nvPr>
              <p:custDataLst>
                <p:tags r:id="rId69"/>
              </p:custDataLst>
            </p:nvPr>
          </p:nvSpPr>
          <p:spPr>
            <a:xfrm>
              <a:off x="6560432" y="3905250"/>
              <a:ext cx="322969" cy="27628"/>
            </a:xfrm>
            <a:custGeom>
              <a:avLst/>
              <a:gdLst/>
              <a:ahLst/>
              <a:cxnLst/>
              <a:rect l="0" t="0" r="0" b="0"/>
              <a:pathLst>
                <a:path w="322969" h="27628">
                  <a:moveTo>
                    <a:pt x="5468" y="12700"/>
                  </a:moveTo>
                  <a:lnTo>
                    <a:pt x="5468" y="12700"/>
                  </a:lnTo>
                  <a:lnTo>
                    <a:pt x="2097" y="16071"/>
                  </a:lnTo>
                  <a:lnTo>
                    <a:pt x="442" y="19607"/>
                  </a:lnTo>
                  <a:lnTo>
                    <a:pt x="0" y="21538"/>
                  </a:lnTo>
                  <a:lnTo>
                    <a:pt x="2528" y="23531"/>
                  </a:lnTo>
                  <a:lnTo>
                    <a:pt x="12863" y="27627"/>
                  </a:lnTo>
                  <a:lnTo>
                    <a:pt x="51403" y="27157"/>
                  </a:lnTo>
                  <a:lnTo>
                    <a:pt x="88913" y="24299"/>
                  </a:lnTo>
                  <a:lnTo>
                    <a:pt x="133571" y="19972"/>
                  </a:lnTo>
                  <a:lnTo>
                    <a:pt x="159309" y="16842"/>
                  </a:lnTo>
                  <a:lnTo>
                    <a:pt x="186345" y="13345"/>
                  </a:lnTo>
                  <a:lnTo>
                    <a:pt x="233318" y="7577"/>
                  </a:lnTo>
                  <a:lnTo>
                    <a:pt x="271835" y="3368"/>
                  </a:lnTo>
                  <a:lnTo>
                    <a:pt x="322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295"/>
            <p:cNvSpPr/>
            <p:nvPr>
              <p:custDataLst>
                <p:tags r:id="rId70"/>
              </p:custDataLst>
            </p:nvPr>
          </p:nvSpPr>
          <p:spPr>
            <a:xfrm>
              <a:off x="6635750" y="3566044"/>
              <a:ext cx="44451" cy="231257"/>
            </a:xfrm>
            <a:custGeom>
              <a:avLst/>
              <a:gdLst/>
              <a:ahLst/>
              <a:cxnLst/>
              <a:rect l="0" t="0" r="0" b="0"/>
              <a:pathLst>
                <a:path w="44451" h="231257">
                  <a:moveTo>
                    <a:pt x="0" y="40756"/>
                  </a:moveTo>
                  <a:lnTo>
                    <a:pt x="0" y="40756"/>
                  </a:lnTo>
                  <a:lnTo>
                    <a:pt x="17297" y="4618"/>
                  </a:lnTo>
                  <a:lnTo>
                    <a:pt x="24385" y="0"/>
                  </a:lnTo>
                  <a:lnTo>
                    <a:pt x="27546" y="885"/>
                  </a:lnTo>
                  <a:lnTo>
                    <a:pt x="32939" y="7513"/>
                  </a:lnTo>
                  <a:lnTo>
                    <a:pt x="37080" y="55069"/>
                  </a:lnTo>
                  <a:lnTo>
                    <a:pt x="37647" y="88745"/>
                  </a:lnTo>
                  <a:lnTo>
                    <a:pt x="37898" y="122997"/>
                  </a:lnTo>
                  <a:lnTo>
                    <a:pt x="38040" y="170251"/>
                  </a:lnTo>
                  <a:lnTo>
                    <a:pt x="38088" y="214031"/>
                  </a:lnTo>
                  <a:lnTo>
                    <a:pt x="39976" y="223601"/>
                  </a:lnTo>
                  <a:lnTo>
                    <a:pt x="44450" y="23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296"/>
            <p:cNvSpPr/>
            <p:nvPr>
              <p:custDataLst>
                <p:tags r:id="rId71"/>
              </p:custDataLst>
            </p:nvPr>
          </p:nvSpPr>
          <p:spPr>
            <a:xfrm>
              <a:off x="6381750" y="3819041"/>
              <a:ext cx="1" cy="10010"/>
            </a:xfrm>
            <a:custGeom>
              <a:avLst/>
              <a:gdLst/>
              <a:ahLst/>
              <a:cxnLst/>
              <a:rect l="0" t="0" r="0" b="0"/>
              <a:pathLst>
                <a:path w="1" h="1001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409"/>
          <p:cNvGrpSpPr/>
          <p:nvPr/>
        </p:nvGrpSpPr>
        <p:grpSpPr>
          <a:xfrm>
            <a:off x="7310615" y="3714750"/>
            <a:ext cx="252236" cy="234951"/>
            <a:chOff x="7310615" y="3714750"/>
            <a:chExt cx="252236" cy="234951"/>
          </a:xfrm>
        </p:grpSpPr>
        <p:sp>
          <p:nvSpPr>
            <p:cNvPr id="75" name="SMARTInkShape-2297"/>
            <p:cNvSpPr/>
            <p:nvPr>
              <p:custDataLst>
                <p:tags r:id="rId66"/>
              </p:custDataLst>
            </p:nvPr>
          </p:nvSpPr>
          <p:spPr>
            <a:xfrm>
              <a:off x="7397750" y="3714750"/>
              <a:ext cx="31751" cy="234951"/>
            </a:xfrm>
            <a:custGeom>
              <a:avLst/>
              <a:gdLst/>
              <a:ahLst/>
              <a:cxnLst/>
              <a:rect l="0" t="0" r="0" b="0"/>
              <a:pathLst>
                <a:path w="31751" h="234951">
                  <a:moveTo>
                    <a:pt x="0" y="0"/>
                  </a:moveTo>
                  <a:lnTo>
                    <a:pt x="0" y="0"/>
                  </a:lnTo>
                  <a:lnTo>
                    <a:pt x="12209" y="34532"/>
                  </a:lnTo>
                  <a:lnTo>
                    <a:pt x="19772" y="65912"/>
                  </a:lnTo>
                  <a:lnTo>
                    <a:pt x="26427" y="103377"/>
                  </a:lnTo>
                  <a:lnTo>
                    <a:pt x="29383" y="143547"/>
                  </a:lnTo>
                  <a:lnTo>
                    <a:pt x="31048" y="188975"/>
                  </a:lnTo>
                  <a:lnTo>
                    <a:pt x="317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298"/>
            <p:cNvSpPr/>
            <p:nvPr>
              <p:custDataLst>
                <p:tags r:id="rId67"/>
              </p:custDataLst>
            </p:nvPr>
          </p:nvSpPr>
          <p:spPr>
            <a:xfrm>
              <a:off x="7310615" y="3848100"/>
              <a:ext cx="252236" cy="38101"/>
            </a:xfrm>
            <a:custGeom>
              <a:avLst/>
              <a:gdLst/>
              <a:ahLst/>
              <a:cxnLst/>
              <a:rect l="0" t="0" r="0" b="0"/>
              <a:pathLst>
                <a:path w="2522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4193" y="34729"/>
                  </a:lnTo>
                  <a:lnTo>
                    <a:pt x="2207" y="33031"/>
                  </a:lnTo>
                  <a:lnTo>
                    <a:pt x="0" y="29262"/>
                  </a:lnTo>
                  <a:lnTo>
                    <a:pt x="1529" y="27269"/>
                  </a:lnTo>
                  <a:lnTo>
                    <a:pt x="8871" y="23173"/>
                  </a:lnTo>
                  <a:lnTo>
                    <a:pt x="53226" y="14089"/>
                  </a:lnTo>
                  <a:lnTo>
                    <a:pt x="88526" y="7202"/>
                  </a:lnTo>
                  <a:lnTo>
                    <a:pt x="127735" y="3201"/>
                  </a:lnTo>
                  <a:lnTo>
                    <a:pt x="167268" y="1422"/>
                  </a:lnTo>
                  <a:lnTo>
                    <a:pt x="203653" y="633"/>
                  </a:lnTo>
                  <a:lnTo>
                    <a:pt x="252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410"/>
          <p:cNvGrpSpPr/>
          <p:nvPr/>
        </p:nvGrpSpPr>
        <p:grpSpPr>
          <a:xfrm>
            <a:off x="7833865" y="3497245"/>
            <a:ext cx="1444102" cy="397349"/>
            <a:chOff x="7833865" y="3497245"/>
            <a:chExt cx="1444102" cy="397349"/>
          </a:xfrm>
        </p:grpSpPr>
        <p:sp>
          <p:nvSpPr>
            <p:cNvPr id="78" name="SMARTInkShape-2299"/>
            <p:cNvSpPr/>
            <p:nvPr>
              <p:custDataLst>
                <p:tags r:id="rId57"/>
              </p:custDataLst>
            </p:nvPr>
          </p:nvSpPr>
          <p:spPr>
            <a:xfrm>
              <a:off x="8790805" y="3577281"/>
              <a:ext cx="188096" cy="219974"/>
            </a:xfrm>
            <a:custGeom>
              <a:avLst/>
              <a:gdLst/>
              <a:ahLst/>
              <a:cxnLst/>
              <a:rect l="0" t="0" r="0" b="0"/>
              <a:pathLst>
                <a:path w="188096" h="219974">
                  <a:moveTo>
                    <a:pt x="29345" y="23169"/>
                  </a:moveTo>
                  <a:lnTo>
                    <a:pt x="29345" y="23169"/>
                  </a:lnTo>
                  <a:lnTo>
                    <a:pt x="0" y="0"/>
                  </a:lnTo>
                  <a:lnTo>
                    <a:pt x="35045" y="42116"/>
                  </a:lnTo>
                  <a:lnTo>
                    <a:pt x="71015" y="87814"/>
                  </a:lnTo>
                  <a:lnTo>
                    <a:pt x="98666" y="124572"/>
                  </a:lnTo>
                  <a:lnTo>
                    <a:pt x="127417" y="159724"/>
                  </a:lnTo>
                  <a:lnTo>
                    <a:pt x="161258" y="201134"/>
                  </a:lnTo>
                  <a:lnTo>
                    <a:pt x="176403" y="215154"/>
                  </a:lnTo>
                  <a:lnTo>
                    <a:pt x="182417" y="218892"/>
                  </a:lnTo>
                  <a:lnTo>
                    <a:pt x="185721" y="219973"/>
                  </a:lnTo>
                  <a:lnTo>
                    <a:pt x="187217" y="219283"/>
                  </a:lnTo>
                  <a:lnTo>
                    <a:pt x="188095" y="213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300"/>
            <p:cNvSpPr/>
            <p:nvPr>
              <p:custDataLst>
                <p:tags r:id="rId58"/>
              </p:custDataLst>
            </p:nvPr>
          </p:nvSpPr>
          <p:spPr>
            <a:xfrm>
              <a:off x="9201150" y="3497245"/>
              <a:ext cx="76817" cy="397349"/>
            </a:xfrm>
            <a:custGeom>
              <a:avLst/>
              <a:gdLst/>
              <a:ahLst/>
              <a:cxnLst/>
              <a:rect l="0" t="0" r="0" b="0"/>
              <a:pathLst>
                <a:path w="76817" h="397349">
                  <a:moveTo>
                    <a:pt x="6350" y="14305"/>
                  </a:moveTo>
                  <a:lnTo>
                    <a:pt x="6350" y="14305"/>
                  </a:lnTo>
                  <a:lnTo>
                    <a:pt x="1323" y="2372"/>
                  </a:lnTo>
                  <a:lnTo>
                    <a:pt x="882" y="0"/>
                  </a:lnTo>
                  <a:lnTo>
                    <a:pt x="2704" y="535"/>
                  </a:lnTo>
                  <a:lnTo>
                    <a:pt x="10374" y="6774"/>
                  </a:lnTo>
                  <a:lnTo>
                    <a:pt x="29963" y="42412"/>
                  </a:lnTo>
                  <a:lnTo>
                    <a:pt x="38320" y="64088"/>
                  </a:lnTo>
                  <a:lnTo>
                    <a:pt x="47419" y="90533"/>
                  </a:lnTo>
                  <a:lnTo>
                    <a:pt x="57013" y="120157"/>
                  </a:lnTo>
                  <a:lnTo>
                    <a:pt x="64113" y="150489"/>
                  </a:lnTo>
                  <a:lnTo>
                    <a:pt x="69553" y="181294"/>
                  </a:lnTo>
                  <a:lnTo>
                    <a:pt x="73885" y="212415"/>
                  </a:lnTo>
                  <a:lnTo>
                    <a:pt x="76067" y="240923"/>
                  </a:lnTo>
                  <a:lnTo>
                    <a:pt x="76816" y="267689"/>
                  </a:lnTo>
                  <a:lnTo>
                    <a:pt x="76612" y="293294"/>
                  </a:lnTo>
                  <a:lnTo>
                    <a:pt x="70738" y="336797"/>
                  </a:lnTo>
                  <a:lnTo>
                    <a:pt x="61073" y="370007"/>
                  </a:lnTo>
                  <a:lnTo>
                    <a:pt x="49720" y="387119"/>
                  </a:lnTo>
                  <a:lnTo>
                    <a:pt x="37620" y="395194"/>
                  </a:lnTo>
                  <a:lnTo>
                    <a:pt x="31430" y="397348"/>
                  </a:lnTo>
                  <a:lnTo>
                    <a:pt x="18908" y="395978"/>
                  </a:lnTo>
                  <a:lnTo>
                    <a:pt x="0" y="388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301"/>
            <p:cNvSpPr/>
            <p:nvPr>
              <p:custDataLst>
                <p:tags r:id="rId59"/>
              </p:custDataLst>
            </p:nvPr>
          </p:nvSpPr>
          <p:spPr>
            <a:xfrm>
              <a:off x="9042399" y="3771900"/>
              <a:ext cx="6352" cy="64542"/>
            </a:xfrm>
            <a:custGeom>
              <a:avLst/>
              <a:gdLst/>
              <a:ahLst/>
              <a:cxnLst/>
              <a:rect l="0" t="0" r="0" b="0"/>
              <a:pathLst>
                <a:path w="6352" h="64542">
                  <a:moveTo>
                    <a:pt x="1" y="0"/>
                  </a:moveTo>
                  <a:lnTo>
                    <a:pt x="1" y="0"/>
                  </a:lnTo>
                  <a:lnTo>
                    <a:pt x="0" y="47530"/>
                  </a:lnTo>
                  <a:lnTo>
                    <a:pt x="1882" y="58284"/>
                  </a:lnTo>
                  <a:lnTo>
                    <a:pt x="4365" y="64004"/>
                  </a:lnTo>
                  <a:lnTo>
                    <a:pt x="5027" y="64541"/>
                  </a:lnTo>
                  <a:lnTo>
                    <a:pt x="6351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302"/>
            <p:cNvSpPr/>
            <p:nvPr>
              <p:custDataLst>
                <p:tags r:id="rId60"/>
              </p:custDataLst>
            </p:nvPr>
          </p:nvSpPr>
          <p:spPr>
            <a:xfrm>
              <a:off x="8844021" y="3562350"/>
              <a:ext cx="153930" cy="281660"/>
            </a:xfrm>
            <a:custGeom>
              <a:avLst/>
              <a:gdLst/>
              <a:ahLst/>
              <a:cxnLst/>
              <a:rect l="0" t="0" r="0" b="0"/>
              <a:pathLst>
                <a:path w="153930" h="281660">
                  <a:moveTo>
                    <a:pt x="153929" y="0"/>
                  </a:moveTo>
                  <a:lnTo>
                    <a:pt x="153929" y="0"/>
                  </a:lnTo>
                  <a:lnTo>
                    <a:pt x="147187" y="3371"/>
                  </a:lnTo>
                  <a:lnTo>
                    <a:pt x="121422" y="33931"/>
                  </a:lnTo>
                  <a:lnTo>
                    <a:pt x="103027" y="63764"/>
                  </a:lnTo>
                  <a:lnTo>
                    <a:pt x="83092" y="103834"/>
                  </a:lnTo>
                  <a:lnTo>
                    <a:pt x="63180" y="148454"/>
                  </a:lnTo>
                  <a:lnTo>
                    <a:pt x="44922" y="191803"/>
                  </a:lnTo>
                  <a:lnTo>
                    <a:pt x="22147" y="239020"/>
                  </a:lnTo>
                  <a:lnTo>
                    <a:pt x="2851" y="278133"/>
                  </a:lnTo>
                  <a:lnTo>
                    <a:pt x="293" y="280672"/>
                  </a:lnTo>
                  <a:lnTo>
                    <a:pt x="0" y="281659"/>
                  </a:lnTo>
                  <a:lnTo>
                    <a:pt x="1216" y="281611"/>
                  </a:lnTo>
                  <a:lnTo>
                    <a:pt x="7879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303"/>
            <p:cNvSpPr/>
            <p:nvPr>
              <p:custDataLst>
                <p:tags r:id="rId61"/>
              </p:custDataLst>
            </p:nvPr>
          </p:nvSpPr>
          <p:spPr>
            <a:xfrm>
              <a:off x="9051744" y="3676650"/>
              <a:ext cx="62915" cy="30533"/>
            </a:xfrm>
            <a:custGeom>
              <a:avLst/>
              <a:gdLst/>
              <a:ahLst/>
              <a:cxnLst/>
              <a:rect l="0" t="0" r="0" b="0"/>
              <a:pathLst>
                <a:path w="62915" h="30533">
                  <a:moveTo>
                    <a:pt x="35106" y="25400"/>
                  </a:moveTo>
                  <a:lnTo>
                    <a:pt x="35106" y="25400"/>
                  </a:lnTo>
                  <a:lnTo>
                    <a:pt x="19898" y="16672"/>
                  </a:lnTo>
                  <a:lnTo>
                    <a:pt x="438" y="13223"/>
                  </a:lnTo>
                  <a:lnTo>
                    <a:pt x="0" y="13754"/>
                  </a:lnTo>
                  <a:lnTo>
                    <a:pt x="413" y="14814"/>
                  </a:lnTo>
                  <a:lnTo>
                    <a:pt x="1394" y="16226"/>
                  </a:lnTo>
                  <a:lnTo>
                    <a:pt x="18881" y="23561"/>
                  </a:lnTo>
                  <a:lnTo>
                    <a:pt x="53552" y="30532"/>
                  </a:lnTo>
                  <a:lnTo>
                    <a:pt x="57987" y="29527"/>
                  </a:lnTo>
                  <a:lnTo>
                    <a:pt x="60943" y="27446"/>
                  </a:lnTo>
                  <a:lnTo>
                    <a:pt x="62914" y="24647"/>
                  </a:lnTo>
                  <a:lnTo>
                    <a:pt x="62111" y="22076"/>
                  </a:lnTo>
                  <a:lnTo>
                    <a:pt x="28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304"/>
            <p:cNvSpPr/>
            <p:nvPr>
              <p:custDataLst>
                <p:tags r:id="rId62"/>
              </p:custDataLst>
            </p:nvPr>
          </p:nvSpPr>
          <p:spPr>
            <a:xfrm>
              <a:off x="8497770" y="3594469"/>
              <a:ext cx="239831" cy="201438"/>
            </a:xfrm>
            <a:custGeom>
              <a:avLst/>
              <a:gdLst/>
              <a:ahLst/>
              <a:cxnLst/>
              <a:rect l="0" t="0" r="0" b="0"/>
              <a:pathLst>
                <a:path w="239831" h="201438">
                  <a:moveTo>
                    <a:pt x="144580" y="25031"/>
                  </a:moveTo>
                  <a:lnTo>
                    <a:pt x="144580" y="25031"/>
                  </a:lnTo>
                  <a:lnTo>
                    <a:pt x="161539" y="18123"/>
                  </a:lnTo>
                  <a:lnTo>
                    <a:pt x="183792" y="3832"/>
                  </a:lnTo>
                  <a:lnTo>
                    <a:pt x="184833" y="2431"/>
                  </a:lnTo>
                  <a:lnTo>
                    <a:pt x="184820" y="1498"/>
                  </a:lnTo>
                  <a:lnTo>
                    <a:pt x="184107" y="875"/>
                  </a:lnTo>
                  <a:lnTo>
                    <a:pt x="176361" y="0"/>
                  </a:lnTo>
                  <a:lnTo>
                    <a:pt x="135753" y="10548"/>
                  </a:lnTo>
                  <a:lnTo>
                    <a:pt x="94535" y="27090"/>
                  </a:lnTo>
                  <a:lnTo>
                    <a:pt x="53159" y="49551"/>
                  </a:lnTo>
                  <a:lnTo>
                    <a:pt x="7195" y="84068"/>
                  </a:lnTo>
                  <a:lnTo>
                    <a:pt x="2895" y="89084"/>
                  </a:lnTo>
                  <a:lnTo>
                    <a:pt x="735" y="93838"/>
                  </a:lnTo>
                  <a:lnTo>
                    <a:pt x="0" y="98420"/>
                  </a:lnTo>
                  <a:lnTo>
                    <a:pt x="2332" y="101473"/>
                  </a:lnTo>
                  <a:lnTo>
                    <a:pt x="12449" y="104866"/>
                  </a:lnTo>
                  <a:lnTo>
                    <a:pt x="47495" y="106776"/>
                  </a:lnTo>
                  <a:lnTo>
                    <a:pt x="93628" y="103972"/>
                  </a:lnTo>
                  <a:lnTo>
                    <a:pt x="139674" y="108785"/>
                  </a:lnTo>
                  <a:lnTo>
                    <a:pt x="164371" y="112406"/>
                  </a:lnTo>
                  <a:lnTo>
                    <a:pt x="166241" y="114326"/>
                  </a:lnTo>
                  <a:lnTo>
                    <a:pt x="165370" y="117016"/>
                  </a:lnTo>
                  <a:lnTo>
                    <a:pt x="162673" y="120221"/>
                  </a:lnTo>
                  <a:lnTo>
                    <a:pt x="122153" y="136209"/>
                  </a:lnTo>
                  <a:lnTo>
                    <a:pt x="77414" y="152987"/>
                  </a:lnTo>
                  <a:lnTo>
                    <a:pt x="35387" y="170659"/>
                  </a:lnTo>
                  <a:lnTo>
                    <a:pt x="11097" y="184439"/>
                  </a:lnTo>
                  <a:lnTo>
                    <a:pt x="8319" y="187748"/>
                  </a:lnTo>
                  <a:lnTo>
                    <a:pt x="7173" y="190658"/>
                  </a:lnTo>
                  <a:lnTo>
                    <a:pt x="9231" y="193305"/>
                  </a:lnTo>
                  <a:lnTo>
                    <a:pt x="19043" y="198127"/>
                  </a:lnTo>
                  <a:lnTo>
                    <a:pt x="57289" y="201437"/>
                  </a:lnTo>
                  <a:lnTo>
                    <a:pt x="94730" y="200330"/>
                  </a:lnTo>
                  <a:lnTo>
                    <a:pt x="135830" y="197486"/>
                  </a:lnTo>
                  <a:lnTo>
                    <a:pt x="175263" y="193870"/>
                  </a:lnTo>
                  <a:lnTo>
                    <a:pt x="216309" y="187868"/>
                  </a:lnTo>
                  <a:lnTo>
                    <a:pt x="239830" y="183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305"/>
            <p:cNvSpPr/>
            <p:nvPr>
              <p:custDataLst>
                <p:tags r:id="rId63"/>
              </p:custDataLst>
            </p:nvPr>
          </p:nvSpPr>
          <p:spPr>
            <a:xfrm>
              <a:off x="8193265" y="3721100"/>
              <a:ext cx="195086" cy="25401"/>
            </a:xfrm>
            <a:custGeom>
              <a:avLst/>
              <a:gdLst/>
              <a:ahLst/>
              <a:cxnLst/>
              <a:rect l="0" t="0" r="0" b="0"/>
              <a:pathLst>
                <a:path w="1950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19933"/>
                  </a:lnTo>
                  <a:lnTo>
                    <a:pt x="8871" y="15940"/>
                  </a:lnTo>
                  <a:lnTo>
                    <a:pt x="56178" y="12635"/>
                  </a:lnTo>
                  <a:lnTo>
                    <a:pt x="102736" y="8526"/>
                  </a:lnTo>
                  <a:lnTo>
                    <a:pt x="146712" y="6289"/>
                  </a:lnTo>
                  <a:lnTo>
                    <a:pt x="195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306"/>
            <p:cNvSpPr/>
            <p:nvPr>
              <p:custDataLst>
                <p:tags r:id="rId64"/>
              </p:custDataLst>
            </p:nvPr>
          </p:nvSpPr>
          <p:spPr>
            <a:xfrm>
              <a:off x="7833865" y="3626135"/>
              <a:ext cx="116336" cy="207309"/>
            </a:xfrm>
            <a:custGeom>
              <a:avLst/>
              <a:gdLst/>
              <a:ahLst/>
              <a:cxnLst/>
              <a:rect l="0" t="0" r="0" b="0"/>
              <a:pathLst>
                <a:path w="116336" h="207309">
                  <a:moveTo>
                    <a:pt x="65535" y="25115"/>
                  </a:moveTo>
                  <a:lnTo>
                    <a:pt x="65535" y="25115"/>
                  </a:lnTo>
                  <a:lnTo>
                    <a:pt x="62164" y="25115"/>
                  </a:lnTo>
                  <a:lnTo>
                    <a:pt x="61171" y="24409"/>
                  </a:lnTo>
                  <a:lnTo>
                    <a:pt x="60509" y="23233"/>
                  </a:lnTo>
                  <a:lnTo>
                    <a:pt x="59262" y="13559"/>
                  </a:lnTo>
                  <a:lnTo>
                    <a:pt x="59942" y="13178"/>
                  </a:lnTo>
                  <a:lnTo>
                    <a:pt x="62579" y="12754"/>
                  </a:lnTo>
                  <a:lnTo>
                    <a:pt x="63565" y="11935"/>
                  </a:lnTo>
                  <a:lnTo>
                    <a:pt x="65275" y="6977"/>
                  </a:lnTo>
                  <a:lnTo>
                    <a:pt x="62087" y="2964"/>
                  </a:lnTo>
                  <a:lnTo>
                    <a:pt x="58593" y="1159"/>
                  </a:lnTo>
                  <a:lnTo>
                    <a:pt x="47231" y="0"/>
                  </a:lnTo>
                  <a:lnTo>
                    <a:pt x="39526" y="3605"/>
                  </a:lnTo>
                  <a:lnTo>
                    <a:pt x="31397" y="10616"/>
                  </a:lnTo>
                  <a:lnTo>
                    <a:pt x="18887" y="28580"/>
                  </a:lnTo>
                  <a:lnTo>
                    <a:pt x="6949" y="61890"/>
                  </a:lnTo>
                  <a:lnTo>
                    <a:pt x="1161" y="93670"/>
                  </a:lnTo>
                  <a:lnTo>
                    <a:pt x="0" y="127080"/>
                  </a:lnTo>
                  <a:lnTo>
                    <a:pt x="3247" y="158627"/>
                  </a:lnTo>
                  <a:lnTo>
                    <a:pt x="11746" y="184408"/>
                  </a:lnTo>
                  <a:lnTo>
                    <a:pt x="24460" y="200099"/>
                  </a:lnTo>
                  <a:lnTo>
                    <a:pt x="31801" y="205271"/>
                  </a:lnTo>
                  <a:lnTo>
                    <a:pt x="40930" y="207308"/>
                  </a:lnTo>
                  <a:lnTo>
                    <a:pt x="62360" y="205808"/>
                  </a:lnTo>
                  <a:lnTo>
                    <a:pt x="116335" y="177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307"/>
            <p:cNvSpPr/>
            <p:nvPr>
              <p:custDataLst>
                <p:tags r:id="rId65"/>
              </p:custDataLst>
            </p:nvPr>
          </p:nvSpPr>
          <p:spPr>
            <a:xfrm>
              <a:off x="8008234" y="3655768"/>
              <a:ext cx="84089" cy="151446"/>
            </a:xfrm>
            <a:custGeom>
              <a:avLst/>
              <a:gdLst/>
              <a:ahLst/>
              <a:cxnLst/>
              <a:rect l="0" t="0" r="0" b="0"/>
              <a:pathLst>
                <a:path w="84089" h="151446">
                  <a:moveTo>
                    <a:pt x="24516" y="58982"/>
                  </a:moveTo>
                  <a:lnTo>
                    <a:pt x="24516" y="58982"/>
                  </a:lnTo>
                  <a:lnTo>
                    <a:pt x="24515" y="55611"/>
                  </a:lnTo>
                  <a:lnTo>
                    <a:pt x="22634" y="52074"/>
                  </a:lnTo>
                  <a:lnTo>
                    <a:pt x="15677" y="44055"/>
                  </a:lnTo>
                  <a:lnTo>
                    <a:pt x="14390" y="43386"/>
                  </a:lnTo>
                  <a:lnTo>
                    <a:pt x="13532" y="43646"/>
                  </a:lnTo>
                  <a:lnTo>
                    <a:pt x="8784" y="52503"/>
                  </a:lnTo>
                  <a:lnTo>
                    <a:pt x="5902" y="89522"/>
                  </a:lnTo>
                  <a:lnTo>
                    <a:pt x="5523" y="132645"/>
                  </a:lnTo>
                  <a:lnTo>
                    <a:pt x="4778" y="147208"/>
                  </a:lnTo>
                  <a:lnTo>
                    <a:pt x="3596" y="149550"/>
                  </a:lnTo>
                  <a:lnTo>
                    <a:pt x="2103" y="151110"/>
                  </a:lnTo>
                  <a:lnTo>
                    <a:pt x="1107" y="151445"/>
                  </a:lnTo>
                  <a:lnTo>
                    <a:pt x="443" y="150963"/>
                  </a:lnTo>
                  <a:lnTo>
                    <a:pt x="0" y="149936"/>
                  </a:lnTo>
                  <a:lnTo>
                    <a:pt x="8021" y="112997"/>
                  </a:lnTo>
                  <a:lnTo>
                    <a:pt x="17041" y="66990"/>
                  </a:lnTo>
                  <a:lnTo>
                    <a:pt x="26064" y="24431"/>
                  </a:lnTo>
                  <a:lnTo>
                    <a:pt x="33670" y="8348"/>
                  </a:lnTo>
                  <a:lnTo>
                    <a:pt x="41755" y="1200"/>
                  </a:lnTo>
                  <a:lnTo>
                    <a:pt x="45886" y="0"/>
                  </a:lnTo>
                  <a:lnTo>
                    <a:pt x="54240" y="547"/>
                  </a:lnTo>
                  <a:lnTo>
                    <a:pt x="62656" y="6905"/>
                  </a:lnTo>
                  <a:lnTo>
                    <a:pt x="66875" y="11564"/>
                  </a:lnTo>
                  <a:lnTo>
                    <a:pt x="78719" y="53823"/>
                  </a:lnTo>
                  <a:lnTo>
                    <a:pt x="84088" y="98023"/>
                  </a:lnTo>
                  <a:lnTo>
                    <a:pt x="81666" y="14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411"/>
          <p:cNvGrpSpPr/>
          <p:nvPr/>
        </p:nvGrpSpPr>
        <p:grpSpPr>
          <a:xfrm>
            <a:off x="9480628" y="3582806"/>
            <a:ext cx="939635" cy="837994"/>
            <a:chOff x="9480628" y="3582806"/>
            <a:chExt cx="939635" cy="837994"/>
          </a:xfrm>
        </p:grpSpPr>
        <p:sp>
          <p:nvSpPr>
            <p:cNvPr id="88" name="SMARTInkShape-2308"/>
            <p:cNvSpPr/>
            <p:nvPr>
              <p:custDataLst>
                <p:tags r:id="rId49"/>
              </p:custDataLst>
            </p:nvPr>
          </p:nvSpPr>
          <p:spPr>
            <a:xfrm>
              <a:off x="10344150" y="4059415"/>
              <a:ext cx="76113" cy="177508"/>
            </a:xfrm>
            <a:custGeom>
              <a:avLst/>
              <a:gdLst/>
              <a:ahLst/>
              <a:cxnLst/>
              <a:rect l="0" t="0" r="0" b="0"/>
              <a:pathLst>
                <a:path w="76113" h="177508">
                  <a:moveTo>
                    <a:pt x="19050" y="10935"/>
                  </a:moveTo>
                  <a:lnTo>
                    <a:pt x="19050" y="10935"/>
                  </a:lnTo>
                  <a:lnTo>
                    <a:pt x="19050" y="0"/>
                  </a:lnTo>
                  <a:lnTo>
                    <a:pt x="19755" y="117"/>
                  </a:lnTo>
                  <a:lnTo>
                    <a:pt x="22420" y="2129"/>
                  </a:lnTo>
                  <a:lnTo>
                    <a:pt x="47611" y="49469"/>
                  </a:lnTo>
                  <a:lnTo>
                    <a:pt x="67024" y="91732"/>
                  </a:lnTo>
                  <a:lnTo>
                    <a:pt x="74944" y="117400"/>
                  </a:lnTo>
                  <a:lnTo>
                    <a:pt x="76112" y="140568"/>
                  </a:lnTo>
                  <a:lnTo>
                    <a:pt x="70517" y="156979"/>
                  </a:lnTo>
                  <a:lnTo>
                    <a:pt x="66061" y="163331"/>
                  </a:lnTo>
                  <a:lnTo>
                    <a:pt x="53584" y="172270"/>
                  </a:lnTo>
                  <a:lnTo>
                    <a:pt x="46306" y="175642"/>
                  </a:lnTo>
                  <a:lnTo>
                    <a:pt x="28812" y="177507"/>
                  </a:lnTo>
                  <a:lnTo>
                    <a:pt x="0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309"/>
            <p:cNvSpPr/>
            <p:nvPr>
              <p:custDataLst>
                <p:tags r:id="rId50"/>
              </p:custDataLst>
            </p:nvPr>
          </p:nvSpPr>
          <p:spPr>
            <a:xfrm>
              <a:off x="10136005" y="4075305"/>
              <a:ext cx="148609" cy="345495"/>
            </a:xfrm>
            <a:custGeom>
              <a:avLst/>
              <a:gdLst/>
              <a:ahLst/>
              <a:cxnLst/>
              <a:rect l="0" t="0" r="0" b="0"/>
              <a:pathLst>
                <a:path w="148609" h="345495">
                  <a:moveTo>
                    <a:pt x="17645" y="102995"/>
                  </a:moveTo>
                  <a:lnTo>
                    <a:pt x="17645" y="102995"/>
                  </a:lnTo>
                  <a:lnTo>
                    <a:pt x="10902" y="106366"/>
                  </a:lnTo>
                  <a:lnTo>
                    <a:pt x="5712" y="113665"/>
                  </a:lnTo>
                  <a:lnTo>
                    <a:pt x="3340" y="118575"/>
                  </a:lnTo>
                  <a:lnTo>
                    <a:pt x="0" y="145711"/>
                  </a:lnTo>
                  <a:lnTo>
                    <a:pt x="2382" y="187305"/>
                  </a:lnTo>
                  <a:lnTo>
                    <a:pt x="3806" y="219018"/>
                  </a:lnTo>
                  <a:lnTo>
                    <a:pt x="5144" y="251927"/>
                  </a:lnTo>
                  <a:lnTo>
                    <a:pt x="8091" y="285368"/>
                  </a:lnTo>
                  <a:lnTo>
                    <a:pt x="13717" y="325816"/>
                  </a:lnTo>
                  <a:lnTo>
                    <a:pt x="16869" y="345035"/>
                  </a:lnTo>
                  <a:lnTo>
                    <a:pt x="17129" y="345494"/>
                  </a:lnTo>
                  <a:lnTo>
                    <a:pt x="17301" y="345094"/>
                  </a:lnTo>
                  <a:lnTo>
                    <a:pt x="8777" y="307737"/>
                  </a:lnTo>
                  <a:lnTo>
                    <a:pt x="4767" y="273719"/>
                  </a:lnTo>
                  <a:lnTo>
                    <a:pt x="2044" y="226850"/>
                  </a:lnTo>
                  <a:lnTo>
                    <a:pt x="2305" y="197560"/>
                  </a:lnTo>
                  <a:lnTo>
                    <a:pt x="3185" y="166038"/>
                  </a:lnTo>
                  <a:lnTo>
                    <a:pt x="5183" y="137968"/>
                  </a:lnTo>
                  <a:lnTo>
                    <a:pt x="7925" y="112199"/>
                  </a:lnTo>
                  <a:lnTo>
                    <a:pt x="15441" y="68986"/>
                  </a:lnTo>
                  <a:lnTo>
                    <a:pt x="32280" y="29497"/>
                  </a:lnTo>
                  <a:lnTo>
                    <a:pt x="46962" y="11768"/>
                  </a:lnTo>
                  <a:lnTo>
                    <a:pt x="64775" y="2477"/>
                  </a:lnTo>
                  <a:lnTo>
                    <a:pt x="74466" y="0"/>
                  </a:lnTo>
                  <a:lnTo>
                    <a:pt x="92757" y="1010"/>
                  </a:lnTo>
                  <a:lnTo>
                    <a:pt x="101586" y="3255"/>
                  </a:lnTo>
                  <a:lnTo>
                    <a:pt x="118923" y="20802"/>
                  </a:lnTo>
                  <a:lnTo>
                    <a:pt x="133918" y="47414"/>
                  </a:lnTo>
                  <a:lnTo>
                    <a:pt x="145622" y="93425"/>
                  </a:lnTo>
                  <a:lnTo>
                    <a:pt x="148608" y="123671"/>
                  </a:lnTo>
                  <a:lnTo>
                    <a:pt x="145875" y="135829"/>
                  </a:lnTo>
                  <a:lnTo>
                    <a:pt x="133432" y="154982"/>
                  </a:lnTo>
                  <a:lnTo>
                    <a:pt x="103223" y="174294"/>
                  </a:lnTo>
                  <a:lnTo>
                    <a:pt x="81550" y="176782"/>
                  </a:lnTo>
                  <a:lnTo>
                    <a:pt x="70831" y="175469"/>
                  </a:lnTo>
                  <a:lnTo>
                    <a:pt x="51396" y="166485"/>
                  </a:lnTo>
                  <a:lnTo>
                    <a:pt x="34763" y="153085"/>
                  </a:lnTo>
                  <a:lnTo>
                    <a:pt x="11295" y="122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310"/>
            <p:cNvSpPr/>
            <p:nvPr>
              <p:custDataLst>
                <p:tags r:id="rId51"/>
              </p:custDataLst>
            </p:nvPr>
          </p:nvSpPr>
          <p:spPr>
            <a:xfrm>
              <a:off x="9956800" y="419735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35975" y="13452"/>
                  </a:lnTo>
                  <a:lnTo>
                    <a:pt x="81504" y="540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311"/>
            <p:cNvSpPr/>
            <p:nvPr>
              <p:custDataLst>
                <p:tags r:id="rId52"/>
              </p:custDataLst>
            </p:nvPr>
          </p:nvSpPr>
          <p:spPr>
            <a:xfrm>
              <a:off x="9480628" y="3892550"/>
              <a:ext cx="6273" cy="6351"/>
            </a:xfrm>
            <a:custGeom>
              <a:avLst/>
              <a:gdLst/>
              <a:ahLst/>
              <a:cxnLst/>
              <a:rect l="0" t="0" r="0" b="0"/>
              <a:pathLst>
                <a:path w="6273" h="6351">
                  <a:moveTo>
                    <a:pt x="6272" y="6350"/>
                  </a:moveTo>
                  <a:lnTo>
                    <a:pt x="6272" y="6350"/>
                  </a:lnTo>
                  <a:lnTo>
                    <a:pt x="0" y="78"/>
                  </a:lnTo>
                  <a:lnTo>
                    <a:pt x="62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312"/>
            <p:cNvSpPr/>
            <p:nvPr>
              <p:custDataLst>
                <p:tags r:id="rId53"/>
              </p:custDataLst>
            </p:nvPr>
          </p:nvSpPr>
          <p:spPr>
            <a:xfrm>
              <a:off x="9944100" y="3582806"/>
              <a:ext cx="6351" cy="233545"/>
            </a:xfrm>
            <a:custGeom>
              <a:avLst/>
              <a:gdLst/>
              <a:ahLst/>
              <a:cxnLst/>
              <a:rect l="0" t="0" r="0" b="0"/>
              <a:pathLst>
                <a:path w="6351" h="23354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881" y="5711"/>
                  </a:lnTo>
                  <a:lnTo>
                    <a:pt x="3370" y="3338"/>
                  </a:lnTo>
                  <a:lnTo>
                    <a:pt x="3658" y="1757"/>
                  </a:lnTo>
                  <a:lnTo>
                    <a:pt x="3144" y="702"/>
                  </a:lnTo>
                  <a:lnTo>
                    <a:pt x="2096" y="0"/>
                  </a:lnTo>
                  <a:lnTo>
                    <a:pt x="2814" y="4863"/>
                  </a:lnTo>
                  <a:lnTo>
                    <a:pt x="5302" y="28909"/>
                  </a:lnTo>
                  <a:lnTo>
                    <a:pt x="6040" y="71782"/>
                  </a:lnTo>
                  <a:lnTo>
                    <a:pt x="6212" y="103794"/>
                  </a:lnTo>
                  <a:lnTo>
                    <a:pt x="6289" y="136837"/>
                  </a:lnTo>
                  <a:lnTo>
                    <a:pt x="6332" y="177059"/>
                  </a:lnTo>
                  <a:lnTo>
                    <a:pt x="6348" y="222766"/>
                  </a:lnTo>
                  <a:lnTo>
                    <a:pt x="6350" y="23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313"/>
            <p:cNvSpPr/>
            <p:nvPr>
              <p:custDataLst>
                <p:tags r:id="rId54"/>
              </p:custDataLst>
            </p:nvPr>
          </p:nvSpPr>
          <p:spPr>
            <a:xfrm>
              <a:off x="9699784" y="3917952"/>
              <a:ext cx="682467" cy="31749"/>
            </a:xfrm>
            <a:custGeom>
              <a:avLst/>
              <a:gdLst/>
              <a:ahLst/>
              <a:cxnLst/>
              <a:rect l="0" t="0" r="0" b="0"/>
              <a:pathLst>
                <a:path w="682467" h="31749">
                  <a:moveTo>
                    <a:pt x="47466" y="6348"/>
                  </a:moveTo>
                  <a:lnTo>
                    <a:pt x="47466" y="6348"/>
                  </a:lnTo>
                  <a:lnTo>
                    <a:pt x="0" y="259"/>
                  </a:lnTo>
                  <a:lnTo>
                    <a:pt x="44813" y="32"/>
                  </a:lnTo>
                  <a:lnTo>
                    <a:pt x="91442" y="13"/>
                  </a:lnTo>
                  <a:lnTo>
                    <a:pt x="122644" y="8"/>
                  </a:lnTo>
                  <a:lnTo>
                    <a:pt x="156852" y="5"/>
                  </a:lnTo>
                  <a:lnTo>
                    <a:pt x="196589" y="2"/>
                  </a:lnTo>
                  <a:lnTo>
                    <a:pt x="240015" y="1"/>
                  </a:lnTo>
                  <a:lnTo>
                    <a:pt x="285900" y="0"/>
                  </a:lnTo>
                  <a:lnTo>
                    <a:pt x="332716" y="1410"/>
                  </a:lnTo>
                  <a:lnTo>
                    <a:pt x="380154" y="3762"/>
                  </a:lnTo>
                  <a:lnTo>
                    <a:pt x="428008" y="6741"/>
                  </a:lnTo>
                  <a:lnTo>
                    <a:pt x="471200" y="9432"/>
                  </a:lnTo>
                  <a:lnTo>
                    <a:pt x="511282" y="11932"/>
                  </a:lnTo>
                  <a:lnTo>
                    <a:pt x="549294" y="14304"/>
                  </a:lnTo>
                  <a:lnTo>
                    <a:pt x="580279" y="17296"/>
                  </a:lnTo>
                  <a:lnTo>
                    <a:pt x="606578" y="20703"/>
                  </a:lnTo>
                  <a:lnTo>
                    <a:pt x="645917" y="26839"/>
                  </a:lnTo>
                  <a:lnTo>
                    <a:pt x="682466" y="31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314"/>
            <p:cNvSpPr/>
            <p:nvPr>
              <p:custDataLst>
                <p:tags r:id="rId55"/>
              </p:custDataLst>
            </p:nvPr>
          </p:nvSpPr>
          <p:spPr>
            <a:xfrm>
              <a:off x="9685365" y="4083490"/>
              <a:ext cx="106336" cy="201501"/>
            </a:xfrm>
            <a:custGeom>
              <a:avLst/>
              <a:gdLst/>
              <a:ahLst/>
              <a:cxnLst/>
              <a:rect l="0" t="0" r="0" b="0"/>
              <a:pathLst>
                <a:path w="106336" h="201501">
                  <a:moveTo>
                    <a:pt x="106335" y="24960"/>
                  </a:moveTo>
                  <a:lnTo>
                    <a:pt x="106335" y="24960"/>
                  </a:lnTo>
                  <a:lnTo>
                    <a:pt x="106335" y="12751"/>
                  </a:lnTo>
                  <a:lnTo>
                    <a:pt x="104454" y="7068"/>
                  </a:lnTo>
                  <a:lnTo>
                    <a:pt x="102964" y="4566"/>
                  </a:lnTo>
                  <a:lnTo>
                    <a:pt x="101266" y="2897"/>
                  </a:lnTo>
                  <a:lnTo>
                    <a:pt x="97497" y="1043"/>
                  </a:lnTo>
                  <a:lnTo>
                    <a:pt x="88037" y="0"/>
                  </a:lnTo>
                  <a:lnTo>
                    <a:pt x="72926" y="3061"/>
                  </a:lnTo>
                  <a:lnTo>
                    <a:pt x="48301" y="15179"/>
                  </a:lnTo>
                  <a:lnTo>
                    <a:pt x="22033" y="45659"/>
                  </a:lnTo>
                  <a:lnTo>
                    <a:pt x="8660" y="77669"/>
                  </a:lnTo>
                  <a:lnTo>
                    <a:pt x="130" y="113297"/>
                  </a:lnTo>
                  <a:lnTo>
                    <a:pt x="0" y="159005"/>
                  </a:lnTo>
                  <a:lnTo>
                    <a:pt x="5217" y="181432"/>
                  </a:lnTo>
                  <a:lnTo>
                    <a:pt x="14121" y="195162"/>
                  </a:lnTo>
                  <a:lnTo>
                    <a:pt x="19459" y="199811"/>
                  </a:lnTo>
                  <a:lnTo>
                    <a:pt x="26545" y="201500"/>
                  </a:lnTo>
                  <a:lnTo>
                    <a:pt x="43826" y="199613"/>
                  </a:lnTo>
                  <a:lnTo>
                    <a:pt x="87285" y="177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315"/>
            <p:cNvSpPr/>
            <p:nvPr>
              <p:custDataLst>
                <p:tags r:id="rId56"/>
              </p:custDataLst>
            </p:nvPr>
          </p:nvSpPr>
          <p:spPr>
            <a:xfrm>
              <a:off x="9888004" y="4114800"/>
              <a:ext cx="17997" cy="158751"/>
            </a:xfrm>
            <a:custGeom>
              <a:avLst/>
              <a:gdLst/>
              <a:ahLst/>
              <a:cxnLst/>
              <a:rect l="0" t="0" r="0" b="0"/>
              <a:pathLst>
                <a:path w="17997" h="158751">
                  <a:moveTo>
                    <a:pt x="11646" y="0"/>
                  </a:moveTo>
                  <a:lnTo>
                    <a:pt x="11646" y="0"/>
                  </a:lnTo>
                  <a:lnTo>
                    <a:pt x="4904" y="0"/>
                  </a:lnTo>
                  <a:lnTo>
                    <a:pt x="2918" y="2822"/>
                  </a:lnTo>
                  <a:lnTo>
                    <a:pt x="123" y="22395"/>
                  </a:lnTo>
                  <a:lnTo>
                    <a:pt x="0" y="58533"/>
                  </a:lnTo>
                  <a:lnTo>
                    <a:pt x="4119" y="99109"/>
                  </a:lnTo>
                  <a:lnTo>
                    <a:pt x="13887" y="145913"/>
                  </a:lnTo>
                  <a:lnTo>
                    <a:pt x="17996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412"/>
          <p:cNvGrpSpPr/>
          <p:nvPr/>
        </p:nvGrpSpPr>
        <p:grpSpPr>
          <a:xfrm>
            <a:off x="10766196" y="3632200"/>
            <a:ext cx="648762" cy="323851"/>
            <a:chOff x="10766196" y="3632200"/>
            <a:chExt cx="648762" cy="323851"/>
          </a:xfrm>
        </p:grpSpPr>
        <p:sp>
          <p:nvSpPr>
            <p:cNvPr id="97" name="SMARTInkShape-2316"/>
            <p:cNvSpPr/>
            <p:nvPr>
              <p:custDataLst>
                <p:tags r:id="rId45"/>
              </p:custDataLst>
            </p:nvPr>
          </p:nvSpPr>
          <p:spPr>
            <a:xfrm>
              <a:off x="11334750" y="3632200"/>
              <a:ext cx="80208" cy="323851"/>
            </a:xfrm>
            <a:custGeom>
              <a:avLst/>
              <a:gdLst/>
              <a:ahLst/>
              <a:cxnLst/>
              <a:rect l="0" t="0" r="0" b="0"/>
              <a:pathLst>
                <a:path w="80208" h="323851">
                  <a:moveTo>
                    <a:pt x="0" y="0"/>
                  </a:moveTo>
                  <a:lnTo>
                    <a:pt x="0" y="0"/>
                  </a:lnTo>
                  <a:lnTo>
                    <a:pt x="10670" y="38300"/>
                  </a:lnTo>
                  <a:lnTo>
                    <a:pt x="28561" y="83785"/>
                  </a:lnTo>
                  <a:lnTo>
                    <a:pt x="44445" y="123315"/>
                  </a:lnTo>
                  <a:lnTo>
                    <a:pt x="63262" y="169107"/>
                  </a:lnTo>
                  <a:lnTo>
                    <a:pt x="75860" y="213918"/>
                  </a:lnTo>
                  <a:lnTo>
                    <a:pt x="80207" y="235745"/>
                  </a:lnTo>
                  <a:lnTo>
                    <a:pt x="75629" y="273168"/>
                  </a:lnTo>
                  <a:lnTo>
                    <a:pt x="5715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317"/>
            <p:cNvSpPr/>
            <p:nvPr>
              <p:custDataLst>
                <p:tags r:id="rId46"/>
              </p:custDataLst>
            </p:nvPr>
          </p:nvSpPr>
          <p:spPr>
            <a:xfrm>
              <a:off x="11223141" y="3721100"/>
              <a:ext cx="48110" cy="152401"/>
            </a:xfrm>
            <a:custGeom>
              <a:avLst/>
              <a:gdLst/>
              <a:ahLst/>
              <a:cxnLst/>
              <a:rect l="0" t="0" r="0" b="0"/>
              <a:pathLst>
                <a:path w="48110" h="1524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2117"/>
                  </a:lnTo>
                  <a:lnTo>
                    <a:pt x="6409" y="39999"/>
                  </a:lnTo>
                  <a:lnTo>
                    <a:pt x="15685" y="80133"/>
                  </a:lnTo>
                  <a:lnTo>
                    <a:pt x="35118" y="125686"/>
                  </a:lnTo>
                  <a:lnTo>
                    <a:pt x="4810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318"/>
            <p:cNvSpPr/>
            <p:nvPr>
              <p:custDataLst>
                <p:tags r:id="rId47"/>
              </p:custDataLst>
            </p:nvPr>
          </p:nvSpPr>
          <p:spPr>
            <a:xfrm>
              <a:off x="10974565" y="3816873"/>
              <a:ext cx="131586" cy="12178"/>
            </a:xfrm>
            <a:custGeom>
              <a:avLst/>
              <a:gdLst/>
              <a:ahLst/>
              <a:cxnLst/>
              <a:rect l="0" t="0" r="0" b="0"/>
              <a:pathLst>
                <a:path w="131586" h="12178">
                  <a:moveTo>
                    <a:pt x="10935" y="12177"/>
                  </a:moveTo>
                  <a:lnTo>
                    <a:pt x="10935" y="12177"/>
                  </a:lnTo>
                  <a:lnTo>
                    <a:pt x="0" y="1242"/>
                  </a:lnTo>
                  <a:lnTo>
                    <a:pt x="12241" y="0"/>
                  </a:lnTo>
                  <a:lnTo>
                    <a:pt x="51802" y="286"/>
                  </a:lnTo>
                  <a:lnTo>
                    <a:pt x="98499" y="4523"/>
                  </a:lnTo>
                  <a:lnTo>
                    <a:pt x="131585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319"/>
            <p:cNvSpPr/>
            <p:nvPr>
              <p:custDataLst>
                <p:tags r:id="rId48"/>
              </p:custDataLst>
            </p:nvPr>
          </p:nvSpPr>
          <p:spPr>
            <a:xfrm>
              <a:off x="10766196" y="3645867"/>
              <a:ext cx="136755" cy="253799"/>
            </a:xfrm>
            <a:custGeom>
              <a:avLst/>
              <a:gdLst/>
              <a:ahLst/>
              <a:cxnLst/>
              <a:rect l="0" t="0" r="0" b="0"/>
              <a:pathLst>
                <a:path w="136755" h="253799">
                  <a:moveTo>
                    <a:pt x="111354" y="18083"/>
                  </a:moveTo>
                  <a:lnTo>
                    <a:pt x="111354" y="18083"/>
                  </a:lnTo>
                  <a:lnTo>
                    <a:pt x="111354" y="8623"/>
                  </a:lnTo>
                  <a:lnTo>
                    <a:pt x="110648" y="7543"/>
                  </a:lnTo>
                  <a:lnTo>
                    <a:pt x="109473" y="6823"/>
                  </a:lnTo>
                  <a:lnTo>
                    <a:pt x="90960" y="0"/>
                  </a:lnTo>
                  <a:lnTo>
                    <a:pt x="65346" y="7956"/>
                  </a:lnTo>
                  <a:lnTo>
                    <a:pt x="44022" y="24097"/>
                  </a:lnTo>
                  <a:lnTo>
                    <a:pt x="23200" y="53496"/>
                  </a:lnTo>
                  <a:lnTo>
                    <a:pt x="11968" y="84387"/>
                  </a:lnTo>
                  <a:lnTo>
                    <a:pt x="3682" y="120224"/>
                  </a:lnTo>
                  <a:lnTo>
                    <a:pt x="0" y="154966"/>
                  </a:lnTo>
                  <a:lnTo>
                    <a:pt x="5889" y="187340"/>
                  </a:lnTo>
                  <a:lnTo>
                    <a:pt x="19325" y="216075"/>
                  </a:lnTo>
                  <a:lnTo>
                    <a:pt x="39408" y="238253"/>
                  </a:lnTo>
                  <a:lnTo>
                    <a:pt x="62445" y="249992"/>
                  </a:lnTo>
                  <a:lnTo>
                    <a:pt x="86795" y="253798"/>
                  </a:lnTo>
                  <a:lnTo>
                    <a:pt x="136754" y="246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413"/>
          <p:cNvGrpSpPr/>
          <p:nvPr/>
        </p:nvGrpSpPr>
        <p:grpSpPr>
          <a:xfrm>
            <a:off x="10207099" y="4728968"/>
            <a:ext cx="731016" cy="199083"/>
            <a:chOff x="10207099" y="4728968"/>
            <a:chExt cx="731016" cy="199083"/>
          </a:xfrm>
        </p:grpSpPr>
        <p:sp>
          <p:nvSpPr>
            <p:cNvPr id="102" name="SMARTInkShape-2320"/>
            <p:cNvSpPr/>
            <p:nvPr>
              <p:custDataLst>
                <p:tags r:id="rId42"/>
              </p:custDataLst>
            </p:nvPr>
          </p:nvSpPr>
          <p:spPr>
            <a:xfrm>
              <a:off x="10717668" y="4743450"/>
              <a:ext cx="220447" cy="184601"/>
            </a:xfrm>
            <a:custGeom>
              <a:avLst/>
              <a:gdLst/>
              <a:ahLst/>
              <a:cxnLst/>
              <a:rect l="0" t="0" r="0" b="0"/>
              <a:pathLst>
                <a:path w="220447" h="184601">
                  <a:moveTo>
                    <a:pt x="45582" y="50800"/>
                  </a:moveTo>
                  <a:lnTo>
                    <a:pt x="45582" y="50800"/>
                  </a:lnTo>
                  <a:lnTo>
                    <a:pt x="52324" y="44058"/>
                  </a:lnTo>
                  <a:lnTo>
                    <a:pt x="55633" y="36985"/>
                  </a:lnTo>
                  <a:lnTo>
                    <a:pt x="58126" y="11772"/>
                  </a:lnTo>
                  <a:lnTo>
                    <a:pt x="57473" y="9965"/>
                  </a:lnTo>
                  <a:lnTo>
                    <a:pt x="56331" y="8760"/>
                  </a:lnTo>
                  <a:lnTo>
                    <a:pt x="54865" y="7956"/>
                  </a:lnTo>
                  <a:lnTo>
                    <a:pt x="47591" y="12709"/>
                  </a:lnTo>
                  <a:lnTo>
                    <a:pt x="22303" y="39748"/>
                  </a:lnTo>
                  <a:lnTo>
                    <a:pt x="1761" y="78962"/>
                  </a:lnTo>
                  <a:lnTo>
                    <a:pt x="0" y="117644"/>
                  </a:lnTo>
                  <a:lnTo>
                    <a:pt x="2494" y="139812"/>
                  </a:lnTo>
                  <a:lnTo>
                    <a:pt x="9094" y="156003"/>
                  </a:lnTo>
                  <a:lnTo>
                    <a:pt x="29600" y="177755"/>
                  </a:lnTo>
                  <a:lnTo>
                    <a:pt x="58942" y="184600"/>
                  </a:lnTo>
                  <a:lnTo>
                    <a:pt x="93147" y="182233"/>
                  </a:lnTo>
                  <a:lnTo>
                    <a:pt x="129516" y="174126"/>
                  </a:lnTo>
                  <a:lnTo>
                    <a:pt x="164965" y="161585"/>
                  </a:lnTo>
                  <a:lnTo>
                    <a:pt x="196008" y="145899"/>
                  </a:lnTo>
                  <a:lnTo>
                    <a:pt x="216860" y="127168"/>
                  </a:lnTo>
                  <a:lnTo>
                    <a:pt x="220446" y="113706"/>
                  </a:lnTo>
                  <a:lnTo>
                    <a:pt x="216903" y="79934"/>
                  </a:lnTo>
                  <a:lnTo>
                    <a:pt x="208479" y="65989"/>
                  </a:lnTo>
                  <a:lnTo>
                    <a:pt x="182186" y="44851"/>
                  </a:lnTo>
                  <a:lnTo>
                    <a:pt x="147453" y="30282"/>
                  </a:lnTo>
                  <a:lnTo>
                    <a:pt x="110613" y="19103"/>
                  </a:lnTo>
                  <a:lnTo>
                    <a:pt x="67046" y="6287"/>
                  </a:lnTo>
                  <a:lnTo>
                    <a:pt x="455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321"/>
            <p:cNvSpPr/>
            <p:nvPr>
              <p:custDataLst>
                <p:tags r:id="rId43"/>
              </p:custDataLst>
            </p:nvPr>
          </p:nvSpPr>
          <p:spPr>
            <a:xfrm>
              <a:off x="10242157" y="4822342"/>
              <a:ext cx="375044" cy="22709"/>
            </a:xfrm>
            <a:custGeom>
              <a:avLst/>
              <a:gdLst/>
              <a:ahLst/>
              <a:cxnLst/>
              <a:rect l="0" t="0" r="0" b="0"/>
              <a:pathLst>
                <a:path w="375044" h="22709">
                  <a:moveTo>
                    <a:pt x="6743" y="3658"/>
                  </a:moveTo>
                  <a:lnTo>
                    <a:pt x="6743" y="3658"/>
                  </a:lnTo>
                  <a:lnTo>
                    <a:pt x="0" y="287"/>
                  </a:lnTo>
                  <a:lnTo>
                    <a:pt x="132" y="0"/>
                  </a:lnTo>
                  <a:lnTo>
                    <a:pt x="44678" y="3037"/>
                  </a:lnTo>
                  <a:lnTo>
                    <a:pt x="84986" y="3381"/>
                  </a:lnTo>
                  <a:lnTo>
                    <a:pt x="132534" y="3535"/>
                  </a:lnTo>
                  <a:lnTo>
                    <a:pt x="159043" y="3576"/>
                  </a:lnTo>
                  <a:lnTo>
                    <a:pt x="186592" y="3603"/>
                  </a:lnTo>
                  <a:lnTo>
                    <a:pt x="213427" y="5032"/>
                  </a:lnTo>
                  <a:lnTo>
                    <a:pt x="239782" y="7396"/>
                  </a:lnTo>
                  <a:lnTo>
                    <a:pt x="265819" y="10384"/>
                  </a:lnTo>
                  <a:lnTo>
                    <a:pt x="311683" y="15584"/>
                  </a:lnTo>
                  <a:lnTo>
                    <a:pt x="375043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322"/>
            <p:cNvSpPr/>
            <p:nvPr>
              <p:custDataLst>
                <p:tags r:id="rId44"/>
              </p:custDataLst>
            </p:nvPr>
          </p:nvSpPr>
          <p:spPr>
            <a:xfrm>
              <a:off x="10207099" y="4728968"/>
              <a:ext cx="365652" cy="39883"/>
            </a:xfrm>
            <a:custGeom>
              <a:avLst/>
              <a:gdLst/>
              <a:ahLst/>
              <a:cxnLst/>
              <a:rect l="0" t="0" r="0" b="0"/>
              <a:pathLst>
                <a:path w="365652" h="39883">
                  <a:moveTo>
                    <a:pt x="16401" y="39882"/>
                  </a:moveTo>
                  <a:lnTo>
                    <a:pt x="16401" y="39882"/>
                  </a:lnTo>
                  <a:lnTo>
                    <a:pt x="3309" y="30448"/>
                  </a:lnTo>
                  <a:lnTo>
                    <a:pt x="0" y="25576"/>
                  </a:lnTo>
                  <a:lnTo>
                    <a:pt x="38587" y="12125"/>
                  </a:lnTo>
                  <a:lnTo>
                    <a:pt x="82471" y="4498"/>
                  </a:lnTo>
                  <a:lnTo>
                    <a:pt x="107014" y="1476"/>
                  </a:lnTo>
                  <a:lnTo>
                    <a:pt x="133254" y="167"/>
                  </a:lnTo>
                  <a:lnTo>
                    <a:pt x="160626" y="0"/>
                  </a:lnTo>
                  <a:lnTo>
                    <a:pt x="188751" y="594"/>
                  </a:lnTo>
                  <a:lnTo>
                    <a:pt x="216672" y="3107"/>
                  </a:lnTo>
                  <a:lnTo>
                    <a:pt x="244459" y="6898"/>
                  </a:lnTo>
                  <a:lnTo>
                    <a:pt x="272157" y="11543"/>
                  </a:lnTo>
                  <a:lnTo>
                    <a:pt x="314220" y="20466"/>
                  </a:lnTo>
                  <a:lnTo>
                    <a:pt x="365651" y="33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414"/>
          <p:cNvGrpSpPr/>
          <p:nvPr/>
        </p:nvGrpSpPr>
        <p:grpSpPr>
          <a:xfrm>
            <a:off x="4338930" y="4700638"/>
            <a:ext cx="817271" cy="442863"/>
            <a:chOff x="4338930" y="4700638"/>
            <a:chExt cx="817271" cy="442863"/>
          </a:xfrm>
        </p:grpSpPr>
        <p:sp>
          <p:nvSpPr>
            <p:cNvPr id="106" name="SMARTInkShape-2323"/>
            <p:cNvSpPr/>
            <p:nvPr>
              <p:custDataLst>
                <p:tags r:id="rId37"/>
              </p:custDataLst>
            </p:nvPr>
          </p:nvSpPr>
          <p:spPr>
            <a:xfrm>
              <a:off x="4338930" y="4895850"/>
              <a:ext cx="817271" cy="88901"/>
            </a:xfrm>
            <a:custGeom>
              <a:avLst/>
              <a:gdLst/>
              <a:ahLst/>
              <a:cxnLst/>
              <a:rect l="0" t="0" r="0" b="0"/>
              <a:pathLst>
                <a:path w="817271" h="88901">
                  <a:moveTo>
                    <a:pt x="125120" y="88900"/>
                  </a:moveTo>
                  <a:lnTo>
                    <a:pt x="125120" y="88900"/>
                  </a:lnTo>
                  <a:lnTo>
                    <a:pt x="158987" y="85137"/>
                  </a:lnTo>
                  <a:lnTo>
                    <a:pt x="185798" y="82158"/>
                  </a:lnTo>
                  <a:lnTo>
                    <a:pt x="216372" y="78055"/>
                  </a:lnTo>
                  <a:lnTo>
                    <a:pt x="249454" y="73203"/>
                  </a:lnTo>
                  <a:lnTo>
                    <a:pt x="284210" y="67852"/>
                  </a:lnTo>
                  <a:lnTo>
                    <a:pt x="319374" y="62168"/>
                  </a:lnTo>
                  <a:lnTo>
                    <a:pt x="354812" y="56262"/>
                  </a:lnTo>
                  <a:lnTo>
                    <a:pt x="390431" y="50208"/>
                  </a:lnTo>
                  <a:lnTo>
                    <a:pt x="420527" y="44760"/>
                  </a:lnTo>
                  <a:lnTo>
                    <a:pt x="446942" y="39718"/>
                  </a:lnTo>
                  <a:lnTo>
                    <a:pt x="486874" y="31764"/>
                  </a:lnTo>
                  <a:lnTo>
                    <a:pt x="504622" y="28229"/>
                  </a:lnTo>
                  <a:lnTo>
                    <a:pt x="503005" y="27286"/>
                  </a:lnTo>
                  <a:lnTo>
                    <a:pt x="460512" y="27370"/>
                  </a:lnTo>
                  <a:lnTo>
                    <a:pt x="428442" y="29535"/>
                  </a:lnTo>
                  <a:lnTo>
                    <a:pt x="390835" y="32390"/>
                  </a:lnTo>
                  <a:lnTo>
                    <a:pt x="348124" y="36410"/>
                  </a:lnTo>
                  <a:lnTo>
                    <a:pt x="302011" y="41207"/>
                  </a:lnTo>
                  <a:lnTo>
                    <a:pt x="253631" y="46521"/>
                  </a:lnTo>
                  <a:lnTo>
                    <a:pt x="206560" y="51475"/>
                  </a:lnTo>
                  <a:lnTo>
                    <a:pt x="160364" y="56189"/>
                  </a:lnTo>
                  <a:lnTo>
                    <a:pt x="114749" y="60743"/>
                  </a:lnTo>
                  <a:lnTo>
                    <a:pt x="79400" y="64484"/>
                  </a:lnTo>
                  <a:lnTo>
                    <a:pt x="50895" y="67683"/>
                  </a:lnTo>
                  <a:lnTo>
                    <a:pt x="4115" y="73677"/>
                  </a:lnTo>
                  <a:lnTo>
                    <a:pt x="0" y="74518"/>
                  </a:lnTo>
                  <a:lnTo>
                    <a:pt x="31176" y="73570"/>
                  </a:lnTo>
                  <a:lnTo>
                    <a:pt x="58257" y="72330"/>
                  </a:lnTo>
                  <a:lnTo>
                    <a:pt x="96773" y="68681"/>
                  </a:lnTo>
                  <a:lnTo>
                    <a:pt x="142910" y="63426"/>
                  </a:lnTo>
                  <a:lnTo>
                    <a:pt x="194131" y="57101"/>
                  </a:lnTo>
                  <a:lnTo>
                    <a:pt x="251560" y="50062"/>
                  </a:lnTo>
                  <a:lnTo>
                    <a:pt x="313130" y="42547"/>
                  </a:lnTo>
                  <a:lnTo>
                    <a:pt x="377460" y="34715"/>
                  </a:lnTo>
                  <a:lnTo>
                    <a:pt x="442219" y="28081"/>
                  </a:lnTo>
                  <a:lnTo>
                    <a:pt x="507264" y="22249"/>
                  </a:lnTo>
                  <a:lnTo>
                    <a:pt x="572499" y="16949"/>
                  </a:lnTo>
                  <a:lnTo>
                    <a:pt x="626573" y="12711"/>
                  </a:lnTo>
                  <a:lnTo>
                    <a:pt x="673205" y="9179"/>
                  </a:lnTo>
                  <a:lnTo>
                    <a:pt x="714877" y="6119"/>
                  </a:lnTo>
                  <a:lnTo>
                    <a:pt x="744774" y="4080"/>
                  </a:lnTo>
                  <a:lnTo>
                    <a:pt x="783639" y="1813"/>
                  </a:lnTo>
                  <a:lnTo>
                    <a:pt x="8172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324"/>
            <p:cNvSpPr/>
            <p:nvPr>
              <p:custDataLst>
                <p:tags r:id="rId38"/>
              </p:custDataLst>
            </p:nvPr>
          </p:nvSpPr>
          <p:spPr>
            <a:xfrm>
              <a:off x="4349750" y="4984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325"/>
            <p:cNvSpPr/>
            <p:nvPr>
              <p:custDataLst>
                <p:tags r:id="rId39"/>
              </p:custDataLst>
            </p:nvPr>
          </p:nvSpPr>
          <p:spPr>
            <a:xfrm>
              <a:off x="4439794" y="4965700"/>
              <a:ext cx="671957" cy="133351"/>
            </a:xfrm>
            <a:custGeom>
              <a:avLst/>
              <a:gdLst/>
              <a:ahLst/>
              <a:cxnLst/>
              <a:rect l="0" t="0" r="0" b="0"/>
              <a:pathLst>
                <a:path w="671957" h="133351">
                  <a:moveTo>
                    <a:pt x="11556" y="133350"/>
                  </a:moveTo>
                  <a:lnTo>
                    <a:pt x="11556" y="133350"/>
                  </a:lnTo>
                  <a:lnTo>
                    <a:pt x="0" y="133350"/>
                  </a:lnTo>
                  <a:lnTo>
                    <a:pt x="28020" y="129979"/>
                  </a:lnTo>
                  <a:lnTo>
                    <a:pt x="49344" y="126164"/>
                  </a:lnTo>
                  <a:lnTo>
                    <a:pt x="77670" y="120798"/>
                  </a:lnTo>
                  <a:lnTo>
                    <a:pt x="110665" y="114398"/>
                  </a:lnTo>
                  <a:lnTo>
                    <a:pt x="151006" y="106605"/>
                  </a:lnTo>
                  <a:lnTo>
                    <a:pt x="196245" y="97882"/>
                  </a:lnTo>
                  <a:lnTo>
                    <a:pt x="244749" y="88537"/>
                  </a:lnTo>
                  <a:lnTo>
                    <a:pt x="294724" y="79486"/>
                  </a:lnTo>
                  <a:lnTo>
                    <a:pt x="345679" y="70630"/>
                  </a:lnTo>
                  <a:lnTo>
                    <a:pt x="397287" y="61903"/>
                  </a:lnTo>
                  <a:lnTo>
                    <a:pt x="444394" y="54674"/>
                  </a:lnTo>
                  <a:lnTo>
                    <a:pt x="488498" y="48444"/>
                  </a:lnTo>
                  <a:lnTo>
                    <a:pt x="530601" y="42879"/>
                  </a:lnTo>
                  <a:lnTo>
                    <a:pt x="565019" y="37758"/>
                  </a:lnTo>
                  <a:lnTo>
                    <a:pt x="594315" y="32933"/>
                  </a:lnTo>
                  <a:lnTo>
                    <a:pt x="638860" y="24514"/>
                  </a:lnTo>
                  <a:lnTo>
                    <a:pt x="663361" y="18421"/>
                  </a:lnTo>
                  <a:lnTo>
                    <a:pt x="669048" y="15103"/>
                  </a:lnTo>
                  <a:lnTo>
                    <a:pt x="671429" y="11480"/>
                  </a:lnTo>
                  <a:lnTo>
                    <a:pt x="6719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326"/>
            <p:cNvSpPr/>
            <p:nvPr>
              <p:custDataLst>
                <p:tags r:id="rId40"/>
              </p:custDataLst>
            </p:nvPr>
          </p:nvSpPr>
          <p:spPr>
            <a:xfrm>
              <a:off x="4973958" y="4700638"/>
              <a:ext cx="177101" cy="442863"/>
            </a:xfrm>
            <a:custGeom>
              <a:avLst/>
              <a:gdLst/>
              <a:ahLst/>
              <a:cxnLst/>
              <a:rect l="0" t="0" r="0" b="0"/>
              <a:pathLst>
                <a:path w="177101" h="442863">
                  <a:moveTo>
                    <a:pt x="80642" y="36462"/>
                  </a:moveTo>
                  <a:lnTo>
                    <a:pt x="80642" y="36462"/>
                  </a:lnTo>
                  <a:lnTo>
                    <a:pt x="36450" y="13318"/>
                  </a:lnTo>
                  <a:lnTo>
                    <a:pt x="4532" y="0"/>
                  </a:lnTo>
                  <a:lnTo>
                    <a:pt x="2385" y="160"/>
                  </a:lnTo>
                  <a:lnTo>
                    <a:pt x="954" y="972"/>
                  </a:lnTo>
                  <a:lnTo>
                    <a:pt x="0" y="2218"/>
                  </a:lnTo>
                  <a:lnTo>
                    <a:pt x="12141" y="24199"/>
                  </a:lnTo>
                  <a:lnTo>
                    <a:pt x="53839" y="64265"/>
                  </a:lnTo>
                  <a:lnTo>
                    <a:pt x="89191" y="95620"/>
                  </a:lnTo>
                  <a:lnTo>
                    <a:pt x="123953" y="128372"/>
                  </a:lnTo>
                  <a:lnTo>
                    <a:pt x="153513" y="161742"/>
                  </a:lnTo>
                  <a:lnTo>
                    <a:pt x="171355" y="197270"/>
                  </a:lnTo>
                  <a:lnTo>
                    <a:pt x="177100" y="215634"/>
                  </a:lnTo>
                  <a:lnTo>
                    <a:pt x="175958" y="256735"/>
                  </a:lnTo>
                  <a:lnTo>
                    <a:pt x="164632" y="298050"/>
                  </a:lnTo>
                  <a:lnTo>
                    <a:pt x="145488" y="332875"/>
                  </a:lnTo>
                  <a:lnTo>
                    <a:pt x="107538" y="376877"/>
                  </a:lnTo>
                  <a:lnTo>
                    <a:pt x="67793" y="418120"/>
                  </a:lnTo>
                  <a:lnTo>
                    <a:pt x="48892" y="442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327"/>
            <p:cNvSpPr/>
            <p:nvPr>
              <p:custDataLst>
                <p:tags r:id="rId41"/>
              </p:custDataLst>
            </p:nvPr>
          </p:nvSpPr>
          <p:spPr>
            <a:xfrm>
              <a:off x="4368800" y="4991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415"/>
          <p:cNvGrpSpPr/>
          <p:nvPr/>
        </p:nvGrpSpPr>
        <p:grpSpPr>
          <a:xfrm>
            <a:off x="5686189" y="4756244"/>
            <a:ext cx="849229" cy="1049577"/>
            <a:chOff x="5686189" y="4756244"/>
            <a:chExt cx="849229" cy="1049577"/>
          </a:xfrm>
        </p:grpSpPr>
        <p:sp>
          <p:nvSpPr>
            <p:cNvPr id="112" name="SMARTInkShape-2328"/>
            <p:cNvSpPr/>
            <p:nvPr>
              <p:custDataLst>
                <p:tags r:id="rId30"/>
              </p:custDataLst>
            </p:nvPr>
          </p:nvSpPr>
          <p:spPr>
            <a:xfrm>
              <a:off x="6045200" y="5487660"/>
              <a:ext cx="169445" cy="318161"/>
            </a:xfrm>
            <a:custGeom>
              <a:avLst/>
              <a:gdLst/>
              <a:ahLst/>
              <a:cxnLst/>
              <a:rect l="0" t="0" r="0" b="0"/>
              <a:pathLst>
                <a:path w="169445" h="318161">
                  <a:moveTo>
                    <a:pt x="0" y="119390"/>
                  </a:moveTo>
                  <a:lnTo>
                    <a:pt x="0" y="119390"/>
                  </a:lnTo>
                  <a:lnTo>
                    <a:pt x="0" y="107213"/>
                  </a:lnTo>
                  <a:lnTo>
                    <a:pt x="6907" y="146941"/>
                  </a:lnTo>
                  <a:lnTo>
                    <a:pt x="10832" y="177496"/>
                  </a:lnTo>
                  <a:lnTo>
                    <a:pt x="14927" y="214594"/>
                  </a:lnTo>
                  <a:lnTo>
                    <a:pt x="19099" y="250839"/>
                  </a:lnTo>
                  <a:lnTo>
                    <a:pt x="25414" y="293569"/>
                  </a:lnTo>
                  <a:lnTo>
                    <a:pt x="30916" y="318062"/>
                  </a:lnTo>
                  <a:lnTo>
                    <a:pt x="31194" y="318160"/>
                  </a:lnTo>
                  <a:lnTo>
                    <a:pt x="31379" y="317519"/>
                  </a:lnTo>
                  <a:lnTo>
                    <a:pt x="27312" y="281137"/>
                  </a:lnTo>
                  <a:lnTo>
                    <a:pt x="26250" y="239725"/>
                  </a:lnTo>
                  <a:lnTo>
                    <a:pt x="27378" y="213725"/>
                  </a:lnTo>
                  <a:lnTo>
                    <a:pt x="29541" y="185102"/>
                  </a:lnTo>
                  <a:lnTo>
                    <a:pt x="32393" y="154732"/>
                  </a:lnTo>
                  <a:lnTo>
                    <a:pt x="36413" y="128134"/>
                  </a:lnTo>
                  <a:lnTo>
                    <a:pt x="46523" y="81649"/>
                  </a:lnTo>
                  <a:lnTo>
                    <a:pt x="59952" y="47347"/>
                  </a:lnTo>
                  <a:lnTo>
                    <a:pt x="76035" y="22459"/>
                  </a:lnTo>
                  <a:lnTo>
                    <a:pt x="94941" y="6695"/>
                  </a:lnTo>
                  <a:lnTo>
                    <a:pt x="115103" y="629"/>
                  </a:lnTo>
                  <a:lnTo>
                    <a:pt x="125419" y="0"/>
                  </a:lnTo>
                  <a:lnTo>
                    <a:pt x="134412" y="2402"/>
                  </a:lnTo>
                  <a:lnTo>
                    <a:pt x="150051" y="12597"/>
                  </a:lnTo>
                  <a:lnTo>
                    <a:pt x="167383" y="37575"/>
                  </a:lnTo>
                  <a:lnTo>
                    <a:pt x="169444" y="45796"/>
                  </a:lnTo>
                  <a:lnTo>
                    <a:pt x="167971" y="60576"/>
                  </a:lnTo>
                  <a:lnTo>
                    <a:pt x="155838" y="80797"/>
                  </a:lnTo>
                  <a:lnTo>
                    <a:pt x="128723" y="96823"/>
                  </a:lnTo>
                  <a:lnTo>
                    <a:pt x="105893" y="100423"/>
                  </a:lnTo>
                  <a:lnTo>
                    <a:pt x="63486" y="96986"/>
                  </a:lnTo>
                  <a:lnTo>
                    <a:pt x="44450" y="93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329"/>
            <p:cNvSpPr/>
            <p:nvPr>
              <p:custDataLst>
                <p:tags r:id="rId31"/>
              </p:custDataLst>
            </p:nvPr>
          </p:nvSpPr>
          <p:spPr>
            <a:xfrm>
              <a:off x="5786517" y="5346700"/>
              <a:ext cx="722234" cy="29003"/>
            </a:xfrm>
            <a:custGeom>
              <a:avLst/>
              <a:gdLst/>
              <a:ahLst/>
              <a:cxnLst/>
              <a:rect l="0" t="0" r="0" b="0"/>
              <a:pathLst>
                <a:path w="722234" h="29003">
                  <a:moveTo>
                    <a:pt x="23733" y="12700"/>
                  </a:moveTo>
                  <a:lnTo>
                    <a:pt x="23733" y="12700"/>
                  </a:lnTo>
                  <a:lnTo>
                    <a:pt x="2083" y="19167"/>
                  </a:lnTo>
                  <a:lnTo>
                    <a:pt x="834" y="20539"/>
                  </a:lnTo>
                  <a:lnTo>
                    <a:pt x="0" y="22160"/>
                  </a:lnTo>
                  <a:lnTo>
                    <a:pt x="8482" y="23959"/>
                  </a:lnTo>
                  <a:lnTo>
                    <a:pt x="50023" y="24973"/>
                  </a:lnTo>
                  <a:lnTo>
                    <a:pt x="73010" y="25116"/>
                  </a:lnTo>
                  <a:lnTo>
                    <a:pt x="103151" y="25915"/>
                  </a:lnTo>
                  <a:lnTo>
                    <a:pt x="138062" y="27156"/>
                  </a:lnTo>
                  <a:lnTo>
                    <a:pt x="176152" y="28687"/>
                  </a:lnTo>
                  <a:lnTo>
                    <a:pt x="222713" y="29002"/>
                  </a:lnTo>
                  <a:lnTo>
                    <a:pt x="274919" y="28507"/>
                  </a:lnTo>
                  <a:lnTo>
                    <a:pt x="330891" y="27471"/>
                  </a:lnTo>
                  <a:lnTo>
                    <a:pt x="387960" y="25370"/>
                  </a:lnTo>
                  <a:lnTo>
                    <a:pt x="445762" y="22558"/>
                  </a:lnTo>
                  <a:lnTo>
                    <a:pt x="504053" y="19272"/>
                  </a:lnTo>
                  <a:lnTo>
                    <a:pt x="552790" y="16375"/>
                  </a:lnTo>
                  <a:lnTo>
                    <a:pt x="595160" y="13739"/>
                  </a:lnTo>
                  <a:lnTo>
                    <a:pt x="633285" y="11276"/>
                  </a:lnTo>
                  <a:lnTo>
                    <a:pt x="679407" y="6658"/>
                  </a:lnTo>
                  <a:lnTo>
                    <a:pt x="7222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330"/>
            <p:cNvSpPr/>
            <p:nvPr>
              <p:custDataLst>
                <p:tags r:id="rId32"/>
              </p:custDataLst>
            </p:nvPr>
          </p:nvSpPr>
          <p:spPr>
            <a:xfrm>
              <a:off x="6502400" y="4917305"/>
              <a:ext cx="33018" cy="29346"/>
            </a:xfrm>
            <a:custGeom>
              <a:avLst/>
              <a:gdLst/>
              <a:ahLst/>
              <a:cxnLst/>
              <a:rect l="0" t="0" r="0" b="0"/>
              <a:pathLst>
                <a:path w="33018" h="29346">
                  <a:moveTo>
                    <a:pt x="25400" y="29345"/>
                  </a:moveTo>
                  <a:lnTo>
                    <a:pt x="25400" y="29345"/>
                  </a:lnTo>
                  <a:lnTo>
                    <a:pt x="22029" y="19232"/>
                  </a:lnTo>
                  <a:lnTo>
                    <a:pt x="14730" y="10504"/>
                  </a:lnTo>
                  <a:lnTo>
                    <a:pt x="2910" y="145"/>
                  </a:lnTo>
                  <a:lnTo>
                    <a:pt x="1939" y="0"/>
                  </a:lnTo>
                  <a:lnTo>
                    <a:pt x="1294" y="609"/>
                  </a:lnTo>
                  <a:lnTo>
                    <a:pt x="863" y="1721"/>
                  </a:lnTo>
                  <a:lnTo>
                    <a:pt x="10368" y="10028"/>
                  </a:lnTo>
                  <a:lnTo>
                    <a:pt x="18954" y="13704"/>
                  </a:lnTo>
                  <a:lnTo>
                    <a:pt x="32593" y="16064"/>
                  </a:lnTo>
                  <a:lnTo>
                    <a:pt x="33017" y="15552"/>
                  </a:lnTo>
                  <a:lnTo>
                    <a:pt x="29726" y="13101"/>
                  </a:lnTo>
                  <a:lnTo>
                    <a:pt x="0" y="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331"/>
            <p:cNvSpPr/>
            <p:nvPr>
              <p:custDataLst>
                <p:tags r:id="rId33"/>
              </p:custDataLst>
            </p:nvPr>
          </p:nvSpPr>
          <p:spPr>
            <a:xfrm>
              <a:off x="6483350" y="50419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8345" y="6480"/>
                  </a:lnTo>
                  <a:lnTo>
                    <a:pt x="8066" y="49855"/>
                  </a:lnTo>
                  <a:lnTo>
                    <a:pt x="6407" y="6166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332"/>
            <p:cNvSpPr/>
            <p:nvPr>
              <p:custDataLst>
                <p:tags r:id="rId34"/>
              </p:custDataLst>
            </p:nvPr>
          </p:nvSpPr>
          <p:spPr>
            <a:xfrm>
              <a:off x="6165850" y="4756244"/>
              <a:ext cx="215378" cy="463457"/>
            </a:xfrm>
            <a:custGeom>
              <a:avLst/>
              <a:gdLst/>
              <a:ahLst/>
              <a:cxnLst/>
              <a:rect l="0" t="0" r="0" b="0"/>
              <a:pathLst>
                <a:path w="215378" h="463457">
                  <a:moveTo>
                    <a:pt x="203200" y="38006"/>
                  </a:moveTo>
                  <a:lnTo>
                    <a:pt x="203200" y="38006"/>
                  </a:lnTo>
                  <a:lnTo>
                    <a:pt x="215116" y="47"/>
                  </a:lnTo>
                  <a:lnTo>
                    <a:pt x="215377" y="0"/>
                  </a:lnTo>
                  <a:lnTo>
                    <a:pt x="189743" y="38939"/>
                  </a:lnTo>
                  <a:lnTo>
                    <a:pt x="168292" y="78637"/>
                  </a:lnTo>
                  <a:lnTo>
                    <a:pt x="155233" y="103899"/>
                  </a:lnTo>
                  <a:lnTo>
                    <a:pt x="140884" y="132029"/>
                  </a:lnTo>
                  <a:lnTo>
                    <a:pt x="125672" y="162071"/>
                  </a:lnTo>
                  <a:lnTo>
                    <a:pt x="108476" y="193389"/>
                  </a:lnTo>
                  <a:lnTo>
                    <a:pt x="89956" y="225555"/>
                  </a:lnTo>
                  <a:lnTo>
                    <a:pt x="70554" y="258289"/>
                  </a:lnTo>
                  <a:lnTo>
                    <a:pt x="54091" y="288578"/>
                  </a:lnTo>
                  <a:lnTo>
                    <a:pt x="39589" y="317237"/>
                  </a:lnTo>
                  <a:lnTo>
                    <a:pt x="26392" y="344810"/>
                  </a:lnTo>
                  <a:lnTo>
                    <a:pt x="9849" y="390498"/>
                  </a:lnTo>
                  <a:lnTo>
                    <a:pt x="331" y="436665"/>
                  </a:lnTo>
                  <a:lnTo>
                    <a:pt x="0" y="463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333"/>
            <p:cNvSpPr/>
            <p:nvPr>
              <p:custDataLst>
                <p:tags r:id="rId35"/>
              </p:custDataLst>
            </p:nvPr>
          </p:nvSpPr>
          <p:spPr>
            <a:xfrm>
              <a:off x="6079598" y="4790548"/>
              <a:ext cx="280984" cy="379399"/>
            </a:xfrm>
            <a:custGeom>
              <a:avLst/>
              <a:gdLst/>
              <a:ahLst/>
              <a:cxnLst/>
              <a:rect l="0" t="0" r="0" b="0"/>
              <a:pathLst>
                <a:path w="280984" h="379399">
                  <a:moveTo>
                    <a:pt x="16402" y="16402"/>
                  </a:moveTo>
                  <a:lnTo>
                    <a:pt x="16402" y="16402"/>
                  </a:lnTo>
                  <a:lnTo>
                    <a:pt x="0" y="0"/>
                  </a:lnTo>
                  <a:lnTo>
                    <a:pt x="27831" y="31593"/>
                  </a:lnTo>
                  <a:lnTo>
                    <a:pt x="58170" y="69015"/>
                  </a:lnTo>
                  <a:lnTo>
                    <a:pt x="78114" y="93810"/>
                  </a:lnTo>
                  <a:lnTo>
                    <a:pt x="99877" y="120924"/>
                  </a:lnTo>
                  <a:lnTo>
                    <a:pt x="122146" y="150289"/>
                  </a:lnTo>
                  <a:lnTo>
                    <a:pt x="144754" y="181154"/>
                  </a:lnTo>
                  <a:lnTo>
                    <a:pt x="167586" y="213020"/>
                  </a:lnTo>
                  <a:lnTo>
                    <a:pt x="187747" y="242731"/>
                  </a:lnTo>
                  <a:lnTo>
                    <a:pt x="206127" y="271005"/>
                  </a:lnTo>
                  <a:lnTo>
                    <a:pt x="223318" y="298320"/>
                  </a:lnTo>
                  <a:lnTo>
                    <a:pt x="249946" y="338078"/>
                  </a:lnTo>
                  <a:lnTo>
                    <a:pt x="279924" y="378863"/>
                  </a:lnTo>
                  <a:lnTo>
                    <a:pt x="280983" y="379398"/>
                  </a:lnTo>
                  <a:lnTo>
                    <a:pt x="270402" y="359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334"/>
            <p:cNvSpPr/>
            <p:nvPr>
              <p:custDataLst>
                <p:tags r:id="rId36"/>
              </p:custDataLst>
            </p:nvPr>
          </p:nvSpPr>
          <p:spPr>
            <a:xfrm>
              <a:off x="5686189" y="4832689"/>
              <a:ext cx="359012" cy="327362"/>
            </a:xfrm>
            <a:custGeom>
              <a:avLst/>
              <a:gdLst/>
              <a:ahLst/>
              <a:cxnLst/>
              <a:rect l="0" t="0" r="0" b="0"/>
              <a:pathLst>
                <a:path w="359012" h="327362">
                  <a:moveTo>
                    <a:pt x="263761" y="12361"/>
                  </a:moveTo>
                  <a:lnTo>
                    <a:pt x="263761" y="12361"/>
                  </a:lnTo>
                  <a:lnTo>
                    <a:pt x="263761" y="8990"/>
                  </a:lnTo>
                  <a:lnTo>
                    <a:pt x="265642" y="5453"/>
                  </a:lnTo>
                  <a:lnTo>
                    <a:pt x="267132" y="3522"/>
                  </a:lnTo>
                  <a:lnTo>
                    <a:pt x="270668" y="1377"/>
                  </a:lnTo>
                  <a:lnTo>
                    <a:pt x="275317" y="0"/>
                  </a:lnTo>
                  <a:lnTo>
                    <a:pt x="269381" y="6503"/>
                  </a:lnTo>
                  <a:lnTo>
                    <a:pt x="227973" y="32893"/>
                  </a:lnTo>
                  <a:lnTo>
                    <a:pt x="195645" y="53942"/>
                  </a:lnTo>
                  <a:lnTo>
                    <a:pt x="161992" y="77408"/>
                  </a:lnTo>
                  <a:lnTo>
                    <a:pt x="128925" y="101949"/>
                  </a:lnTo>
                  <a:lnTo>
                    <a:pt x="86069" y="138154"/>
                  </a:lnTo>
                  <a:lnTo>
                    <a:pt x="69311" y="158109"/>
                  </a:lnTo>
                  <a:lnTo>
                    <a:pt x="65689" y="166676"/>
                  </a:lnTo>
                  <a:lnTo>
                    <a:pt x="64686" y="174505"/>
                  </a:lnTo>
                  <a:lnTo>
                    <a:pt x="65427" y="181840"/>
                  </a:lnTo>
                  <a:lnTo>
                    <a:pt x="70860" y="187436"/>
                  </a:lnTo>
                  <a:lnTo>
                    <a:pt x="90068" y="195535"/>
                  </a:lnTo>
                  <a:lnTo>
                    <a:pt x="135391" y="204061"/>
                  </a:lnTo>
                  <a:lnTo>
                    <a:pt x="168842" y="206922"/>
                  </a:lnTo>
                  <a:lnTo>
                    <a:pt x="212713" y="212130"/>
                  </a:lnTo>
                  <a:lnTo>
                    <a:pt x="214207" y="214684"/>
                  </a:lnTo>
                  <a:lnTo>
                    <a:pt x="212380" y="217799"/>
                  </a:lnTo>
                  <a:lnTo>
                    <a:pt x="208340" y="221286"/>
                  </a:lnTo>
                  <a:lnTo>
                    <a:pt x="168944" y="239678"/>
                  </a:lnTo>
                  <a:lnTo>
                    <a:pt x="128487" y="254972"/>
                  </a:lnTo>
                  <a:lnTo>
                    <a:pt x="85106" y="270471"/>
                  </a:lnTo>
                  <a:lnTo>
                    <a:pt x="47010" y="284415"/>
                  </a:lnTo>
                  <a:lnTo>
                    <a:pt x="10685" y="300795"/>
                  </a:lnTo>
                  <a:lnTo>
                    <a:pt x="4733" y="305545"/>
                  </a:lnTo>
                  <a:lnTo>
                    <a:pt x="1470" y="310123"/>
                  </a:lnTo>
                  <a:lnTo>
                    <a:pt x="0" y="314585"/>
                  </a:lnTo>
                  <a:lnTo>
                    <a:pt x="3959" y="318266"/>
                  </a:lnTo>
                  <a:lnTo>
                    <a:pt x="21529" y="324237"/>
                  </a:lnTo>
                  <a:lnTo>
                    <a:pt x="55207" y="327361"/>
                  </a:lnTo>
                  <a:lnTo>
                    <a:pt x="101221" y="327339"/>
                  </a:lnTo>
                  <a:lnTo>
                    <a:pt x="129296" y="325357"/>
                  </a:lnTo>
                  <a:lnTo>
                    <a:pt x="159300" y="322625"/>
                  </a:lnTo>
                  <a:lnTo>
                    <a:pt x="188476" y="320098"/>
                  </a:lnTo>
                  <a:lnTo>
                    <a:pt x="217099" y="317707"/>
                  </a:lnTo>
                  <a:lnTo>
                    <a:pt x="245353" y="315409"/>
                  </a:lnTo>
                  <a:lnTo>
                    <a:pt x="270540" y="312465"/>
                  </a:lnTo>
                  <a:lnTo>
                    <a:pt x="315457" y="305431"/>
                  </a:lnTo>
                  <a:lnTo>
                    <a:pt x="359011" y="298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416"/>
          <p:cNvGrpSpPr/>
          <p:nvPr/>
        </p:nvGrpSpPr>
        <p:grpSpPr>
          <a:xfrm>
            <a:off x="6953511" y="5295900"/>
            <a:ext cx="291840" cy="123683"/>
            <a:chOff x="6953511" y="5295900"/>
            <a:chExt cx="291840" cy="123683"/>
          </a:xfrm>
        </p:grpSpPr>
        <p:sp>
          <p:nvSpPr>
            <p:cNvPr id="120" name="SMARTInkShape-2335"/>
            <p:cNvSpPr/>
            <p:nvPr>
              <p:custDataLst>
                <p:tags r:id="rId28"/>
              </p:custDataLst>
            </p:nvPr>
          </p:nvSpPr>
          <p:spPr>
            <a:xfrm>
              <a:off x="6953511" y="5295900"/>
              <a:ext cx="228340" cy="31751"/>
            </a:xfrm>
            <a:custGeom>
              <a:avLst/>
              <a:gdLst/>
              <a:ahLst/>
              <a:cxnLst/>
              <a:rect l="0" t="0" r="0" b="0"/>
              <a:pathLst>
                <a:path w="228340" h="31751">
                  <a:moveTo>
                    <a:pt x="6089" y="31750"/>
                  </a:moveTo>
                  <a:lnTo>
                    <a:pt x="6089" y="31750"/>
                  </a:lnTo>
                  <a:lnTo>
                    <a:pt x="2718" y="31750"/>
                  </a:lnTo>
                  <a:lnTo>
                    <a:pt x="1725" y="31045"/>
                  </a:lnTo>
                  <a:lnTo>
                    <a:pt x="1062" y="29868"/>
                  </a:lnTo>
                  <a:lnTo>
                    <a:pt x="0" y="26283"/>
                  </a:lnTo>
                  <a:lnTo>
                    <a:pt x="41857" y="22106"/>
                  </a:lnTo>
                  <a:lnTo>
                    <a:pt x="72551" y="16645"/>
                  </a:lnTo>
                  <a:lnTo>
                    <a:pt x="109711" y="10220"/>
                  </a:lnTo>
                  <a:lnTo>
                    <a:pt x="149745" y="5013"/>
                  </a:lnTo>
                  <a:lnTo>
                    <a:pt x="183530" y="2228"/>
                  </a:lnTo>
                  <a:lnTo>
                    <a:pt x="228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336"/>
            <p:cNvSpPr/>
            <p:nvPr>
              <p:custDataLst>
                <p:tags r:id="rId29"/>
              </p:custDataLst>
            </p:nvPr>
          </p:nvSpPr>
          <p:spPr>
            <a:xfrm>
              <a:off x="7008432" y="5391150"/>
              <a:ext cx="236919" cy="28433"/>
            </a:xfrm>
            <a:custGeom>
              <a:avLst/>
              <a:gdLst/>
              <a:ahLst/>
              <a:cxnLst/>
              <a:rect l="0" t="0" r="0" b="0"/>
              <a:pathLst>
                <a:path w="236919" h="28433">
                  <a:moveTo>
                    <a:pt x="21018" y="12700"/>
                  </a:moveTo>
                  <a:lnTo>
                    <a:pt x="21018" y="12700"/>
                  </a:lnTo>
                  <a:lnTo>
                    <a:pt x="4059" y="19607"/>
                  </a:lnTo>
                  <a:lnTo>
                    <a:pt x="1245" y="21538"/>
                  </a:lnTo>
                  <a:lnTo>
                    <a:pt x="74" y="22826"/>
                  </a:lnTo>
                  <a:lnTo>
                    <a:pt x="0" y="23684"/>
                  </a:lnTo>
                  <a:lnTo>
                    <a:pt x="656" y="24256"/>
                  </a:lnTo>
                  <a:lnTo>
                    <a:pt x="18434" y="28432"/>
                  </a:lnTo>
                  <a:lnTo>
                    <a:pt x="62899" y="27396"/>
                  </a:lnTo>
                  <a:lnTo>
                    <a:pt x="102662" y="22523"/>
                  </a:lnTo>
                  <a:lnTo>
                    <a:pt x="146203" y="15655"/>
                  </a:lnTo>
                  <a:lnTo>
                    <a:pt x="191426" y="7898"/>
                  </a:lnTo>
                  <a:lnTo>
                    <a:pt x="236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417"/>
          <p:cNvGrpSpPr/>
          <p:nvPr/>
        </p:nvGrpSpPr>
        <p:grpSpPr>
          <a:xfrm>
            <a:off x="7648556" y="4864983"/>
            <a:ext cx="1393140" cy="941842"/>
            <a:chOff x="7648556" y="4864983"/>
            <a:chExt cx="1393140" cy="941842"/>
          </a:xfrm>
        </p:grpSpPr>
        <p:sp>
          <p:nvSpPr>
            <p:cNvPr id="123" name="SMARTInkShape-2337"/>
            <p:cNvSpPr/>
            <p:nvPr>
              <p:custDataLst>
                <p:tags r:id="rId15"/>
              </p:custDataLst>
            </p:nvPr>
          </p:nvSpPr>
          <p:spPr>
            <a:xfrm>
              <a:off x="8830368" y="5022850"/>
              <a:ext cx="15183" cy="12701"/>
            </a:xfrm>
            <a:custGeom>
              <a:avLst/>
              <a:gdLst/>
              <a:ahLst/>
              <a:cxnLst/>
              <a:rect l="0" t="0" r="0" b="0"/>
              <a:pathLst>
                <a:path w="15183" h="12701">
                  <a:moveTo>
                    <a:pt x="15182" y="12700"/>
                  </a:moveTo>
                  <a:lnTo>
                    <a:pt x="15182" y="12700"/>
                  </a:lnTo>
                  <a:lnTo>
                    <a:pt x="5748" y="3972"/>
                  </a:lnTo>
                  <a:lnTo>
                    <a:pt x="0" y="1177"/>
                  </a:lnTo>
                  <a:lnTo>
                    <a:pt x="122" y="784"/>
                  </a:lnTo>
                  <a:lnTo>
                    <a:pt x="2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338"/>
            <p:cNvSpPr/>
            <p:nvPr>
              <p:custDataLst>
                <p:tags r:id="rId16"/>
              </p:custDataLst>
            </p:nvPr>
          </p:nvSpPr>
          <p:spPr>
            <a:xfrm>
              <a:off x="8296187" y="4947633"/>
              <a:ext cx="219164" cy="225960"/>
            </a:xfrm>
            <a:custGeom>
              <a:avLst/>
              <a:gdLst/>
              <a:ahLst/>
              <a:cxnLst/>
              <a:rect l="0" t="0" r="0" b="0"/>
              <a:pathLst>
                <a:path w="219164" h="225960">
                  <a:moveTo>
                    <a:pt x="149313" y="18067"/>
                  </a:moveTo>
                  <a:lnTo>
                    <a:pt x="149313" y="18067"/>
                  </a:lnTo>
                  <a:lnTo>
                    <a:pt x="152683" y="11325"/>
                  </a:lnTo>
                  <a:lnTo>
                    <a:pt x="152971" y="8633"/>
                  </a:lnTo>
                  <a:lnTo>
                    <a:pt x="151409" y="3761"/>
                  </a:lnTo>
                  <a:lnTo>
                    <a:pt x="150004" y="2180"/>
                  </a:lnTo>
                  <a:lnTo>
                    <a:pt x="146563" y="423"/>
                  </a:lnTo>
                  <a:lnTo>
                    <a:pt x="121984" y="0"/>
                  </a:lnTo>
                  <a:lnTo>
                    <a:pt x="75946" y="9742"/>
                  </a:lnTo>
                  <a:lnTo>
                    <a:pt x="37735" y="25713"/>
                  </a:lnTo>
                  <a:lnTo>
                    <a:pt x="3330" y="46702"/>
                  </a:lnTo>
                  <a:lnTo>
                    <a:pt x="485" y="51973"/>
                  </a:lnTo>
                  <a:lnTo>
                    <a:pt x="0" y="57605"/>
                  </a:lnTo>
                  <a:lnTo>
                    <a:pt x="1087" y="63475"/>
                  </a:lnTo>
                  <a:lnTo>
                    <a:pt x="5340" y="68800"/>
                  </a:lnTo>
                  <a:lnTo>
                    <a:pt x="19473" y="78480"/>
                  </a:lnTo>
                  <a:lnTo>
                    <a:pt x="54005" y="91863"/>
                  </a:lnTo>
                  <a:lnTo>
                    <a:pt x="98887" y="101394"/>
                  </a:lnTo>
                  <a:lnTo>
                    <a:pt x="137156" y="110935"/>
                  </a:lnTo>
                  <a:lnTo>
                    <a:pt x="143910" y="115316"/>
                  </a:lnTo>
                  <a:lnTo>
                    <a:pt x="141478" y="118883"/>
                  </a:lnTo>
                  <a:lnTo>
                    <a:pt x="105275" y="139816"/>
                  </a:lnTo>
                  <a:lnTo>
                    <a:pt x="68767" y="158093"/>
                  </a:lnTo>
                  <a:lnTo>
                    <a:pt x="28197" y="183231"/>
                  </a:lnTo>
                  <a:lnTo>
                    <a:pt x="22708" y="188855"/>
                  </a:lnTo>
                  <a:lnTo>
                    <a:pt x="19754" y="194014"/>
                  </a:lnTo>
                  <a:lnTo>
                    <a:pt x="18490" y="198865"/>
                  </a:lnTo>
                  <a:lnTo>
                    <a:pt x="19764" y="203511"/>
                  </a:lnTo>
                  <a:lnTo>
                    <a:pt x="26824" y="212435"/>
                  </a:lnTo>
                  <a:lnTo>
                    <a:pt x="59554" y="222020"/>
                  </a:lnTo>
                  <a:lnTo>
                    <a:pt x="105000" y="225959"/>
                  </a:lnTo>
                  <a:lnTo>
                    <a:pt x="137614" y="224998"/>
                  </a:lnTo>
                  <a:lnTo>
                    <a:pt x="182065" y="218609"/>
                  </a:lnTo>
                  <a:lnTo>
                    <a:pt x="219163" y="208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339"/>
            <p:cNvSpPr/>
            <p:nvPr>
              <p:custDataLst>
                <p:tags r:id="rId17"/>
              </p:custDataLst>
            </p:nvPr>
          </p:nvSpPr>
          <p:spPr>
            <a:xfrm>
              <a:off x="8032749" y="5068646"/>
              <a:ext cx="139702" cy="11355"/>
            </a:xfrm>
            <a:custGeom>
              <a:avLst/>
              <a:gdLst/>
              <a:ahLst/>
              <a:cxnLst/>
              <a:rect l="0" t="0" r="0" b="0"/>
              <a:pathLst>
                <a:path w="139702" h="11355">
                  <a:moveTo>
                    <a:pt x="1" y="11354"/>
                  </a:moveTo>
                  <a:lnTo>
                    <a:pt x="1" y="11354"/>
                  </a:lnTo>
                  <a:lnTo>
                    <a:pt x="0" y="7983"/>
                  </a:lnTo>
                  <a:lnTo>
                    <a:pt x="7527" y="6328"/>
                  </a:lnTo>
                  <a:lnTo>
                    <a:pt x="49100" y="814"/>
                  </a:lnTo>
                  <a:lnTo>
                    <a:pt x="84635" y="0"/>
                  </a:lnTo>
                  <a:lnTo>
                    <a:pt x="139701" y="5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340"/>
            <p:cNvSpPr/>
            <p:nvPr>
              <p:custDataLst>
                <p:tags r:id="rId18"/>
              </p:custDataLst>
            </p:nvPr>
          </p:nvSpPr>
          <p:spPr>
            <a:xfrm>
              <a:off x="7799565" y="5022502"/>
              <a:ext cx="137936" cy="153869"/>
            </a:xfrm>
            <a:custGeom>
              <a:avLst/>
              <a:gdLst/>
              <a:ahLst/>
              <a:cxnLst/>
              <a:rect l="0" t="0" r="0" b="0"/>
              <a:pathLst>
                <a:path w="137936" h="153869">
                  <a:moveTo>
                    <a:pt x="10935" y="13048"/>
                  </a:moveTo>
                  <a:lnTo>
                    <a:pt x="10935" y="13048"/>
                  </a:lnTo>
                  <a:lnTo>
                    <a:pt x="4193" y="13048"/>
                  </a:lnTo>
                  <a:lnTo>
                    <a:pt x="2208" y="15165"/>
                  </a:lnTo>
                  <a:lnTo>
                    <a:pt x="0" y="23161"/>
                  </a:lnTo>
                  <a:lnTo>
                    <a:pt x="5375" y="67340"/>
                  </a:lnTo>
                  <a:lnTo>
                    <a:pt x="16579" y="111966"/>
                  </a:lnTo>
                  <a:lnTo>
                    <a:pt x="28984" y="153369"/>
                  </a:lnTo>
                  <a:lnTo>
                    <a:pt x="29318" y="153868"/>
                  </a:lnTo>
                  <a:lnTo>
                    <a:pt x="29539" y="153494"/>
                  </a:lnTo>
                  <a:lnTo>
                    <a:pt x="29945" y="107348"/>
                  </a:lnTo>
                  <a:lnTo>
                    <a:pt x="31849" y="74950"/>
                  </a:lnTo>
                  <a:lnTo>
                    <a:pt x="36457" y="41971"/>
                  </a:lnTo>
                  <a:lnTo>
                    <a:pt x="45562" y="20258"/>
                  </a:lnTo>
                  <a:lnTo>
                    <a:pt x="59216" y="2876"/>
                  </a:lnTo>
                  <a:lnTo>
                    <a:pt x="64994" y="623"/>
                  </a:lnTo>
                  <a:lnTo>
                    <a:pt x="78941" y="0"/>
                  </a:lnTo>
                  <a:lnTo>
                    <a:pt x="85200" y="2232"/>
                  </a:lnTo>
                  <a:lnTo>
                    <a:pt x="95917" y="10357"/>
                  </a:lnTo>
                  <a:lnTo>
                    <a:pt x="103503" y="24788"/>
                  </a:lnTo>
                  <a:lnTo>
                    <a:pt x="115710" y="66543"/>
                  </a:lnTo>
                  <a:lnTo>
                    <a:pt x="121838" y="96093"/>
                  </a:lnTo>
                  <a:lnTo>
                    <a:pt x="124382" y="100161"/>
                  </a:lnTo>
                  <a:lnTo>
                    <a:pt x="127488" y="102874"/>
                  </a:lnTo>
                  <a:lnTo>
                    <a:pt x="137935" y="108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341"/>
            <p:cNvSpPr/>
            <p:nvPr>
              <p:custDataLst>
                <p:tags r:id="rId19"/>
              </p:custDataLst>
            </p:nvPr>
          </p:nvSpPr>
          <p:spPr>
            <a:xfrm>
              <a:off x="7648556" y="4973194"/>
              <a:ext cx="111145" cy="249527"/>
            </a:xfrm>
            <a:custGeom>
              <a:avLst/>
              <a:gdLst/>
              <a:ahLst/>
              <a:cxnLst/>
              <a:rect l="0" t="0" r="0" b="0"/>
              <a:pathLst>
                <a:path w="111145" h="249527">
                  <a:moveTo>
                    <a:pt x="111144" y="11556"/>
                  </a:moveTo>
                  <a:lnTo>
                    <a:pt x="111144" y="11556"/>
                  </a:lnTo>
                  <a:lnTo>
                    <a:pt x="90096" y="2717"/>
                  </a:lnTo>
                  <a:lnTo>
                    <a:pt x="72451" y="0"/>
                  </a:lnTo>
                  <a:lnTo>
                    <a:pt x="53818" y="2566"/>
                  </a:lnTo>
                  <a:lnTo>
                    <a:pt x="34891" y="14536"/>
                  </a:lnTo>
                  <a:lnTo>
                    <a:pt x="19250" y="41602"/>
                  </a:lnTo>
                  <a:lnTo>
                    <a:pt x="5677" y="83174"/>
                  </a:lnTo>
                  <a:lnTo>
                    <a:pt x="770" y="114883"/>
                  </a:lnTo>
                  <a:lnTo>
                    <a:pt x="0" y="147790"/>
                  </a:lnTo>
                  <a:lnTo>
                    <a:pt x="4361" y="181230"/>
                  </a:lnTo>
                  <a:lnTo>
                    <a:pt x="14750" y="221677"/>
                  </a:lnTo>
                  <a:lnTo>
                    <a:pt x="21481" y="231365"/>
                  </a:lnTo>
                  <a:lnTo>
                    <a:pt x="40249" y="245891"/>
                  </a:lnTo>
                  <a:lnTo>
                    <a:pt x="64583" y="249526"/>
                  </a:lnTo>
                  <a:lnTo>
                    <a:pt x="104794" y="24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342"/>
            <p:cNvSpPr/>
            <p:nvPr>
              <p:custDataLst>
                <p:tags r:id="rId20"/>
              </p:custDataLst>
            </p:nvPr>
          </p:nvSpPr>
          <p:spPr>
            <a:xfrm>
              <a:off x="8573382" y="4941183"/>
              <a:ext cx="176919" cy="265247"/>
            </a:xfrm>
            <a:custGeom>
              <a:avLst/>
              <a:gdLst/>
              <a:ahLst/>
              <a:cxnLst/>
              <a:rect l="0" t="0" r="0" b="0"/>
              <a:pathLst>
                <a:path w="176919" h="265247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37920" y="44661"/>
                  </a:lnTo>
                  <a:lnTo>
                    <a:pt x="74427" y="92104"/>
                  </a:lnTo>
                  <a:lnTo>
                    <a:pt x="100322" y="129815"/>
                  </a:lnTo>
                  <a:lnTo>
                    <a:pt x="124531" y="169388"/>
                  </a:lnTo>
                  <a:lnTo>
                    <a:pt x="144697" y="208143"/>
                  </a:lnTo>
                  <a:lnTo>
                    <a:pt x="165175" y="248806"/>
                  </a:lnTo>
                  <a:lnTo>
                    <a:pt x="173439" y="265246"/>
                  </a:lnTo>
                  <a:lnTo>
                    <a:pt x="174599" y="264730"/>
                  </a:lnTo>
                  <a:lnTo>
                    <a:pt x="176918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343"/>
            <p:cNvSpPr/>
            <p:nvPr>
              <p:custDataLst>
                <p:tags r:id="rId21"/>
              </p:custDataLst>
            </p:nvPr>
          </p:nvSpPr>
          <p:spPr>
            <a:xfrm>
              <a:off x="8642350" y="4933950"/>
              <a:ext cx="120651" cy="317501"/>
            </a:xfrm>
            <a:custGeom>
              <a:avLst/>
              <a:gdLst/>
              <a:ahLst/>
              <a:cxnLst/>
              <a:rect l="0" t="0" r="0" b="0"/>
              <a:pathLst>
                <a:path w="120651" h="317501">
                  <a:moveTo>
                    <a:pt x="120650" y="0"/>
                  </a:moveTo>
                  <a:lnTo>
                    <a:pt x="120650" y="0"/>
                  </a:lnTo>
                  <a:lnTo>
                    <a:pt x="110537" y="0"/>
                  </a:lnTo>
                  <a:lnTo>
                    <a:pt x="98047" y="7526"/>
                  </a:lnTo>
                  <a:lnTo>
                    <a:pt x="83087" y="23100"/>
                  </a:lnTo>
                  <a:lnTo>
                    <a:pt x="58798" y="66425"/>
                  </a:lnTo>
                  <a:lnTo>
                    <a:pt x="42125" y="108545"/>
                  </a:lnTo>
                  <a:lnTo>
                    <a:pt x="29070" y="153605"/>
                  </a:lnTo>
                  <a:lnTo>
                    <a:pt x="19270" y="198796"/>
                  </a:lnTo>
                  <a:lnTo>
                    <a:pt x="12563" y="242400"/>
                  </a:lnTo>
                  <a:lnTo>
                    <a:pt x="4820" y="286389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344"/>
            <p:cNvSpPr/>
            <p:nvPr>
              <p:custDataLst>
                <p:tags r:id="rId22"/>
              </p:custDataLst>
            </p:nvPr>
          </p:nvSpPr>
          <p:spPr>
            <a:xfrm>
              <a:off x="8835541" y="5162550"/>
              <a:ext cx="10010" cy="50801"/>
            </a:xfrm>
            <a:custGeom>
              <a:avLst/>
              <a:gdLst/>
              <a:ahLst/>
              <a:cxnLst/>
              <a:rect l="0" t="0" r="0" b="0"/>
              <a:pathLst>
                <a:path w="10010" h="50801">
                  <a:moveTo>
                    <a:pt x="3659" y="0"/>
                  </a:moveTo>
                  <a:lnTo>
                    <a:pt x="3659" y="0"/>
                  </a:lnTo>
                  <a:lnTo>
                    <a:pt x="2953" y="10845"/>
                  </a:lnTo>
                  <a:lnTo>
                    <a:pt x="0" y="26026"/>
                  </a:lnTo>
                  <a:lnTo>
                    <a:pt x="1563" y="35321"/>
                  </a:lnTo>
                  <a:lnTo>
                    <a:pt x="10009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345"/>
            <p:cNvSpPr/>
            <p:nvPr>
              <p:custDataLst>
                <p:tags r:id="rId23"/>
              </p:custDataLst>
            </p:nvPr>
          </p:nvSpPr>
          <p:spPr>
            <a:xfrm>
              <a:off x="7957433" y="5553761"/>
              <a:ext cx="43568" cy="161240"/>
            </a:xfrm>
            <a:custGeom>
              <a:avLst/>
              <a:gdLst/>
              <a:ahLst/>
              <a:cxnLst/>
              <a:rect l="0" t="0" r="0" b="0"/>
              <a:pathLst>
                <a:path w="43568" h="161240">
                  <a:moveTo>
                    <a:pt x="5467" y="8839"/>
                  </a:moveTo>
                  <a:lnTo>
                    <a:pt x="5467" y="8839"/>
                  </a:lnTo>
                  <a:lnTo>
                    <a:pt x="2096" y="5468"/>
                  </a:lnTo>
                  <a:lnTo>
                    <a:pt x="441" y="1931"/>
                  </a:lnTo>
                  <a:lnTo>
                    <a:pt x="0" y="0"/>
                  </a:lnTo>
                  <a:lnTo>
                    <a:pt x="1116" y="124"/>
                  </a:lnTo>
                  <a:lnTo>
                    <a:pt x="6120" y="4025"/>
                  </a:lnTo>
                  <a:lnTo>
                    <a:pt x="15761" y="39010"/>
                  </a:lnTo>
                  <a:lnTo>
                    <a:pt x="21609" y="78614"/>
                  </a:lnTo>
                  <a:lnTo>
                    <a:pt x="24360" y="118804"/>
                  </a:lnTo>
                  <a:lnTo>
                    <a:pt x="30036" y="143962"/>
                  </a:lnTo>
                  <a:lnTo>
                    <a:pt x="43567" y="161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346"/>
            <p:cNvSpPr/>
            <p:nvPr>
              <p:custDataLst>
                <p:tags r:id="rId24"/>
              </p:custDataLst>
            </p:nvPr>
          </p:nvSpPr>
          <p:spPr>
            <a:xfrm>
              <a:off x="7751455" y="5397500"/>
              <a:ext cx="840096" cy="44334"/>
            </a:xfrm>
            <a:custGeom>
              <a:avLst/>
              <a:gdLst/>
              <a:ahLst/>
              <a:cxnLst/>
              <a:rect l="0" t="0" r="0" b="0"/>
              <a:pathLst>
                <a:path w="840096" h="44334">
                  <a:moveTo>
                    <a:pt x="39995" y="38100"/>
                  </a:moveTo>
                  <a:lnTo>
                    <a:pt x="39995" y="38100"/>
                  </a:lnTo>
                  <a:lnTo>
                    <a:pt x="111" y="44275"/>
                  </a:lnTo>
                  <a:lnTo>
                    <a:pt x="0" y="44333"/>
                  </a:lnTo>
                  <a:lnTo>
                    <a:pt x="40530" y="38659"/>
                  </a:lnTo>
                  <a:lnTo>
                    <a:pt x="65752" y="35650"/>
                  </a:lnTo>
                  <a:lnTo>
                    <a:pt x="95266" y="32234"/>
                  </a:lnTo>
                  <a:lnTo>
                    <a:pt x="133286" y="28545"/>
                  </a:lnTo>
                  <a:lnTo>
                    <a:pt x="176978" y="24674"/>
                  </a:lnTo>
                  <a:lnTo>
                    <a:pt x="224451" y="20683"/>
                  </a:lnTo>
                  <a:lnTo>
                    <a:pt x="281499" y="17316"/>
                  </a:lnTo>
                  <a:lnTo>
                    <a:pt x="344931" y="14367"/>
                  </a:lnTo>
                  <a:lnTo>
                    <a:pt x="412619" y="11694"/>
                  </a:lnTo>
                  <a:lnTo>
                    <a:pt x="477500" y="9207"/>
                  </a:lnTo>
                  <a:lnTo>
                    <a:pt x="540509" y="6843"/>
                  </a:lnTo>
                  <a:lnTo>
                    <a:pt x="602272" y="4562"/>
                  </a:lnTo>
                  <a:lnTo>
                    <a:pt x="654030" y="3042"/>
                  </a:lnTo>
                  <a:lnTo>
                    <a:pt x="699118" y="2028"/>
                  </a:lnTo>
                  <a:lnTo>
                    <a:pt x="739759" y="1352"/>
                  </a:lnTo>
                  <a:lnTo>
                    <a:pt x="768971" y="901"/>
                  </a:lnTo>
                  <a:lnTo>
                    <a:pt x="807073" y="401"/>
                  </a:lnTo>
                  <a:lnTo>
                    <a:pt x="8400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347"/>
            <p:cNvSpPr/>
            <p:nvPr>
              <p:custDataLst>
                <p:tags r:id="rId25"/>
              </p:custDataLst>
            </p:nvPr>
          </p:nvSpPr>
          <p:spPr>
            <a:xfrm>
              <a:off x="8281283" y="5505222"/>
              <a:ext cx="188129" cy="301603"/>
            </a:xfrm>
            <a:custGeom>
              <a:avLst/>
              <a:gdLst/>
              <a:ahLst/>
              <a:cxnLst/>
              <a:rect l="0" t="0" r="0" b="0"/>
              <a:pathLst>
                <a:path w="188129" h="301603">
                  <a:moveTo>
                    <a:pt x="5467" y="57378"/>
                  </a:moveTo>
                  <a:lnTo>
                    <a:pt x="5467" y="57378"/>
                  </a:lnTo>
                  <a:lnTo>
                    <a:pt x="2096" y="60749"/>
                  </a:lnTo>
                  <a:lnTo>
                    <a:pt x="0" y="76329"/>
                  </a:lnTo>
                  <a:lnTo>
                    <a:pt x="6120" y="115674"/>
                  </a:lnTo>
                  <a:lnTo>
                    <a:pt x="14929" y="149610"/>
                  </a:lnTo>
                  <a:lnTo>
                    <a:pt x="24489" y="185859"/>
                  </a:lnTo>
                  <a:lnTo>
                    <a:pt x="31090" y="223136"/>
                  </a:lnTo>
                  <a:lnTo>
                    <a:pt x="42143" y="269710"/>
                  </a:lnTo>
                  <a:lnTo>
                    <a:pt x="49234" y="301602"/>
                  </a:lnTo>
                  <a:lnTo>
                    <a:pt x="48755" y="301333"/>
                  </a:lnTo>
                  <a:lnTo>
                    <a:pt x="46344" y="297271"/>
                  </a:lnTo>
                  <a:lnTo>
                    <a:pt x="41018" y="266825"/>
                  </a:lnTo>
                  <a:lnTo>
                    <a:pt x="38907" y="226430"/>
                  </a:lnTo>
                  <a:lnTo>
                    <a:pt x="38343" y="201830"/>
                  </a:lnTo>
                  <a:lnTo>
                    <a:pt x="39379" y="175551"/>
                  </a:lnTo>
                  <a:lnTo>
                    <a:pt x="41481" y="148154"/>
                  </a:lnTo>
                  <a:lnTo>
                    <a:pt x="44293" y="120012"/>
                  </a:lnTo>
                  <a:lnTo>
                    <a:pt x="53062" y="77454"/>
                  </a:lnTo>
                  <a:lnTo>
                    <a:pt x="71781" y="33457"/>
                  </a:lnTo>
                  <a:lnTo>
                    <a:pt x="87856" y="14291"/>
                  </a:lnTo>
                  <a:lnTo>
                    <a:pt x="106760" y="3421"/>
                  </a:lnTo>
                  <a:lnTo>
                    <a:pt x="128803" y="0"/>
                  </a:lnTo>
                  <a:lnTo>
                    <a:pt x="140608" y="76"/>
                  </a:lnTo>
                  <a:lnTo>
                    <a:pt x="161251" y="7686"/>
                  </a:lnTo>
                  <a:lnTo>
                    <a:pt x="170706" y="13667"/>
                  </a:lnTo>
                  <a:lnTo>
                    <a:pt x="183093" y="29719"/>
                  </a:lnTo>
                  <a:lnTo>
                    <a:pt x="187384" y="38939"/>
                  </a:lnTo>
                  <a:lnTo>
                    <a:pt x="188128" y="48613"/>
                  </a:lnTo>
                  <a:lnTo>
                    <a:pt x="183311" y="68769"/>
                  </a:lnTo>
                  <a:lnTo>
                    <a:pt x="176240" y="76966"/>
                  </a:lnTo>
                  <a:lnTo>
                    <a:pt x="155214" y="89838"/>
                  </a:lnTo>
                  <a:lnTo>
                    <a:pt x="123762" y="98381"/>
                  </a:lnTo>
                  <a:lnTo>
                    <a:pt x="87676" y="102412"/>
                  </a:lnTo>
                  <a:lnTo>
                    <a:pt x="41271" y="98160"/>
                  </a:lnTo>
                  <a:lnTo>
                    <a:pt x="18167" y="95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348"/>
            <p:cNvSpPr/>
            <p:nvPr>
              <p:custDataLst>
                <p:tags r:id="rId26"/>
              </p:custDataLst>
            </p:nvPr>
          </p:nvSpPr>
          <p:spPr>
            <a:xfrm>
              <a:off x="8883650" y="4864983"/>
              <a:ext cx="158046" cy="386468"/>
            </a:xfrm>
            <a:custGeom>
              <a:avLst/>
              <a:gdLst/>
              <a:ahLst/>
              <a:cxnLst/>
              <a:rect l="0" t="0" r="0" b="0"/>
              <a:pathLst>
                <a:path w="158046" h="386468">
                  <a:moveTo>
                    <a:pt x="82550" y="5467"/>
                  </a:moveTo>
                  <a:lnTo>
                    <a:pt x="82550" y="5467"/>
                  </a:lnTo>
                  <a:lnTo>
                    <a:pt x="71615" y="0"/>
                  </a:lnTo>
                  <a:lnTo>
                    <a:pt x="99910" y="39011"/>
                  </a:lnTo>
                  <a:lnTo>
                    <a:pt x="119663" y="81288"/>
                  </a:lnTo>
                  <a:lnTo>
                    <a:pt x="129164" y="105403"/>
                  </a:lnTo>
                  <a:lnTo>
                    <a:pt x="138320" y="130652"/>
                  </a:lnTo>
                  <a:lnTo>
                    <a:pt x="147247" y="156657"/>
                  </a:lnTo>
                  <a:lnTo>
                    <a:pt x="153197" y="181755"/>
                  </a:lnTo>
                  <a:lnTo>
                    <a:pt x="157164" y="206248"/>
                  </a:lnTo>
                  <a:lnTo>
                    <a:pt x="158045" y="252748"/>
                  </a:lnTo>
                  <a:lnTo>
                    <a:pt x="146678" y="294580"/>
                  </a:lnTo>
                  <a:lnTo>
                    <a:pt x="117073" y="340348"/>
                  </a:lnTo>
                  <a:lnTo>
                    <a:pt x="89898" y="359149"/>
                  </a:lnTo>
                  <a:lnTo>
                    <a:pt x="44745" y="375785"/>
                  </a:lnTo>
                  <a:lnTo>
                    <a:pt x="0" y="38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349"/>
            <p:cNvSpPr/>
            <p:nvPr>
              <p:custDataLst>
                <p:tags r:id="rId27"/>
              </p:custDataLst>
            </p:nvPr>
          </p:nvSpPr>
          <p:spPr>
            <a:xfrm>
              <a:off x="8070849" y="5594350"/>
              <a:ext cx="139702" cy="38101"/>
            </a:xfrm>
            <a:custGeom>
              <a:avLst/>
              <a:gdLst/>
              <a:ahLst/>
              <a:cxnLst/>
              <a:rect l="0" t="0" r="0" b="0"/>
              <a:pathLst>
                <a:path w="139702" h="38101">
                  <a:moveTo>
                    <a:pt x="1" y="38100"/>
                  </a:moveTo>
                  <a:lnTo>
                    <a:pt x="1" y="38100"/>
                  </a:lnTo>
                  <a:lnTo>
                    <a:pt x="0" y="31358"/>
                  </a:lnTo>
                  <a:lnTo>
                    <a:pt x="2117" y="28666"/>
                  </a:lnTo>
                  <a:lnTo>
                    <a:pt x="10114" y="23795"/>
                  </a:lnTo>
                  <a:lnTo>
                    <a:pt x="48409" y="14917"/>
                  </a:lnTo>
                  <a:lnTo>
                    <a:pt x="87879" y="8496"/>
                  </a:lnTo>
                  <a:lnTo>
                    <a:pt x="139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418"/>
          <p:cNvGrpSpPr/>
          <p:nvPr/>
        </p:nvGrpSpPr>
        <p:grpSpPr>
          <a:xfrm>
            <a:off x="4356100" y="6007983"/>
            <a:ext cx="2038351" cy="545218"/>
            <a:chOff x="4356100" y="6007983"/>
            <a:chExt cx="2038351" cy="545218"/>
          </a:xfrm>
        </p:grpSpPr>
        <p:sp>
          <p:nvSpPr>
            <p:cNvPr id="137" name="SMARTInkShape-2350"/>
            <p:cNvSpPr/>
            <p:nvPr>
              <p:custDataLst>
                <p:tags r:id="rId2"/>
              </p:custDataLst>
            </p:nvPr>
          </p:nvSpPr>
          <p:spPr>
            <a:xfrm>
              <a:off x="5271023" y="6299199"/>
              <a:ext cx="151878" cy="9422"/>
            </a:xfrm>
            <a:custGeom>
              <a:avLst/>
              <a:gdLst/>
              <a:ahLst/>
              <a:cxnLst/>
              <a:rect l="0" t="0" r="0" b="0"/>
              <a:pathLst>
                <a:path w="151878" h="9422">
                  <a:moveTo>
                    <a:pt x="12177" y="1"/>
                  </a:moveTo>
                  <a:lnTo>
                    <a:pt x="12177" y="1"/>
                  </a:lnTo>
                  <a:lnTo>
                    <a:pt x="0" y="0"/>
                  </a:lnTo>
                  <a:lnTo>
                    <a:pt x="11836" y="5070"/>
                  </a:lnTo>
                  <a:lnTo>
                    <a:pt x="39201" y="9421"/>
                  </a:lnTo>
                  <a:lnTo>
                    <a:pt x="85566" y="6868"/>
                  </a:lnTo>
                  <a:lnTo>
                    <a:pt x="129721" y="2349"/>
                  </a:lnTo>
                  <a:lnTo>
                    <a:pt x="151877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351"/>
            <p:cNvSpPr/>
            <p:nvPr>
              <p:custDataLst>
                <p:tags r:id="rId3"/>
              </p:custDataLst>
            </p:nvPr>
          </p:nvSpPr>
          <p:spPr>
            <a:xfrm>
              <a:off x="5629921" y="6077087"/>
              <a:ext cx="281930" cy="206609"/>
            </a:xfrm>
            <a:custGeom>
              <a:avLst/>
              <a:gdLst/>
              <a:ahLst/>
              <a:cxnLst/>
              <a:rect l="0" t="0" r="0" b="0"/>
              <a:pathLst>
                <a:path w="281930" h="206609">
                  <a:moveTo>
                    <a:pt x="123179" y="31613"/>
                  </a:moveTo>
                  <a:lnTo>
                    <a:pt x="123179" y="31613"/>
                  </a:lnTo>
                  <a:lnTo>
                    <a:pt x="131967" y="17798"/>
                  </a:lnTo>
                  <a:lnTo>
                    <a:pt x="142952" y="7764"/>
                  </a:lnTo>
                  <a:lnTo>
                    <a:pt x="153262" y="2204"/>
                  </a:lnTo>
                  <a:lnTo>
                    <a:pt x="159696" y="325"/>
                  </a:lnTo>
                  <a:lnTo>
                    <a:pt x="159518" y="171"/>
                  </a:lnTo>
                  <a:lnTo>
                    <a:pt x="157439" y="0"/>
                  </a:lnTo>
                  <a:lnTo>
                    <a:pt x="111780" y="20922"/>
                  </a:lnTo>
                  <a:lnTo>
                    <a:pt x="69393" y="38558"/>
                  </a:lnTo>
                  <a:lnTo>
                    <a:pt x="23080" y="62775"/>
                  </a:lnTo>
                  <a:lnTo>
                    <a:pt x="9075" y="72745"/>
                  </a:lnTo>
                  <a:lnTo>
                    <a:pt x="1911" y="81879"/>
                  </a:lnTo>
                  <a:lnTo>
                    <a:pt x="0" y="86291"/>
                  </a:lnTo>
                  <a:lnTo>
                    <a:pt x="138" y="90643"/>
                  </a:lnTo>
                  <a:lnTo>
                    <a:pt x="4053" y="99241"/>
                  </a:lnTo>
                  <a:lnTo>
                    <a:pt x="31046" y="112015"/>
                  </a:lnTo>
                  <a:lnTo>
                    <a:pt x="77228" y="124609"/>
                  </a:lnTo>
                  <a:lnTo>
                    <a:pt x="94289" y="131976"/>
                  </a:lnTo>
                  <a:lnTo>
                    <a:pt x="103284" y="139954"/>
                  </a:lnTo>
                  <a:lnTo>
                    <a:pt x="105682" y="144057"/>
                  </a:lnTo>
                  <a:lnTo>
                    <a:pt x="104458" y="148909"/>
                  </a:lnTo>
                  <a:lnTo>
                    <a:pt x="95574" y="159944"/>
                  </a:lnTo>
                  <a:lnTo>
                    <a:pt x="74704" y="174686"/>
                  </a:lnTo>
                  <a:lnTo>
                    <a:pt x="41554" y="189692"/>
                  </a:lnTo>
                  <a:lnTo>
                    <a:pt x="37512" y="194298"/>
                  </a:lnTo>
                  <a:lnTo>
                    <a:pt x="35716" y="198697"/>
                  </a:lnTo>
                  <a:lnTo>
                    <a:pt x="35942" y="200153"/>
                  </a:lnTo>
                  <a:lnTo>
                    <a:pt x="36799" y="201123"/>
                  </a:lnTo>
                  <a:lnTo>
                    <a:pt x="38076" y="201769"/>
                  </a:lnTo>
                  <a:lnTo>
                    <a:pt x="72658" y="206466"/>
                  </a:lnTo>
                  <a:lnTo>
                    <a:pt x="103548" y="205046"/>
                  </a:lnTo>
                  <a:lnTo>
                    <a:pt x="140324" y="203944"/>
                  </a:lnTo>
                  <a:lnTo>
                    <a:pt x="178777" y="204160"/>
                  </a:lnTo>
                  <a:lnTo>
                    <a:pt x="214682" y="206608"/>
                  </a:lnTo>
                  <a:lnTo>
                    <a:pt x="256515" y="205211"/>
                  </a:lnTo>
                  <a:lnTo>
                    <a:pt x="281929" y="203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352"/>
            <p:cNvSpPr/>
            <p:nvPr>
              <p:custDataLst>
                <p:tags r:id="rId4"/>
              </p:custDataLst>
            </p:nvPr>
          </p:nvSpPr>
          <p:spPr>
            <a:xfrm>
              <a:off x="5831992" y="6127749"/>
              <a:ext cx="168759" cy="132986"/>
            </a:xfrm>
            <a:custGeom>
              <a:avLst/>
              <a:gdLst/>
              <a:ahLst/>
              <a:cxnLst/>
              <a:rect l="0" t="0" r="0" b="0"/>
              <a:pathLst>
                <a:path w="168759" h="132986">
                  <a:moveTo>
                    <a:pt x="3658" y="1"/>
                  </a:moveTo>
                  <a:lnTo>
                    <a:pt x="3658" y="1"/>
                  </a:lnTo>
                  <a:lnTo>
                    <a:pt x="0" y="0"/>
                  </a:lnTo>
                  <a:lnTo>
                    <a:pt x="1561" y="0"/>
                  </a:lnTo>
                  <a:lnTo>
                    <a:pt x="40101" y="24420"/>
                  </a:lnTo>
                  <a:lnTo>
                    <a:pt x="86429" y="60746"/>
                  </a:lnTo>
                  <a:lnTo>
                    <a:pt x="128402" y="100012"/>
                  </a:lnTo>
                  <a:lnTo>
                    <a:pt x="143767" y="116417"/>
                  </a:lnTo>
                  <a:lnTo>
                    <a:pt x="153121" y="131469"/>
                  </a:lnTo>
                  <a:lnTo>
                    <a:pt x="155512" y="132802"/>
                  </a:lnTo>
                  <a:lnTo>
                    <a:pt x="157811" y="132985"/>
                  </a:lnTo>
                  <a:lnTo>
                    <a:pt x="160049" y="130990"/>
                  </a:lnTo>
                  <a:lnTo>
                    <a:pt x="168758" y="114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353"/>
            <p:cNvSpPr/>
            <p:nvPr>
              <p:custDataLst>
                <p:tags r:id="rId5"/>
              </p:custDataLst>
            </p:nvPr>
          </p:nvSpPr>
          <p:spPr>
            <a:xfrm>
              <a:off x="5869730" y="6076950"/>
              <a:ext cx="105621" cy="248182"/>
            </a:xfrm>
            <a:custGeom>
              <a:avLst/>
              <a:gdLst/>
              <a:ahLst/>
              <a:cxnLst/>
              <a:rect l="0" t="0" r="0" b="0"/>
              <a:pathLst>
                <a:path w="105621" h="248182">
                  <a:moveTo>
                    <a:pt x="105620" y="0"/>
                  </a:moveTo>
                  <a:lnTo>
                    <a:pt x="105620" y="0"/>
                  </a:lnTo>
                  <a:lnTo>
                    <a:pt x="102249" y="0"/>
                  </a:lnTo>
                  <a:lnTo>
                    <a:pt x="98713" y="3763"/>
                  </a:lnTo>
                  <a:lnTo>
                    <a:pt x="78473" y="41940"/>
                  </a:lnTo>
                  <a:lnTo>
                    <a:pt x="59947" y="78749"/>
                  </a:lnTo>
                  <a:lnTo>
                    <a:pt x="36897" y="124070"/>
                  </a:lnTo>
                  <a:lnTo>
                    <a:pt x="14310" y="168387"/>
                  </a:lnTo>
                  <a:lnTo>
                    <a:pt x="2914" y="207231"/>
                  </a:lnTo>
                  <a:lnTo>
                    <a:pt x="0" y="227805"/>
                  </a:lnTo>
                  <a:lnTo>
                    <a:pt x="634" y="235125"/>
                  </a:lnTo>
                  <a:lnTo>
                    <a:pt x="5102" y="245140"/>
                  </a:lnTo>
                  <a:lnTo>
                    <a:pt x="8269" y="247388"/>
                  </a:lnTo>
                  <a:lnTo>
                    <a:pt x="11792" y="248181"/>
                  </a:lnTo>
                  <a:lnTo>
                    <a:pt x="2307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354"/>
            <p:cNvSpPr/>
            <p:nvPr>
              <p:custDataLst>
                <p:tags r:id="rId6"/>
              </p:custDataLst>
            </p:nvPr>
          </p:nvSpPr>
          <p:spPr>
            <a:xfrm>
              <a:off x="6042172" y="6223000"/>
              <a:ext cx="9379" cy="69851"/>
            </a:xfrm>
            <a:custGeom>
              <a:avLst/>
              <a:gdLst/>
              <a:ahLst/>
              <a:cxnLst/>
              <a:rect l="0" t="0" r="0" b="0"/>
              <a:pathLst>
                <a:path w="9379" h="69851">
                  <a:moveTo>
                    <a:pt x="9378" y="0"/>
                  </a:moveTo>
                  <a:lnTo>
                    <a:pt x="9378" y="0"/>
                  </a:lnTo>
                  <a:lnTo>
                    <a:pt x="6007" y="3371"/>
                  </a:lnTo>
                  <a:lnTo>
                    <a:pt x="4352" y="8789"/>
                  </a:lnTo>
                  <a:lnTo>
                    <a:pt x="0" y="38871"/>
                  </a:lnTo>
                  <a:lnTo>
                    <a:pt x="2851" y="67015"/>
                  </a:lnTo>
                  <a:lnTo>
                    <a:pt x="3615" y="67959"/>
                  </a:lnTo>
                  <a:lnTo>
                    <a:pt x="937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355"/>
            <p:cNvSpPr/>
            <p:nvPr>
              <p:custDataLst>
                <p:tags r:id="rId7"/>
              </p:custDataLst>
            </p:nvPr>
          </p:nvSpPr>
          <p:spPr>
            <a:xfrm>
              <a:off x="6045200" y="6111170"/>
              <a:ext cx="63501" cy="44536"/>
            </a:xfrm>
            <a:custGeom>
              <a:avLst/>
              <a:gdLst/>
              <a:ahLst/>
              <a:cxnLst/>
              <a:rect l="0" t="0" r="0" b="0"/>
              <a:pathLst>
                <a:path w="63501" h="44536">
                  <a:moveTo>
                    <a:pt x="63500" y="16580"/>
                  </a:moveTo>
                  <a:lnTo>
                    <a:pt x="63500" y="16580"/>
                  </a:lnTo>
                  <a:lnTo>
                    <a:pt x="52565" y="178"/>
                  </a:lnTo>
                  <a:lnTo>
                    <a:pt x="50566" y="0"/>
                  </a:lnTo>
                  <a:lnTo>
                    <a:pt x="44581" y="1686"/>
                  </a:lnTo>
                  <a:lnTo>
                    <a:pt x="33278" y="13342"/>
                  </a:lnTo>
                  <a:lnTo>
                    <a:pt x="22592" y="30469"/>
                  </a:lnTo>
                  <a:lnTo>
                    <a:pt x="19749" y="41378"/>
                  </a:lnTo>
                  <a:lnTo>
                    <a:pt x="19361" y="44535"/>
                  </a:lnTo>
                  <a:lnTo>
                    <a:pt x="19257" y="44388"/>
                  </a:lnTo>
                  <a:lnTo>
                    <a:pt x="19188" y="43585"/>
                  </a:lnTo>
                  <a:lnTo>
                    <a:pt x="22462" y="35714"/>
                  </a:lnTo>
                  <a:lnTo>
                    <a:pt x="22213" y="28377"/>
                  </a:lnTo>
                  <a:lnTo>
                    <a:pt x="21158" y="24445"/>
                  </a:lnTo>
                  <a:lnTo>
                    <a:pt x="16224" y="18194"/>
                  </a:lnTo>
                  <a:lnTo>
                    <a:pt x="10033" y="13769"/>
                  </a:lnTo>
                  <a:lnTo>
                    <a:pt x="4928" y="11804"/>
                  </a:lnTo>
                  <a:lnTo>
                    <a:pt x="3286" y="11984"/>
                  </a:lnTo>
                  <a:lnTo>
                    <a:pt x="2191" y="12811"/>
                  </a:lnTo>
                  <a:lnTo>
                    <a:pt x="0" y="16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356"/>
            <p:cNvSpPr/>
            <p:nvPr>
              <p:custDataLst>
                <p:tags r:id="rId8"/>
              </p:custDataLst>
            </p:nvPr>
          </p:nvSpPr>
          <p:spPr>
            <a:xfrm>
              <a:off x="6089650" y="6140450"/>
              <a:ext cx="184151" cy="374651"/>
            </a:xfrm>
            <a:custGeom>
              <a:avLst/>
              <a:gdLst/>
              <a:ahLst/>
              <a:cxnLst/>
              <a:rect l="0" t="0" r="0" b="0"/>
              <a:pathLst>
                <a:path w="184151" h="374651">
                  <a:moveTo>
                    <a:pt x="184150" y="0"/>
                  </a:moveTo>
                  <a:lnTo>
                    <a:pt x="184150" y="0"/>
                  </a:lnTo>
                  <a:lnTo>
                    <a:pt x="177408" y="3371"/>
                  </a:lnTo>
                  <a:lnTo>
                    <a:pt x="156713" y="38296"/>
                  </a:lnTo>
                  <a:lnTo>
                    <a:pt x="142086" y="69231"/>
                  </a:lnTo>
                  <a:lnTo>
                    <a:pt x="120535" y="109792"/>
                  </a:lnTo>
                  <a:lnTo>
                    <a:pt x="94493" y="156041"/>
                  </a:lnTo>
                  <a:lnTo>
                    <a:pt x="80635" y="180227"/>
                  </a:lnTo>
                  <a:lnTo>
                    <a:pt x="66456" y="204818"/>
                  </a:lnTo>
                  <a:lnTo>
                    <a:pt x="43177" y="250957"/>
                  </a:lnTo>
                  <a:lnTo>
                    <a:pt x="25539" y="292864"/>
                  </a:lnTo>
                  <a:lnTo>
                    <a:pt x="15349" y="327952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357"/>
            <p:cNvSpPr/>
            <p:nvPr>
              <p:custDataLst>
                <p:tags r:id="rId9"/>
              </p:custDataLst>
            </p:nvPr>
          </p:nvSpPr>
          <p:spPr>
            <a:xfrm>
              <a:off x="6229938" y="6324459"/>
              <a:ext cx="164513" cy="228742"/>
            </a:xfrm>
            <a:custGeom>
              <a:avLst/>
              <a:gdLst/>
              <a:ahLst/>
              <a:cxnLst/>
              <a:rect l="0" t="0" r="0" b="0"/>
              <a:pathLst>
                <a:path w="164513" h="228742">
                  <a:moveTo>
                    <a:pt x="5762" y="38241"/>
                  </a:moveTo>
                  <a:lnTo>
                    <a:pt x="5762" y="38241"/>
                  </a:lnTo>
                  <a:lnTo>
                    <a:pt x="3880" y="78735"/>
                  </a:lnTo>
                  <a:lnTo>
                    <a:pt x="0" y="123798"/>
                  </a:lnTo>
                  <a:lnTo>
                    <a:pt x="292" y="143790"/>
                  </a:lnTo>
                  <a:lnTo>
                    <a:pt x="2861" y="151708"/>
                  </a:lnTo>
                  <a:lnTo>
                    <a:pt x="3827" y="153398"/>
                  </a:lnTo>
                  <a:lnTo>
                    <a:pt x="4472" y="153818"/>
                  </a:lnTo>
                  <a:lnTo>
                    <a:pt x="4902" y="153392"/>
                  </a:lnTo>
                  <a:lnTo>
                    <a:pt x="12429" y="112616"/>
                  </a:lnTo>
                  <a:lnTo>
                    <a:pt x="21425" y="80704"/>
                  </a:lnTo>
                  <a:lnTo>
                    <a:pt x="40272" y="34360"/>
                  </a:lnTo>
                  <a:lnTo>
                    <a:pt x="55672" y="14644"/>
                  </a:lnTo>
                  <a:lnTo>
                    <a:pt x="71924" y="3530"/>
                  </a:lnTo>
                  <a:lnTo>
                    <a:pt x="88555" y="0"/>
                  </a:lnTo>
                  <a:lnTo>
                    <a:pt x="96940" y="47"/>
                  </a:lnTo>
                  <a:lnTo>
                    <a:pt x="104647" y="3606"/>
                  </a:lnTo>
                  <a:lnTo>
                    <a:pt x="118855" y="16968"/>
                  </a:lnTo>
                  <a:lnTo>
                    <a:pt x="138754" y="61180"/>
                  </a:lnTo>
                  <a:lnTo>
                    <a:pt x="147889" y="99001"/>
                  </a:lnTo>
                  <a:lnTo>
                    <a:pt x="155008" y="137917"/>
                  </a:lnTo>
                  <a:lnTo>
                    <a:pt x="162874" y="174029"/>
                  </a:lnTo>
                  <a:lnTo>
                    <a:pt x="164512" y="228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358"/>
            <p:cNvSpPr/>
            <p:nvPr>
              <p:custDataLst>
                <p:tags r:id="rId10"/>
              </p:custDataLst>
            </p:nvPr>
          </p:nvSpPr>
          <p:spPr>
            <a:xfrm>
              <a:off x="4389517" y="6261100"/>
              <a:ext cx="303134" cy="25401"/>
            </a:xfrm>
            <a:custGeom>
              <a:avLst/>
              <a:gdLst/>
              <a:ahLst/>
              <a:cxnLst/>
              <a:rect l="0" t="0" r="0" b="0"/>
              <a:pathLst>
                <a:path w="303134" h="25401">
                  <a:moveTo>
                    <a:pt x="23733" y="25400"/>
                  </a:moveTo>
                  <a:lnTo>
                    <a:pt x="23733" y="25400"/>
                  </a:lnTo>
                  <a:lnTo>
                    <a:pt x="9935" y="24695"/>
                  </a:lnTo>
                  <a:lnTo>
                    <a:pt x="0" y="19933"/>
                  </a:lnTo>
                  <a:lnTo>
                    <a:pt x="21057" y="14155"/>
                  </a:lnTo>
                  <a:lnTo>
                    <a:pt x="58375" y="8977"/>
                  </a:lnTo>
                  <a:lnTo>
                    <a:pt x="91341" y="7517"/>
                  </a:lnTo>
                  <a:lnTo>
                    <a:pt x="130922" y="4987"/>
                  </a:lnTo>
                  <a:lnTo>
                    <a:pt x="174383" y="2922"/>
                  </a:lnTo>
                  <a:lnTo>
                    <a:pt x="219570" y="4356"/>
                  </a:lnTo>
                  <a:lnTo>
                    <a:pt x="265047" y="5759"/>
                  </a:lnTo>
                  <a:lnTo>
                    <a:pt x="303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359"/>
            <p:cNvSpPr/>
            <p:nvPr>
              <p:custDataLst>
                <p:tags r:id="rId11"/>
              </p:custDataLst>
            </p:nvPr>
          </p:nvSpPr>
          <p:spPr>
            <a:xfrm>
              <a:off x="4356100" y="6172200"/>
              <a:ext cx="400051" cy="38101"/>
            </a:xfrm>
            <a:custGeom>
              <a:avLst/>
              <a:gdLst/>
              <a:ahLst/>
              <a:cxnLst/>
              <a:rect l="0" t="0" r="0" b="0"/>
              <a:pathLst>
                <a:path w="4000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5739"/>
                  </a:lnTo>
                  <a:lnTo>
                    <a:pt x="3371" y="22130"/>
                  </a:lnTo>
                  <a:lnTo>
                    <a:pt x="35342" y="19658"/>
                  </a:lnTo>
                  <a:lnTo>
                    <a:pt x="70506" y="19320"/>
                  </a:lnTo>
                  <a:lnTo>
                    <a:pt x="115768" y="15407"/>
                  </a:lnTo>
                  <a:lnTo>
                    <a:pt x="140678" y="12388"/>
                  </a:lnTo>
                  <a:lnTo>
                    <a:pt x="167869" y="10375"/>
                  </a:lnTo>
                  <a:lnTo>
                    <a:pt x="196579" y="9034"/>
                  </a:lnTo>
                  <a:lnTo>
                    <a:pt x="226303" y="8138"/>
                  </a:lnTo>
                  <a:lnTo>
                    <a:pt x="253879" y="6836"/>
                  </a:lnTo>
                  <a:lnTo>
                    <a:pt x="280025" y="5263"/>
                  </a:lnTo>
                  <a:lnTo>
                    <a:pt x="326244" y="2339"/>
                  </a:lnTo>
                  <a:lnTo>
                    <a:pt x="372537" y="693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360"/>
            <p:cNvSpPr/>
            <p:nvPr>
              <p:custDataLst>
                <p:tags r:id="rId12"/>
              </p:custDataLst>
            </p:nvPr>
          </p:nvSpPr>
          <p:spPr>
            <a:xfrm>
              <a:off x="5271023" y="6223905"/>
              <a:ext cx="113778" cy="11796"/>
            </a:xfrm>
            <a:custGeom>
              <a:avLst/>
              <a:gdLst/>
              <a:ahLst/>
              <a:cxnLst/>
              <a:rect l="0" t="0" r="0" b="0"/>
              <a:pathLst>
                <a:path w="113778" h="11796">
                  <a:moveTo>
                    <a:pt x="12177" y="11795"/>
                  </a:moveTo>
                  <a:lnTo>
                    <a:pt x="12177" y="11795"/>
                  </a:lnTo>
                  <a:lnTo>
                    <a:pt x="0" y="5707"/>
                  </a:lnTo>
                  <a:lnTo>
                    <a:pt x="6374" y="2151"/>
                  </a:lnTo>
                  <a:lnTo>
                    <a:pt x="27313" y="0"/>
                  </a:lnTo>
                  <a:lnTo>
                    <a:pt x="70357" y="3639"/>
                  </a:lnTo>
                  <a:lnTo>
                    <a:pt x="113777" y="5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361"/>
            <p:cNvSpPr/>
            <p:nvPr>
              <p:custDataLst>
                <p:tags r:id="rId13"/>
              </p:custDataLst>
            </p:nvPr>
          </p:nvSpPr>
          <p:spPr>
            <a:xfrm>
              <a:off x="4967131" y="6134826"/>
              <a:ext cx="164246" cy="354995"/>
            </a:xfrm>
            <a:custGeom>
              <a:avLst/>
              <a:gdLst/>
              <a:ahLst/>
              <a:cxnLst/>
              <a:rect l="0" t="0" r="0" b="0"/>
              <a:pathLst>
                <a:path w="164246" h="354995">
                  <a:moveTo>
                    <a:pt x="49369" y="138974"/>
                  </a:moveTo>
                  <a:lnTo>
                    <a:pt x="49369" y="138974"/>
                  </a:lnTo>
                  <a:lnTo>
                    <a:pt x="30735" y="120340"/>
                  </a:lnTo>
                  <a:lnTo>
                    <a:pt x="33813" y="126789"/>
                  </a:lnTo>
                  <a:lnTo>
                    <a:pt x="31267" y="172037"/>
                  </a:lnTo>
                  <a:lnTo>
                    <a:pt x="30600" y="219326"/>
                  </a:lnTo>
                  <a:lnTo>
                    <a:pt x="29738" y="255119"/>
                  </a:lnTo>
                  <a:lnTo>
                    <a:pt x="27004" y="292194"/>
                  </a:lnTo>
                  <a:lnTo>
                    <a:pt x="24868" y="331912"/>
                  </a:lnTo>
                  <a:lnTo>
                    <a:pt x="20865" y="351441"/>
                  </a:lnTo>
                  <a:lnTo>
                    <a:pt x="19782" y="353996"/>
                  </a:lnTo>
                  <a:lnTo>
                    <a:pt x="19061" y="354994"/>
                  </a:lnTo>
                  <a:lnTo>
                    <a:pt x="18580" y="354954"/>
                  </a:lnTo>
                  <a:lnTo>
                    <a:pt x="11162" y="344785"/>
                  </a:lnTo>
                  <a:lnTo>
                    <a:pt x="3397" y="301398"/>
                  </a:lnTo>
                  <a:lnTo>
                    <a:pt x="1788" y="276184"/>
                  </a:lnTo>
                  <a:lnTo>
                    <a:pt x="715" y="245970"/>
                  </a:lnTo>
                  <a:lnTo>
                    <a:pt x="0" y="212421"/>
                  </a:lnTo>
                  <a:lnTo>
                    <a:pt x="1639" y="181588"/>
                  </a:lnTo>
                  <a:lnTo>
                    <a:pt x="4849" y="152567"/>
                  </a:lnTo>
                  <a:lnTo>
                    <a:pt x="9106" y="124753"/>
                  </a:lnTo>
                  <a:lnTo>
                    <a:pt x="17598" y="82558"/>
                  </a:lnTo>
                  <a:lnTo>
                    <a:pt x="27487" y="51106"/>
                  </a:lnTo>
                  <a:lnTo>
                    <a:pt x="41290" y="27720"/>
                  </a:lnTo>
                  <a:lnTo>
                    <a:pt x="62476" y="11681"/>
                  </a:lnTo>
                  <a:lnTo>
                    <a:pt x="88356" y="1966"/>
                  </a:lnTo>
                  <a:lnTo>
                    <a:pt x="116320" y="0"/>
                  </a:lnTo>
                  <a:lnTo>
                    <a:pt x="137686" y="7123"/>
                  </a:lnTo>
                  <a:lnTo>
                    <a:pt x="146347" y="12973"/>
                  </a:lnTo>
                  <a:lnTo>
                    <a:pt x="157852" y="32644"/>
                  </a:lnTo>
                  <a:lnTo>
                    <a:pt x="163906" y="57849"/>
                  </a:lnTo>
                  <a:lnTo>
                    <a:pt x="164245" y="85515"/>
                  </a:lnTo>
                  <a:lnTo>
                    <a:pt x="152636" y="110511"/>
                  </a:lnTo>
                  <a:lnTo>
                    <a:pt x="117432" y="151932"/>
                  </a:lnTo>
                  <a:lnTo>
                    <a:pt x="96552" y="164253"/>
                  </a:lnTo>
                  <a:lnTo>
                    <a:pt x="55397" y="174541"/>
                  </a:lnTo>
                  <a:lnTo>
                    <a:pt x="43111" y="174067"/>
                  </a:lnTo>
                  <a:lnTo>
                    <a:pt x="30319" y="170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362"/>
            <p:cNvSpPr/>
            <p:nvPr>
              <p:custDataLst>
                <p:tags r:id="rId14"/>
              </p:custDataLst>
            </p:nvPr>
          </p:nvSpPr>
          <p:spPr>
            <a:xfrm>
              <a:off x="4627256" y="6007983"/>
              <a:ext cx="115050" cy="342018"/>
            </a:xfrm>
            <a:custGeom>
              <a:avLst/>
              <a:gdLst/>
              <a:ahLst/>
              <a:cxnLst/>
              <a:rect l="0" t="0" r="0" b="0"/>
              <a:pathLst>
                <a:path w="115050" h="342018">
                  <a:moveTo>
                    <a:pt x="20944" y="5467"/>
                  </a:moveTo>
                  <a:lnTo>
                    <a:pt x="20944" y="5467"/>
                  </a:lnTo>
                  <a:lnTo>
                    <a:pt x="1171" y="0"/>
                  </a:lnTo>
                  <a:lnTo>
                    <a:pt x="0" y="2527"/>
                  </a:lnTo>
                  <a:lnTo>
                    <a:pt x="582" y="12862"/>
                  </a:lnTo>
                  <a:lnTo>
                    <a:pt x="14989" y="44660"/>
                  </a:lnTo>
                  <a:lnTo>
                    <a:pt x="43874" y="81991"/>
                  </a:lnTo>
                  <a:lnTo>
                    <a:pt x="75873" y="119864"/>
                  </a:lnTo>
                  <a:lnTo>
                    <a:pt x="106740" y="165517"/>
                  </a:lnTo>
                  <a:lnTo>
                    <a:pt x="115049" y="187137"/>
                  </a:lnTo>
                  <a:lnTo>
                    <a:pt x="111687" y="212268"/>
                  </a:lnTo>
                  <a:lnTo>
                    <a:pt x="92046" y="252303"/>
                  </a:lnTo>
                  <a:lnTo>
                    <a:pt x="53804" y="297014"/>
                  </a:lnTo>
                  <a:lnTo>
                    <a:pt x="21221" y="325969"/>
                  </a:lnTo>
                  <a:lnTo>
                    <a:pt x="19012" y="329201"/>
                  </a:lnTo>
                  <a:lnTo>
                    <a:pt x="18245" y="332063"/>
                  </a:lnTo>
                  <a:lnTo>
                    <a:pt x="18439" y="334674"/>
                  </a:lnTo>
                  <a:lnTo>
                    <a:pt x="20944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952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419"/>
          <p:cNvGrpSpPr/>
          <p:nvPr/>
        </p:nvGrpSpPr>
        <p:grpSpPr>
          <a:xfrm>
            <a:off x="1142471" y="788839"/>
            <a:ext cx="751588" cy="557100"/>
            <a:chOff x="1142471" y="788839"/>
            <a:chExt cx="751588" cy="557100"/>
          </a:xfrm>
        </p:grpSpPr>
        <p:sp>
          <p:nvSpPr>
            <p:cNvPr id="2" name="SMARTInkShape-2363"/>
            <p:cNvSpPr/>
            <p:nvPr>
              <p:custDataLst>
                <p:tags r:id="rId112"/>
              </p:custDataLst>
            </p:nvPr>
          </p:nvSpPr>
          <p:spPr>
            <a:xfrm>
              <a:off x="1411465" y="1270000"/>
              <a:ext cx="461786" cy="75939"/>
            </a:xfrm>
            <a:custGeom>
              <a:avLst/>
              <a:gdLst/>
              <a:ahLst/>
              <a:cxnLst/>
              <a:rect l="0" t="0" r="0" b="0"/>
              <a:pathLst>
                <a:path w="461786" h="75939">
                  <a:moveTo>
                    <a:pt x="10935" y="69850"/>
                  </a:moveTo>
                  <a:lnTo>
                    <a:pt x="10935" y="69850"/>
                  </a:lnTo>
                  <a:lnTo>
                    <a:pt x="0" y="75317"/>
                  </a:lnTo>
                  <a:lnTo>
                    <a:pt x="823" y="75612"/>
                  </a:lnTo>
                  <a:lnTo>
                    <a:pt x="5500" y="75938"/>
                  </a:lnTo>
                  <a:lnTo>
                    <a:pt x="43034" y="69380"/>
                  </a:lnTo>
                  <a:lnTo>
                    <a:pt x="84938" y="64232"/>
                  </a:lnTo>
                  <a:lnTo>
                    <a:pt x="108954" y="61871"/>
                  </a:lnTo>
                  <a:lnTo>
                    <a:pt x="136959" y="58181"/>
                  </a:lnTo>
                  <a:lnTo>
                    <a:pt x="167623" y="53604"/>
                  </a:lnTo>
                  <a:lnTo>
                    <a:pt x="200060" y="48436"/>
                  </a:lnTo>
                  <a:lnTo>
                    <a:pt x="232268" y="43580"/>
                  </a:lnTo>
                  <a:lnTo>
                    <a:pt x="264324" y="38931"/>
                  </a:lnTo>
                  <a:lnTo>
                    <a:pt x="296278" y="34420"/>
                  </a:lnTo>
                  <a:lnTo>
                    <a:pt x="323930" y="30708"/>
                  </a:lnTo>
                  <a:lnTo>
                    <a:pt x="348715" y="27528"/>
                  </a:lnTo>
                  <a:lnTo>
                    <a:pt x="389659" y="22112"/>
                  </a:lnTo>
                  <a:lnTo>
                    <a:pt x="437059" y="11005"/>
                  </a:lnTo>
                  <a:lnTo>
                    <a:pt x="461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364"/>
            <p:cNvSpPr/>
            <p:nvPr>
              <p:custDataLst>
                <p:tags r:id="rId113"/>
              </p:custDataLst>
            </p:nvPr>
          </p:nvSpPr>
          <p:spPr>
            <a:xfrm>
              <a:off x="1206762" y="1217843"/>
              <a:ext cx="687297" cy="58508"/>
            </a:xfrm>
            <a:custGeom>
              <a:avLst/>
              <a:gdLst/>
              <a:ahLst/>
              <a:cxnLst/>
              <a:rect l="0" t="0" r="0" b="0"/>
              <a:pathLst>
                <a:path w="687297" h="58508">
                  <a:moveTo>
                    <a:pt x="6088" y="58507"/>
                  </a:moveTo>
                  <a:lnTo>
                    <a:pt x="6088" y="58507"/>
                  </a:lnTo>
                  <a:lnTo>
                    <a:pt x="0" y="52418"/>
                  </a:lnTo>
                  <a:lnTo>
                    <a:pt x="38073" y="57217"/>
                  </a:lnTo>
                  <a:lnTo>
                    <a:pt x="68281" y="57228"/>
                  </a:lnTo>
                  <a:lnTo>
                    <a:pt x="112281" y="54881"/>
                  </a:lnTo>
                  <a:lnTo>
                    <a:pt x="141089" y="52562"/>
                  </a:lnTo>
                  <a:lnTo>
                    <a:pt x="173700" y="49605"/>
                  </a:lnTo>
                  <a:lnTo>
                    <a:pt x="208846" y="46222"/>
                  </a:lnTo>
                  <a:lnTo>
                    <a:pt x="249210" y="42556"/>
                  </a:lnTo>
                  <a:lnTo>
                    <a:pt x="293053" y="38701"/>
                  </a:lnTo>
                  <a:lnTo>
                    <a:pt x="339214" y="34719"/>
                  </a:lnTo>
                  <a:lnTo>
                    <a:pt x="384806" y="30654"/>
                  </a:lnTo>
                  <a:lnTo>
                    <a:pt x="430016" y="26533"/>
                  </a:lnTo>
                  <a:lnTo>
                    <a:pt x="474974" y="22374"/>
                  </a:lnTo>
                  <a:lnTo>
                    <a:pt x="514823" y="18191"/>
                  </a:lnTo>
                  <a:lnTo>
                    <a:pt x="551267" y="13991"/>
                  </a:lnTo>
                  <a:lnTo>
                    <a:pt x="585440" y="9779"/>
                  </a:lnTo>
                  <a:lnTo>
                    <a:pt x="613162" y="6266"/>
                  </a:lnTo>
                  <a:lnTo>
                    <a:pt x="657134" y="481"/>
                  </a:lnTo>
                  <a:lnTo>
                    <a:pt x="686059" y="0"/>
                  </a:lnTo>
                  <a:lnTo>
                    <a:pt x="687296" y="452"/>
                  </a:lnTo>
                  <a:lnTo>
                    <a:pt x="672838" y="1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365"/>
            <p:cNvSpPr/>
            <p:nvPr>
              <p:custDataLst>
                <p:tags r:id="rId114"/>
              </p:custDataLst>
            </p:nvPr>
          </p:nvSpPr>
          <p:spPr>
            <a:xfrm>
              <a:off x="1397000" y="967072"/>
              <a:ext cx="190501" cy="137545"/>
            </a:xfrm>
            <a:custGeom>
              <a:avLst/>
              <a:gdLst/>
              <a:ahLst/>
              <a:cxnLst/>
              <a:rect l="0" t="0" r="0" b="0"/>
              <a:pathLst>
                <a:path w="190501" h="137545">
                  <a:moveTo>
                    <a:pt x="0" y="10828"/>
                  </a:moveTo>
                  <a:lnTo>
                    <a:pt x="0" y="10828"/>
                  </a:lnTo>
                  <a:lnTo>
                    <a:pt x="3371" y="7457"/>
                  </a:lnTo>
                  <a:lnTo>
                    <a:pt x="12552" y="7683"/>
                  </a:lnTo>
                  <a:lnTo>
                    <a:pt x="26040" y="11547"/>
                  </a:lnTo>
                  <a:lnTo>
                    <a:pt x="65980" y="37159"/>
                  </a:lnTo>
                  <a:lnTo>
                    <a:pt x="84382" y="62296"/>
                  </a:lnTo>
                  <a:lnTo>
                    <a:pt x="86594" y="71245"/>
                  </a:lnTo>
                  <a:lnTo>
                    <a:pt x="85288" y="88715"/>
                  </a:lnTo>
                  <a:lnTo>
                    <a:pt x="73248" y="114418"/>
                  </a:lnTo>
                  <a:lnTo>
                    <a:pt x="52904" y="133165"/>
                  </a:lnTo>
                  <a:lnTo>
                    <a:pt x="39035" y="137402"/>
                  </a:lnTo>
                  <a:lnTo>
                    <a:pt x="32374" y="137544"/>
                  </a:lnTo>
                  <a:lnTo>
                    <a:pt x="27227" y="136228"/>
                  </a:lnTo>
                  <a:lnTo>
                    <a:pt x="19627" y="131002"/>
                  </a:lnTo>
                  <a:lnTo>
                    <a:pt x="18023" y="126927"/>
                  </a:lnTo>
                  <a:lnTo>
                    <a:pt x="18123" y="116755"/>
                  </a:lnTo>
                  <a:lnTo>
                    <a:pt x="35630" y="92387"/>
                  </a:lnTo>
                  <a:lnTo>
                    <a:pt x="82585" y="53253"/>
                  </a:lnTo>
                  <a:lnTo>
                    <a:pt x="119955" y="27710"/>
                  </a:lnTo>
                  <a:lnTo>
                    <a:pt x="155137" y="7604"/>
                  </a:lnTo>
                  <a:lnTo>
                    <a:pt x="159966" y="2339"/>
                  </a:lnTo>
                  <a:lnTo>
                    <a:pt x="160266" y="935"/>
                  </a:lnTo>
                  <a:lnTo>
                    <a:pt x="159761" y="0"/>
                  </a:lnTo>
                  <a:lnTo>
                    <a:pt x="145566" y="2053"/>
                  </a:lnTo>
                  <a:lnTo>
                    <a:pt x="123485" y="13873"/>
                  </a:lnTo>
                  <a:lnTo>
                    <a:pt x="111092" y="28644"/>
                  </a:lnTo>
                  <a:lnTo>
                    <a:pt x="102291" y="46263"/>
                  </a:lnTo>
                  <a:lnTo>
                    <a:pt x="98379" y="63501"/>
                  </a:lnTo>
                  <a:lnTo>
                    <a:pt x="99453" y="71343"/>
                  </a:lnTo>
                  <a:lnTo>
                    <a:pt x="106290" y="85701"/>
                  </a:lnTo>
                  <a:lnTo>
                    <a:pt x="120148" y="97257"/>
                  </a:lnTo>
                  <a:lnTo>
                    <a:pt x="128782" y="102314"/>
                  </a:lnTo>
                  <a:lnTo>
                    <a:pt x="151546" y="106051"/>
                  </a:lnTo>
                  <a:lnTo>
                    <a:pt x="190500" y="106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366"/>
            <p:cNvSpPr/>
            <p:nvPr>
              <p:custDataLst>
                <p:tags r:id="rId115"/>
              </p:custDataLst>
            </p:nvPr>
          </p:nvSpPr>
          <p:spPr>
            <a:xfrm>
              <a:off x="1142471" y="788839"/>
              <a:ext cx="235878" cy="342816"/>
            </a:xfrm>
            <a:custGeom>
              <a:avLst/>
              <a:gdLst/>
              <a:ahLst/>
              <a:cxnLst/>
              <a:rect l="0" t="0" r="0" b="0"/>
              <a:pathLst>
                <a:path w="235878" h="342816">
                  <a:moveTo>
                    <a:pt x="32279" y="43011"/>
                  </a:moveTo>
                  <a:lnTo>
                    <a:pt x="32279" y="43011"/>
                  </a:lnTo>
                  <a:lnTo>
                    <a:pt x="28908" y="43011"/>
                  </a:lnTo>
                  <a:lnTo>
                    <a:pt x="25371" y="44892"/>
                  </a:lnTo>
                  <a:lnTo>
                    <a:pt x="23441" y="46382"/>
                  </a:lnTo>
                  <a:lnTo>
                    <a:pt x="22859" y="48081"/>
                  </a:lnTo>
                  <a:lnTo>
                    <a:pt x="23177" y="49919"/>
                  </a:lnTo>
                  <a:lnTo>
                    <a:pt x="24094" y="51849"/>
                  </a:lnTo>
                  <a:lnTo>
                    <a:pt x="32127" y="57938"/>
                  </a:lnTo>
                  <a:lnTo>
                    <a:pt x="53557" y="64210"/>
                  </a:lnTo>
                  <a:lnTo>
                    <a:pt x="88992" y="60424"/>
                  </a:lnTo>
                  <a:lnTo>
                    <a:pt x="134141" y="50366"/>
                  </a:lnTo>
                  <a:lnTo>
                    <a:pt x="179896" y="38448"/>
                  </a:lnTo>
                  <a:lnTo>
                    <a:pt x="222279" y="18121"/>
                  </a:lnTo>
                  <a:lnTo>
                    <a:pt x="232669" y="11252"/>
                  </a:lnTo>
                  <a:lnTo>
                    <a:pt x="235017" y="8433"/>
                  </a:lnTo>
                  <a:lnTo>
                    <a:pt x="235877" y="5848"/>
                  </a:lnTo>
                  <a:lnTo>
                    <a:pt x="235744" y="3419"/>
                  </a:lnTo>
                  <a:lnTo>
                    <a:pt x="233539" y="1800"/>
                  </a:lnTo>
                  <a:lnTo>
                    <a:pt x="225445" y="0"/>
                  </a:lnTo>
                  <a:lnTo>
                    <a:pt x="198874" y="5729"/>
                  </a:lnTo>
                  <a:lnTo>
                    <a:pt x="157449" y="26477"/>
                  </a:lnTo>
                  <a:lnTo>
                    <a:pt x="116168" y="51596"/>
                  </a:lnTo>
                  <a:lnTo>
                    <a:pt x="87239" y="73542"/>
                  </a:lnTo>
                  <a:lnTo>
                    <a:pt x="82324" y="81709"/>
                  </a:lnTo>
                  <a:lnTo>
                    <a:pt x="78745" y="100192"/>
                  </a:lnTo>
                  <a:lnTo>
                    <a:pt x="83270" y="116402"/>
                  </a:lnTo>
                  <a:lnTo>
                    <a:pt x="93041" y="129957"/>
                  </a:lnTo>
                  <a:lnTo>
                    <a:pt x="114410" y="144816"/>
                  </a:lnTo>
                  <a:lnTo>
                    <a:pt x="130400" y="151287"/>
                  </a:lnTo>
                  <a:lnTo>
                    <a:pt x="145033" y="152752"/>
                  </a:lnTo>
                  <a:lnTo>
                    <a:pt x="161561" y="151315"/>
                  </a:lnTo>
                  <a:lnTo>
                    <a:pt x="160800" y="151902"/>
                  </a:lnTo>
                  <a:lnTo>
                    <a:pt x="125273" y="169943"/>
                  </a:lnTo>
                  <a:lnTo>
                    <a:pt x="85390" y="195783"/>
                  </a:lnTo>
                  <a:lnTo>
                    <a:pt x="45664" y="229153"/>
                  </a:lnTo>
                  <a:lnTo>
                    <a:pt x="13824" y="265851"/>
                  </a:lnTo>
                  <a:lnTo>
                    <a:pt x="2910" y="289042"/>
                  </a:lnTo>
                  <a:lnTo>
                    <a:pt x="0" y="300165"/>
                  </a:lnTo>
                  <a:lnTo>
                    <a:pt x="882" y="310402"/>
                  </a:lnTo>
                  <a:lnTo>
                    <a:pt x="9388" y="329304"/>
                  </a:lnTo>
                  <a:lnTo>
                    <a:pt x="16313" y="335473"/>
                  </a:lnTo>
                  <a:lnTo>
                    <a:pt x="33414" y="342327"/>
                  </a:lnTo>
                  <a:lnTo>
                    <a:pt x="72989" y="342815"/>
                  </a:lnTo>
                  <a:lnTo>
                    <a:pt x="117092" y="335120"/>
                  </a:lnTo>
                  <a:lnTo>
                    <a:pt x="164691" y="319878"/>
                  </a:lnTo>
                  <a:lnTo>
                    <a:pt x="197379" y="303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420"/>
          <p:cNvGrpSpPr/>
          <p:nvPr/>
        </p:nvGrpSpPr>
        <p:grpSpPr>
          <a:xfrm>
            <a:off x="1823856" y="856536"/>
            <a:ext cx="354195" cy="200979"/>
            <a:chOff x="1823856" y="856536"/>
            <a:chExt cx="354195" cy="200979"/>
          </a:xfrm>
        </p:grpSpPr>
        <p:sp>
          <p:nvSpPr>
            <p:cNvPr id="7" name="SMARTInkShape-2367"/>
            <p:cNvSpPr/>
            <p:nvPr>
              <p:custDataLst>
                <p:tags r:id="rId109"/>
              </p:custDataLst>
            </p:nvPr>
          </p:nvSpPr>
          <p:spPr>
            <a:xfrm>
              <a:off x="2172583" y="1022350"/>
              <a:ext cx="5468" cy="25401"/>
            </a:xfrm>
            <a:custGeom>
              <a:avLst/>
              <a:gdLst/>
              <a:ahLst/>
              <a:cxnLst/>
              <a:rect l="0" t="0" r="0" b="0"/>
              <a:pathLst>
                <a:path w="5468" h="25401">
                  <a:moveTo>
                    <a:pt x="5467" y="0"/>
                  </a:moveTo>
                  <a:lnTo>
                    <a:pt x="5467" y="0"/>
                  </a:lnTo>
                  <a:lnTo>
                    <a:pt x="0" y="16402"/>
                  </a:lnTo>
                  <a:lnTo>
                    <a:pt x="411" y="17990"/>
                  </a:lnTo>
                  <a:lnTo>
                    <a:pt x="546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68"/>
            <p:cNvSpPr/>
            <p:nvPr>
              <p:custDataLst>
                <p:tags r:id="rId110"/>
              </p:custDataLst>
            </p:nvPr>
          </p:nvSpPr>
          <p:spPr>
            <a:xfrm>
              <a:off x="2139950" y="9017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127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369"/>
            <p:cNvSpPr/>
            <p:nvPr>
              <p:custDataLst>
                <p:tags r:id="rId111"/>
              </p:custDataLst>
            </p:nvPr>
          </p:nvSpPr>
          <p:spPr>
            <a:xfrm>
              <a:off x="1823856" y="856536"/>
              <a:ext cx="277995" cy="200979"/>
            </a:xfrm>
            <a:custGeom>
              <a:avLst/>
              <a:gdLst/>
              <a:ahLst/>
              <a:cxnLst/>
              <a:rect l="0" t="0" r="0" b="0"/>
              <a:pathLst>
                <a:path w="277995" h="200979">
                  <a:moveTo>
                    <a:pt x="17644" y="57864"/>
                  </a:moveTo>
                  <a:lnTo>
                    <a:pt x="17644" y="57864"/>
                  </a:lnTo>
                  <a:lnTo>
                    <a:pt x="5710" y="44049"/>
                  </a:lnTo>
                  <a:lnTo>
                    <a:pt x="1757" y="36202"/>
                  </a:lnTo>
                  <a:lnTo>
                    <a:pt x="0" y="28010"/>
                  </a:lnTo>
                  <a:lnTo>
                    <a:pt x="942" y="23850"/>
                  </a:lnTo>
                  <a:lnTo>
                    <a:pt x="5752" y="15465"/>
                  </a:lnTo>
                  <a:lnTo>
                    <a:pt x="23136" y="2811"/>
                  </a:lnTo>
                  <a:lnTo>
                    <a:pt x="40076" y="0"/>
                  </a:lnTo>
                  <a:lnTo>
                    <a:pt x="58658" y="1808"/>
                  </a:lnTo>
                  <a:lnTo>
                    <a:pt x="76324" y="7315"/>
                  </a:lnTo>
                  <a:lnTo>
                    <a:pt x="82870" y="12876"/>
                  </a:lnTo>
                  <a:lnTo>
                    <a:pt x="92024" y="28462"/>
                  </a:lnTo>
                  <a:lnTo>
                    <a:pt x="90918" y="54674"/>
                  </a:lnTo>
                  <a:lnTo>
                    <a:pt x="76514" y="101369"/>
                  </a:lnTo>
                  <a:lnTo>
                    <a:pt x="56254" y="142721"/>
                  </a:lnTo>
                  <a:lnTo>
                    <a:pt x="37187" y="181557"/>
                  </a:lnTo>
                  <a:lnTo>
                    <a:pt x="36317" y="187598"/>
                  </a:lnTo>
                  <a:lnTo>
                    <a:pt x="37148" y="192331"/>
                  </a:lnTo>
                  <a:lnTo>
                    <a:pt x="39113" y="196192"/>
                  </a:lnTo>
                  <a:lnTo>
                    <a:pt x="52586" y="200482"/>
                  </a:lnTo>
                  <a:lnTo>
                    <a:pt x="75507" y="200978"/>
                  </a:lnTo>
                  <a:lnTo>
                    <a:pt x="109213" y="196494"/>
                  </a:lnTo>
                  <a:lnTo>
                    <a:pt x="151475" y="189798"/>
                  </a:lnTo>
                  <a:lnTo>
                    <a:pt x="194952" y="182823"/>
                  </a:lnTo>
                  <a:lnTo>
                    <a:pt x="230738" y="177372"/>
                  </a:lnTo>
                  <a:lnTo>
                    <a:pt x="277994" y="178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421"/>
          <p:cNvGrpSpPr/>
          <p:nvPr/>
        </p:nvGrpSpPr>
        <p:grpSpPr>
          <a:xfrm>
            <a:off x="3013654" y="749669"/>
            <a:ext cx="1609147" cy="475882"/>
            <a:chOff x="3013654" y="749669"/>
            <a:chExt cx="1609147" cy="475882"/>
          </a:xfrm>
        </p:grpSpPr>
        <p:sp>
          <p:nvSpPr>
            <p:cNvPr id="11" name="SMARTInkShape-2370"/>
            <p:cNvSpPr/>
            <p:nvPr>
              <p:custDataLst>
                <p:tags r:id="rId100"/>
              </p:custDataLst>
            </p:nvPr>
          </p:nvSpPr>
          <p:spPr>
            <a:xfrm>
              <a:off x="3013654" y="749669"/>
              <a:ext cx="193097" cy="441964"/>
            </a:xfrm>
            <a:custGeom>
              <a:avLst/>
              <a:gdLst/>
              <a:ahLst/>
              <a:cxnLst/>
              <a:rect l="0" t="0" r="0" b="0"/>
              <a:pathLst>
                <a:path w="193097" h="441964">
                  <a:moveTo>
                    <a:pt x="129596" y="25031"/>
                  </a:moveTo>
                  <a:lnTo>
                    <a:pt x="129596" y="25031"/>
                  </a:lnTo>
                  <a:lnTo>
                    <a:pt x="85441" y="5932"/>
                  </a:lnTo>
                  <a:lnTo>
                    <a:pt x="76105" y="2431"/>
                  </a:lnTo>
                  <a:lnTo>
                    <a:pt x="46692" y="0"/>
                  </a:lnTo>
                  <a:lnTo>
                    <a:pt x="34189" y="5439"/>
                  </a:lnTo>
                  <a:lnTo>
                    <a:pt x="8915" y="26178"/>
                  </a:lnTo>
                  <a:lnTo>
                    <a:pt x="1877" y="40123"/>
                  </a:lnTo>
                  <a:lnTo>
                    <a:pt x="0" y="47792"/>
                  </a:lnTo>
                  <a:lnTo>
                    <a:pt x="1677" y="65721"/>
                  </a:lnTo>
                  <a:lnTo>
                    <a:pt x="7832" y="84743"/>
                  </a:lnTo>
                  <a:lnTo>
                    <a:pt x="35036" y="131899"/>
                  </a:lnTo>
                  <a:lnTo>
                    <a:pt x="62835" y="178471"/>
                  </a:lnTo>
                  <a:lnTo>
                    <a:pt x="75434" y="224674"/>
                  </a:lnTo>
                  <a:lnTo>
                    <a:pt x="76555" y="234326"/>
                  </a:lnTo>
                  <a:lnTo>
                    <a:pt x="72155" y="250695"/>
                  </a:lnTo>
                  <a:lnTo>
                    <a:pt x="63850" y="263615"/>
                  </a:lnTo>
                  <a:lnTo>
                    <a:pt x="55456" y="271709"/>
                  </a:lnTo>
                  <a:lnTo>
                    <a:pt x="47021" y="275777"/>
                  </a:lnTo>
                  <a:lnTo>
                    <a:pt x="42796" y="276862"/>
                  </a:lnTo>
                  <a:lnTo>
                    <a:pt x="39274" y="276879"/>
                  </a:lnTo>
                  <a:lnTo>
                    <a:pt x="33479" y="275017"/>
                  </a:lnTo>
                  <a:lnTo>
                    <a:pt x="31651" y="272827"/>
                  </a:lnTo>
                  <a:lnTo>
                    <a:pt x="29621" y="266631"/>
                  </a:lnTo>
                  <a:lnTo>
                    <a:pt x="29785" y="263709"/>
                  </a:lnTo>
                  <a:lnTo>
                    <a:pt x="31848" y="258580"/>
                  </a:lnTo>
                  <a:lnTo>
                    <a:pt x="34092" y="256931"/>
                  </a:lnTo>
                  <a:lnTo>
                    <a:pt x="40348" y="255097"/>
                  </a:lnTo>
                  <a:lnTo>
                    <a:pt x="43992" y="256020"/>
                  </a:lnTo>
                  <a:lnTo>
                    <a:pt x="51803" y="260807"/>
                  </a:lnTo>
                  <a:lnTo>
                    <a:pt x="58097" y="269521"/>
                  </a:lnTo>
                  <a:lnTo>
                    <a:pt x="60764" y="274807"/>
                  </a:lnTo>
                  <a:lnTo>
                    <a:pt x="59963" y="290089"/>
                  </a:lnTo>
                  <a:lnTo>
                    <a:pt x="44580" y="332015"/>
                  </a:lnTo>
                  <a:lnTo>
                    <a:pt x="27265" y="368578"/>
                  </a:lnTo>
                  <a:lnTo>
                    <a:pt x="18842" y="399481"/>
                  </a:lnTo>
                  <a:lnTo>
                    <a:pt x="19718" y="423140"/>
                  </a:lnTo>
                  <a:lnTo>
                    <a:pt x="22477" y="428726"/>
                  </a:lnTo>
                  <a:lnTo>
                    <a:pt x="31187" y="436814"/>
                  </a:lnTo>
                  <a:lnTo>
                    <a:pt x="58105" y="441963"/>
                  </a:lnTo>
                  <a:lnTo>
                    <a:pt x="99633" y="436747"/>
                  </a:lnTo>
                  <a:lnTo>
                    <a:pt x="135094" y="431912"/>
                  </a:lnTo>
                  <a:lnTo>
                    <a:pt x="193096" y="425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371"/>
            <p:cNvSpPr/>
            <p:nvPr>
              <p:custDataLst>
                <p:tags r:id="rId101"/>
              </p:custDataLst>
            </p:nvPr>
          </p:nvSpPr>
          <p:spPr>
            <a:xfrm>
              <a:off x="3759200" y="1136650"/>
              <a:ext cx="76201" cy="44451"/>
            </a:xfrm>
            <a:custGeom>
              <a:avLst/>
              <a:gdLst/>
              <a:ahLst/>
              <a:cxnLst/>
              <a:rect l="0" t="0" r="0" b="0"/>
              <a:pathLst>
                <a:path w="76201" h="44451">
                  <a:moveTo>
                    <a:pt x="76200" y="0"/>
                  </a:moveTo>
                  <a:lnTo>
                    <a:pt x="76200" y="0"/>
                  </a:lnTo>
                  <a:lnTo>
                    <a:pt x="72829" y="0"/>
                  </a:lnTo>
                  <a:lnTo>
                    <a:pt x="28803" y="2602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372"/>
            <p:cNvSpPr/>
            <p:nvPr>
              <p:custDataLst>
                <p:tags r:id="rId102"/>
              </p:custDataLst>
            </p:nvPr>
          </p:nvSpPr>
          <p:spPr>
            <a:xfrm>
              <a:off x="3943350" y="11684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6907" y="1324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373"/>
            <p:cNvSpPr/>
            <p:nvPr>
              <p:custDataLst>
                <p:tags r:id="rId103"/>
              </p:custDataLst>
            </p:nvPr>
          </p:nvSpPr>
          <p:spPr>
            <a:xfrm>
              <a:off x="3353683" y="858133"/>
              <a:ext cx="215018" cy="253118"/>
            </a:xfrm>
            <a:custGeom>
              <a:avLst/>
              <a:gdLst/>
              <a:ahLst/>
              <a:cxnLst/>
              <a:rect l="0" t="0" r="0" b="0"/>
              <a:pathLst>
                <a:path w="215018" h="2531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35239" y="38383"/>
                  </a:lnTo>
                  <a:lnTo>
                    <a:pt x="76612" y="79426"/>
                  </a:lnTo>
                  <a:lnTo>
                    <a:pt x="105526" y="111010"/>
                  </a:lnTo>
                  <a:lnTo>
                    <a:pt x="134839" y="143862"/>
                  </a:lnTo>
                  <a:lnTo>
                    <a:pt x="172367" y="190720"/>
                  </a:lnTo>
                  <a:lnTo>
                    <a:pt x="204397" y="233475"/>
                  </a:lnTo>
                  <a:lnTo>
                    <a:pt x="215017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374"/>
            <p:cNvSpPr/>
            <p:nvPr>
              <p:custDataLst>
                <p:tags r:id="rId104"/>
              </p:custDataLst>
            </p:nvPr>
          </p:nvSpPr>
          <p:spPr>
            <a:xfrm>
              <a:off x="4537562" y="1111250"/>
              <a:ext cx="85239" cy="114301"/>
            </a:xfrm>
            <a:custGeom>
              <a:avLst/>
              <a:gdLst/>
              <a:ahLst/>
              <a:cxnLst/>
              <a:rect l="0" t="0" r="0" b="0"/>
              <a:pathLst>
                <a:path w="85239" h="114301">
                  <a:moveTo>
                    <a:pt x="85238" y="0"/>
                  </a:moveTo>
                  <a:lnTo>
                    <a:pt x="85238" y="0"/>
                  </a:lnTo>
                  <a:lnTo>
                    <a:pt x="81867" y="6742"/>
                  </a:lnTo>
                  <a:lnTo>
                    <a:pt x="37835" y="41427"/>
                  </a:lnTo>
                  <a:lnTo>
                    <a:pt x="9339" y="68954"/>
                  </a:lnTo>
                  <a:lnTo>
                    <a:pt x="2889" y="77720"/>
                  </a:lnTo>
                  <a:lnTo>
                    <a:pt x="0" y="85680"/>
                  </a:lnTo>
                  <a:lnTo>
                    <a:pt x="268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375"/>
            <p:cNvSpPr/>
            <p:nvPr>
              <p:custDataLst>
                <p:tags r:id="rId105"/>
              </p:custDataLst>
            </p:nvPr>
          </p:nvSpPr>
          <p:spPr>
            <a:xfrm>
              <a:off x="4171950" y="11366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35487" y="763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376"/>
            <p:cNvSpPr/>
            <p:nvPr>
              <p:custDataLst>
                <p:tags r:id="rId106"/>
              </p:custDataLst>
            </p:nvPr>
          </p:nvSpPr>
          <p:spPr>
            <a:xfrm>
              <a:off x="3443626" y="832733"/>
              <a:ext cx="137775" cy="297568"/>
            </a:xfrm>
            <a:custGeom>
              <a:avLst/>
              <a:gdLst/>
              <a:ahLst/>
              <a:cxnLst/>
              <a:rect l="0" t="0" r="0" b="0"/>
              <a:pathLst>
                <a:path w="137775" h="297568">
                  <a:moveTo>
                    <a:pt x="137774" y="5467"/>
                  </a:moveTo>
                  <a:lnTo>
                    <a:pt x="137774" y="5467"/>
                  </a:lnTo>
                  <a:lnTo>
                    <a:pt x="127635" y="1103"/>
                  </a:lnTo>
                  <a:lnTo>
                    <a:pt x="120097" y="0"/>
                  </a:lnTo>
                  <a:lnTo>
                    <a:pt x="112043" y="3272"/>
                  </a:lnTo>
                  <a:lnTo>
                    <a:pt x="107920" y="6120"/>
                  </a:lnTo>
                  <a:lnTo>
                    <a:pt x="85389" y="38156"/>
                  </a:lnTo>
                  <a:lnTo>
                    <a:pt x="63299" y="80848"/>
                  </a:lnTo>
                  <a:lnTo>
                    <a:pt x="49641" y="112818"/>
                  </a:lnTo>
                  <a:lnTo>
                    <a:pt x="38396" y="145841"/>
                  </a:lnTo>
                  <a:lnTo>
                    <a:pt x="27989" y="179333"/>
                  </a:lnTo>
                  <a:lnTo>
                    <a:pt x="16308" y="213033"/>
                  </a:lnTo>
                  <a:lnTo>
                    <a:pt x="4574" y="253627"/>
                  </a:lnTo>
                  <a:lnTo>
                    <a:pt x="0" y="277884"/>
                  </a:lnTo>
                  <a:lnTo>
                    <a:pt x="811" y="287173"/>
                  </a:lnTo>
                  <a:lnTo>
                    <a:pt x="4424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377"/>
            <p:cNvSpPr/>
            <p:nvPr>
              <p:custDataLst>
                <p:tags r:id="rId107"/>
              </p:custDataLst>
            </p:nvPr>
          </p:nvSpPr>
          <p:spPr>
            <a:xfrm>
              <a:off x="4327329" y="1114116"/>
              <a:ext cx="9722" cy="9835"/>
            </a:xfrm>
            <a:custGeom>
              <a:avLst/>
              <a:gdLst/>
              <a:ahLst/>
              <a:cxnLst/>
              <a:rect l="0" t="0" r="0" b="0"/>
              <a:pathLst>
                <a:path w="9722" h="9835">
                  <a:moveTo>
                    <a:pt x="3371" y="9834"/>
                  </a:moveTo>
                  <a:lnTo>
                    <a:pt x="3371" y="9834"/>
                  </a:lnTo>
                  <a:lnTo>
                    <a:pt x="3371" y="4367"/>
                  </a:lnTo>
                  <a:lnTo>
                    <a:pt x="0" y="374"/>
                  </a:lnTo>
                  <a:lnTo>
                    <a:pt x="418" y="0"/>
                  </a:lnTo>
                  <a:lnTo>
                    <a:pt x="9721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78"/>
            <p:cNvSpPr/>
            <p:nvPr>
              <p:custDataLst>
                <p:tags r:id="rId108"/>
              </p:custDataLst>
            </p:nvPr>
          </p:nvSpPr>
          <p:spPr>
            <a:xfrm>
              <a:off x="3663950" y="10477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42247"/>
                  </a:lnTo>
                  <a:lnTo>
                    <a:pt x="705" y="64345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424"/>
          <p:cNvGrpSpPr/>
          <p:nvPr/>
        </p:nvGrpSpPr>
        <p:grpSpPr>
          <a:xfrm>
            <a:off x="4744333" y="820556"/>
            <a:ext cx="669195" cy="500375"/>
            <a:chOff x="4744333" y="820556"/>
            <a:chExt cx="669195" cy="500375"/>
          </a:xfrm>
        </p:grpSpPr>
        <p:sp>
          <p:nvSpPr>
            <p:cNvPr id="21" name="SMARTInkShape-2379"/>
            <p:cNvSpPr/>
            <p:nvPr>
              <p:custDataLst>
                <p:tags r:id="rId96"/>
              </p:custDataLst>
            </p:nvPr>
          </p:nvSpPr>
          <p:spPr>
            <a:xfrm>
              <a:off x="5016531" y="1190079"/>
              <a:ext cx="101570" cy="124372"/>
            </a:xfrm>
            <a:custGeom>
              <a:avLst/>
              <a:gdLst/>
              <a:ahLst/>
              <a:cxnLst/>
              <a:rect l="0" t="0" r="0" b="0"/>
              <a:pathLst>
                <a:path w="101570" h="124372">
                  <a:moveTo>
                    <a:pt x="19019" y="22771"/>
                  </a:moveTo>
                  <a:lnTo>
                    <a:pt x="19019" y="22771"/>
                  </a:lnTo>
                  <a:lnTo>
                    <a:pt x="19019" y="17304"/>
                  </a:lnTo>
                  <a:lnTo>
                    <a:pt x="18313" y="17009"/>
                  </a:lnTo>
                  <a:lnTo>
                    <a:pt x="15648" y="16683"/>
                  </a:lnTo>
                  <a:lnTo>
                    <a:pt x="12111" y="22182"/>
                  </a:lnTo>
                  <a:lnTo>
                    <a:pt x="2718" y="48930"/>
                  </a:lnTo>
                  <a:lnTo>
                    <a:pt x="41" y="83665"/>
                  </a:lnTo>
                  <a:lnTo>
                    <a:pt x="0" y="82055"/>
                  </a:lnTo>
                  <a:lnTo>
                    <a:pt x="21632" y="43175"/>
                  </a:lnTo>
                  <a:lnTo>
                    <a:pt x="33983" y="16274"/>
                  </a:lnTo>
                  <a:lnTo>
                    <a:pt x="42368" y="6242"/>
                  </a:lnTo>
                  <a:lnTo>
                    <a:pt x="52679" y="1314"/>
                  </a:lnTo>
                  <a:lnTo>
                    <a:pt x="58392" y="0"/>
                  </a:lnTo>
                  <a:lnTo>
                    <a:pt x="63612" y="1240"/>
                  </a:lnTo>
                  <a:lnTo>
                    <a:pt x="73175" y="8263"/>
                  </a:lnTo>
                  <a:lnTo>
                    <a:pt x="86492" y="30859"/>
                  </a:lnTo>
                  <a:lnTo>
                    <a:pt x="97859" y="73758"/>
                  </a:lnTo>
                  <a:lnTo>
                    <a:pt x="101569" y="124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80"/>
            <p:cNvSpPr/>
            <p:nvPr>
              <p:custDataLst>
                <p:tags r:id="rId97"/>
              </p:custDataLst>
            </p:nvPr>
          </p:nvSpPr>
          <p:spPr>
            <a:xfrm>
              <a:off x="4744333" y="884317"/>
              <a:ext cx="240418" cy="349891"/>
            </a:xfrm>
            <a:custGeom>
              <a:avLst/>
              <a:gdLst/>
              <a:ahLst/>
              <a:cxnLst/>
              <a:rect l="0" t="0" r="0" b="0"/>
              <a:pathLst>
                <a:path w="240418" h="349891">
                  <a:moveTo>
                    <a:pt x="5467" y="23733"/>
                  </a:moveTo>
                  <a:lnTo>
                    <a:pt x="5467" y="23733"/>
                  </a:lnTo>
                  <a:lnTo>
                    <a:pt x="5467" y="3960"/>
                  </a:lnTo>
                  <a:lnTo>
                    <a:pt x="4761" y="2084"/>
                  </a:lnTo>
                  <a:lnTo>
                    <a:pt x="3585" y="834"/>
                  </a:lnTo>
                  <a:lnTo>
                    <a:pt x="2096" y="0"/>
                  </a:lnTo>
                  <a:lnTo>
                    <a:pt x="1103" y="150"/>
                  </a:lnTo>
                  <a:lnTo>
                    <a:pt x="441" y="955"/>
                  </a:lnTo>
                  <a:lnTo>
                    <a:pt x="0" y="2198"/>
                  </a:lnTo>
                  <a:lnTo>
                    <a:pt x="11404" y="41093"/>
                  </a:lnTo>
                  <a:lnTo>
                    <a:pt x="33018" y="86027"/>
                  </a:lnTo>
                  <a:lnTo>
                    <a:pt x="57458" y="125032"/>
                  </a:lnTo>
                  <a:lnTo>
                    <a:pt x="87841" y="168238"/>
                  </a:lnTo>
                  <a:lnTo>
                    <a:pt x="122511" y="213311"/>
                  </a:lnTo>
                  <a:lnTo>
                    <a:pt x="155324" y="253570"/>
                  </a:lnTo>
                  <a:lnTo>
                    <a:pt x="184958" y="288160"/>
                  </a:lnTo>
                  <a:lnTo>
                    <a:pt x="225203" y="333467"/>
                  </a:lnTo>
                  <a:lnTo>
                    <a:pt x="237412" y="349890"/>
                  </a:lnTo>
                  <a:lnTo>
                    <a:pt x="238413" y="349827"/>
                  </a:lnTo>
                  <a:lnTo>
                    <a:pt x="239081" y="348373"/>
                  </a:lnTo>
                  <a:lnTo>
                    <a:pt x="240417" y="341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381"/>
            <p:cNvSpPr/>
            <p:nvPr>
              <p:custDataLst>
                <p:tags r:id="rId98"/>
              </p:custDataLst>
            </p:nvPr>
          </p:nvSpPr>
          <p:spPr>
            <a:xfrm>
              <a:off x="4811807" y="864483"/>
              <a:ext cx="166594" cy="424568"/>
            </a:xfrm>
            <a:custGeom>
              <a:avLst/>
              <a:gdLst/>
              <a:ahLst/>
              <a:cxnLst/>
              <a:rect l="0" t="0" r="0" b="0"/>
              <a:pathLst>
                <a:path w="166594" h="424568">
                  <a:moveTo>
                    <a:pt x="166593" y="5467"/>
                  </a:moveTo>
                  <a:lnTo>
                    <a:pt x="166593" y="5467"/>
                  </a:lnTo>
                  <a:lnTo>
                    <a:pt x="143449" y="0"/>
                  </a:lnTo>
                  <a:lnTo>
                    <a:pt x="138463" y="3939"/>
                  </a:lnTo>
                  <a:lnTo>
                    <a:pt x="120629" y="32531"/>
                  </a:lnTo>
                  <a:lnTo>
                    <a:pt x="105713" y="65708"/>
                  </a:lnTo>
                  <a:lnTo>
                    <a:pt x="89676" y="107735"/>
                  </a:lnTo>
                  <a:lnTo>
                    <a:pt x="73141" y="154636"/>
                  </a:lnTo>
                  <a:lnTo>
                    <a:pt x="64780" y="178997"/>
                  </a:lnTo>
                  <a:lnTo>
                    <a:pt x="56385" y="203703"/>
                  </a:lnTo>
                  <a:lnTo>
                    <a:pt x="47965" y="227936"/>
                  </a:lnTo>
                  <a:lnTo>
                    <a:pt x="31084" y="275557"/>
                  </a:lnTo>
                  <a:lnTo>
                    <a:pt x="17937" y="316948"/>
                  </a:lnTo>
                  <a:lnTo>
                    <a:pt x="8096" y="352042"/>
                  </a:lnTo>
                  <a:lnTo>
                    <a:pt x="0" y="390221"/>
                  </a:lnTo>
                  <a:lnTo>
                    <a:pt x="1493" y="42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382"/>
            <p:cNvSpPr/>
            <p:nvPr>
              <p:custDataLst>
                <p:tags r:id="rId99"/>
              </p:custDataLst>
            </p:nvPr>
          </p:nvSpPr>
          <p:spPr>
            <a:xfrm>
              <a:off x="5308600" y="820556"/>
              <a:ext cx="104928" cy="500375"/>
            </a:xfrm>
            <a:custGeom>
              <a:avLst/>
              <a:gdLst/>
              <a:ahLst/>
              <a:cxnLst/>
              <a:rect l="0" t="0" r="0" b="0"/>
              <a:pathLst>
                <a:path w="104928" h="500375">
                  <a:moveTo>
                    <a:pt x="0" y="17644"/>
                  </a:moveTo>
                  <a:lnTo>
                    <a:pt x="0" y="17644"/>
                  </a:lnTo>
                  <a:lnTo>
                    <a:pt x="0" y="3338"/>
                  </a:lnTo>
                  <a:lnTo>
                    <a:pt x="705" y="1757"/>
                  </a:lnTo>
                  <a:lnTo>
                    <a:pt x="1882" y="702"/>
                  </a:lnTo>
                  <a:lnTo>
                    <a:pt x="3371" y="0"/>
                  </a:lnTo>
                  <a:lnTo>
                    <a:pt x="8789" y="2982"/>
                  </a:lnTo>
                  <a:lnTo>
                    <a:pt x="27136" y="23136"/>
                  </a:lnTo>
                  <a:lnTo>
                    <a:pt x="38222" y="52903"/>
                  </a:lnTo>
                  <a:lnTo>
                    <a:pt x="42605" y="88534"/>
                  </a:lnTo>
                  <a:lnTo>
                    <a:pt x="37161" y="125902"/>
                  </a:lnTo>
                  <a:lnTo>
                    <a:pt x="27043" y="170680"/>
                  </a:lnTo>
                  <a:lnTo>
                    <a:pt x="8125" y="216137"/>
                  </a:lnTo>
                  <a:lnTo>
                    <a:pt x="2407" y="238499"/>
                  </a:lnTo>
                  <a:lnTo>
                    <a:pt x="4833" y="253856"/>
                  </a:lnTo>
                  <a:lnTo>
                    <a:pt x="17888" y="283339"/>
                  </a:lnTo>
                  <a:lnTo>
                    <a:pt x="40536" y="313909"/>
                  </a:lnTo>
                  <a:lnTo>
                    <a:pt x="87108" y="359072"/>
                  </a:lnTo>
                  <a:lnTo>
                    <a:pt x="97746" y="375647"/>
                  </a:lnTo>
                  <a:lnTo>
                    <a:pt x="104927" y="404216"/>
                  </a:lnTo>
                  <a:lnTo>
                    <a:pt x="100312" y="435024"/>
                  </a:lnTo>
                  <a:lnTo>
                    <a:pt x="86637" y="463124"/>
                  </a:lnTo>
                  <a:lnTo>
                    <a:pt x="69179" y="485953"/>
                  </a:lnTo>
                  <a:lnTo>
                    <a:pt x="50601" y="499381"/>
                  </a:lnTo>
                  <a:lnTo>
                    <a:pt x="45729" y="500374"/>
                  </a:lnTo>
                  <a:lnTo>
                    <a:pt x="41775" y="499625"/>
                  </a:lnTo>
                  <a:lnTo>
                    <a:pt x="31750" y="493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MARTInkShape-2383"/>
          <p:cNvSpPr/>
          <p:nvPr>
            <p:custDataLst>
              <p:tags r:id="rId1"/>
            </p:custDataLst>
          </p:nvPr>
        </p:nvSpPr>
        <p:spPr>
          <a:xfrm>
            <a:off x="5963247" y="1112944"/>
            <a:ext cx="393104" cy="148754"/>
          </a:xfrm>
          <a:custGeom>
            <a:avLst/>
            <a:gdLst/>
            <a:ahLst/>
            <a:cxnLst/>
            <a:rect l="0" t="0" r="0" b="0"/>
            <a:pathLst>
              <a:path w="393104" h="148754">
                <a:moveTo>
                  <a:pt x="37503" y="106256"/>
                </a:moveTo>
                <a:lnTo>
                  <a:pt x="37503" y="106256"/>
                </a:lnTo>
                <a:lnTo>
                  <a:pt x="13655" y="117240"/>
                </a:lnTo>
                <a:lnTo>
                  <a:pt x="747" y="118856"/>
                </a:lnTo>
                <a:lnTo>
                  <a:pt x="0" y="115148"/>
                </a:lnTo>
                <a:lnTo>
                  <a:pt x="1337" y="82551"/>
                </a:lnTo>
                <a:lnTo>
                  <a:pt x="11622" y="47324"/>
                </a:lnTo>
                <a:lnTo>
                  <a:pt x="21062" y="33968"/>
                </a:lnTo>
                <a:lnTo>
                  <a:pt x="33723" y="23328"/>
                </a:lnTo>
                <a:lnTo>
                  <a:pt x="70597" y="6881"/>
                </a:lnTo>
                <a:lnTo>
                  <a:pt x="108480" y="0"/>
                </a:lnTo>
                <a:lnTo>
                  <a:pt x="122200" y="2822"/>
                </a:lnTo>
                <a:lnTo>
                  <a:pt x="139739" y="14225"/>
                </a:lnTo>
                <a:lnTo>
                  <a:pt x="151380" y="26548"/>
                </a:lnTo>
                <a:lnTo>
                  <a:pt x="174752" y="69950"/>
                </a:lnTo>
                <a:lnTo>
                  <a:pt x="197086" y="114302"/>
                </a:lnTo>
                <a:lnTo>
                  <a:pt x="211081" y="132159"/>
                </a:lnTo>
                <a:lnTo>
                  <a:pt x="228634" y="144113"/>
                </a:lnTo>
                <a:lnTo>
                  <a:pt x="250611" y="148753"/>
                </a:lnTo>
                <a:lnTo>
                  <a:pt x="274997" y="146756"/>
                </a:lnTo>
                <a:lnTo>
                  <a:pt x="322036" y="130261"/>
                </a:lnTo>
                <a:lnTo>
                  <a:pt x="348413" y="111076"/>
                </a:lnTo>
                <a:lnTo>
                  <a:pt x="372124" y="85022"/>
                </a:lnTo>
                <a:lnTo>
                  <a:pt x="390494" y="51911"/>
                </a:lnTo>
                <a:lnTo>
                  <a:pt x="393103" y="427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MARTInkShape-Group426"/>
          <p:cNvGrpSpPr/>
          <p:nvPr/>
        </p:nvGrpSpPr>
        <p:grpSpPr>
          <a:xfrm>
            <a:off x="6613817" y="973271"/>
            <a:ext cx="1272884" cy="563168"/>
            <a:chOff x="6613817" y="973271"/>
            <a:chExt cx="1272884" cy="563168"/>
          </a:xfrm>
        </p:grpSpPr>
        <p:sp>
          <p:nvSpPr>
            <p:cNvPr id="27" name="SMARTInkShape-2384"/>
            <p:cNvSpPr/>
            <p:nvPr>
              <p:custDataLst>
                <p:tags r:id="rId85"/>
              </p:custDataLst>
            </p:nvPr>
          </p:nvSpPr>
          <p:spPr>
            <a:xfrm>
              <a:off x="7422996" y="1000548"/>
              <a:ext cx="139855" cy="352003"/>
            </a:xfrm>
            <a:custGeom>
              <a:avLst/>
              <a:gdLst/>
              <a:ahLst/>
              <a:cxnLst/>
              <a:rect l="0" t="0" r="0" b="0"/>
              <a:pathLst>
                <a:path w="139855" h="352003">
                  <a:moveTo>
                    <a:pt x="139854" y="9102"/>
                  </a:moveTo>
                  <a:lnTo>
                    <a:pt x="139854" y="9102"/>
                  </a:lnTo>
                  <a:lnTo>
                    <a:pt x="134079" y="4032"/>
                  </a:lnTo>
                  <a:lnTo>
                    <a:pt x="127645" y="264"/>
                  </a:lnTo>
                  <a:lnTo>
                    <a:pt x="118200" y="0"/>
                  </a:lnTo>
                  <a:lnTo>
                    <a:pt x="112718" y="917"/>
                  </a:lnTo>
                  <a:lnTo>
                    <a:pt x="91518" y="12321"/>
                  </a:lnTo>
                  <a:lnTo>
                    <a:pt x="63991" y="39219"/>
                  </a:lnTo>
                  <a:lnTo>
                    <a:pt x="45695" y="71406"/>
                  </a:lnTo>
                  <a:lnTo>
                    <a:pt x="28861" y="112287"/>
                  </a:lnTo>
                  <a:lnTo>
                    <a:pt x="14324" y="158679"/>
                  </a:lnTo>
                  <a:lnTo>
                    <a:pt x="8895" y="182903"/>
                  </a:lnTo>
                  <a:lnTo>
                    <a:pt x="4570" y="207519"/>
                  </a:lnTo>
                  <a:lnTo>
                    <a:pt x="0" y="254626"/>
                  </a:lnTo>
                  <a:lnTo>
                    <a:pt x="2672" y="294378"/>
                  </a:lnTo>
                  <a:lnTo>
                    <a:pt x="12327" y="323334"/>
                  </a:lnTo>
                  <a:lnTo>
                    <a:pt x="18852" y="335007"/>
                  </a:lnTo>
                  <a:lnTo>
                    <a:pt x="28142" y="342083"/>
                  </a:lnTo>
                  <a:lnTo>
                    <a:pt x="76354" y="352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385"/>
            <p:cNvSpPr/>
            <p:nvPr>
              <p:custDataLst>
                <p:tags r:id="rId86"/>
              </p:custDataLst>
            </p:nvPr>
          </p:nvSpPr>
          <p:spPr>
            <a:xfrm>
              <a:off x="7560850" y="1119551"/>
              <a:ext cx="186151" cy="167785"/>
            </a:xfrm>
            <a:custGeom>
              <a:avLst/>
              <a:gdLst/>
              <a:ahLst/>
              <a:cxnLst/>
              <a:rect l="0" t="0" r="0" b="0"/>
              <a:pathLst>
                <a:path w="186151" h="167785">
                  <a:moveTo>
                    <a:pt x="109950" y="48849"/>
                  </a:moveTo>
                  <a:lnTo>
                    <a:pt x="109950" y="48849"/>
                  </a:lnTo>
                  <a:lnTo>
                    <a:pt x="108068" y="21237"/>
                  </a:lnTo>
                  <a:lnTo>
                    <a:pt x="106579" y="15624"/>
                  </a:lnTo>
                  <a:lnTo>
                    <a:pt x="101161" y="7507"/>
                  </a:lnTo>
                  <a:lnTo>
                    <a:pt x="97741" y="4354"/>
                  </a:lnTo>
                  <a:lnTo>
                    <a:pt x="88296" y="851"/>
                  </a:lnTo>
                  <a:lnTo>
                    <a:pt x="76337" y="0"/>
                  </a:lnTo>
                  <a:lnTo>
                    <a:pt x="61614" y="1974"/>
                  </a:lnTo>
                  <a:lnTo>
                    <a:pt x="34087" y="20535"/>
                  </a:lnTo>
                  <a:lnTo>
                    <a:pt x="10331" y="55120"/>
                  </a:lnTo>
                  <a:lnTo>
                    <a:pt x="0" y="96646"/>
                  </a:lnTo>
                  <a:lnTo>
                    <a:pt x="3228" y="121833"/>
                  </a:lnTo>
                  <a:lnTo>
                    <a:pt x="7052" y="133489"/>
                  </a:lnTo>
                  <a:lnTo>
                    <a:pt x="20708" y="152083"/>
                  </a:lnTo>
                  <a:lnTo>
                    <a:pt x="29289" y="160005"/>
                  </a:lnTo>
                  <a:lnTo>
                    <a:pt x="46348" y="166926"/>
                  </a:lnTo>
                  <a:lnTo>
                    <a:pt x="54849" y="167784"/>
                  </a:lnTo>
                  <a:lnTo>
                    <a:pt x="71820" y="161211"/>
                  </a:lnTo>
                  <a:lnTo>
                    <a:pt x="80297" y="155507"/>
                  </a:lnTo>
                  <a:lnTo>
                    <a:pt x="91597" y="139762"/>
                  </a:lnTo>
                  <a:lnTo>
                    <a:pt x="101925" y="105419"/>
                  </a:lnTo>
                  <a:lnTo>
                    <a:pt x="109454" y="67022"/>
                  </a:lnTo>
                  <a:lnTo>
                    <a:pt x="115698" y="35715"/>
                  </a:lnTo>
                  <a:lnTo>
                    <a:pt x="115898" y="35859"/>
                  </a:lnTo>
                  <a:lnTo>
                    <a:pt x="126917" y="72530"/>
                  </a:lnTo>
                  <a:lnTo>
                    <a:pt x="148893" y="116243"/>
                  </a:lnTo>
                  <a:lnTo>
                    <a:pt x="186150" y="156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86"/>
            <p:cNvSpPr/>
            <p:nvPr>
              <p:custDataLst>
                <p:tags r:id="rId87"/>
              </p:custDataLst>
            </p:nvPr>
          </p:nvSpPr>
          <p:spPr>
            <a:xfrm>
              <a:off x="7854950" y="130175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19541" y="13484"/>
                  </a:lnTo>
                  <a:lnTo>
                    <a:pt x="4462" y="5970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387"/>
            <p:cNvSpPr/>
            <p:nvPr>
              <p:custDataLst>
                <p:tags r:id="rId88"/>
              </p:custDataLst>
            </p:nvPr>
          </p:nvSpPr>
          <p:spPr>
            <a:xfrm>
              <a:off x="7569200" y="1489106"/>
              <a:ext cx="127001" cy="3145"/>
            </a:xfrm>
            <a:custGeom>
              <a:avLst/>
              <a:gdLst/>
              <a:ahLst/>
              <a:cxnLst/>
              <a:rect l="0" t="0" r="0" b="0"/>
              <a:pathLst>
                <a:path w="127001" h="3145">
                  <a:moveTo>
                    <a:pt x="0" y="3144"/>
                  </a:moveTo>
                  <a:lnTo>
                    <a:pt x="0" y="3144"/>
                  </a:lnTo>
                  <a:lnTo>
                    <a:pt x="40494" y="1262"/>
                  </a:lnTo>
                  <a:lnTo>
                    <a:pt x="70559" y="0"/>
                  </a:lnTo>
                  <a:lnTo>
                    <a:pt x="114968" y="2730"/>
                  </a:lnTo>
                  <a:lnTo>
                    <a:pt x="127000" y="3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388"/>
            <p:cNvSpPr/>
            <p:nvPr>
              <p:custDataLst>
                <p:tags r:id="rId89"/>
              </p:custDataLst>
            </p:nvPr>
          </p:nvSpPr>
          <p:spPr>
            <a:xfrm>
              <a:off x="7564615" y="1524000"/>
              <a:ext cx="131586" cy="12439"/>
            </a:xfrm>
            <a:custGeom>
              <a:avLst/>
              <a:gdLst/>
              <a:ahLst/>
              <a:cxnLst/>
              <a:rect l="0" t="0" r="0" b="0"/>
              <a:pathLst>
                <a:path w="131586" h="12439">
                  <a:moveTo>
                    <a:pt x="10935" y="6350"/>
                  </a:moveTo>
                  <a:lnTo>
                    <a:pt x="10935" y="6350"/>
                  </a:lnTo>
                  <a:lnTo>
                    <a:pt x="0" y="11817"/>
                  </a:lnTo>
                  <a:lnTo>
                    <a:pt x="117" y="12112"/>
                  </a:lnTo>
                  <a:lnTo>
                    <a:pt x="2129" y="12438"/>
                  </a:lnTo>
                  <a:lnTo>
                    <a:pt x="47588" y="7640"/>
                  </a:lnTo>
                  <a:lnTo>
                    <a:pt x="88588" y="4851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389"/>
            <p:cNvSpPr/>
            <p:nvPr>
              <p:custDataLst>
                <p:tags r:id="rId90"/>
              </p:custDataLst>
            </p:nvPr>
          </p:nvSpPr>
          <p:spPr>
            <a:xfrm>
              <a:off x="6867603" y="1142068"/>
              <a:ext cx="130098" cy="154902"/>
            </a:xfrm>
            <a:custGeom>
              <a:avLst/>
              <a:gdLst/>
              <a:ahLst/>
              <a:cxnLst/>
              <a:rect l="0" t="0" r="0" b="0"/>
              <a:pathLst>
                <a:path w="130098" h="154902">
                  <a:moveTo>
                    <a:pt x="22147" y="51732"/>
                  </a:moveTo>
                  <a:lnTo>
                    <a:pt x="22147" y="51732"/>
                  </a:lnTo>
                  <a:lnTo>
                    <a:pt x="22146" y="48361"/>
                  </a:lnTo>
                  <a:lnTo>
                    <a:pt x="20265" y="44824"/>
                  </a:lnTo>
                  <a:lnTo>
                    <a:pt x="18776" y="42894"/>
                  </a:lnTo>
                  <a:lnTo>
                    <a:pt x="17078" y="42312"/>
                  </a:lnTo>
                  <a:lnTo>
                    <a:pt x="15240" y="42630"/>
                  </a:lnTo>
                  <a:lnTo>
                    <a:pt x="13308" y="43547"/>
                  </a:lnTo>
                  <a:lnTo>
                    <a:pt x="7219" y="51580"/>
                  </a:lnTo>
                  <a:lnTo>
                    <a:pt x="4319" y="66269"/>
                  </a:lnTo>
                  <a:lnTo>
                    <a:pt x="1375" y="110239"/>
                  </a:lnTo>
                  <a:lnTo>
                    <a:pt x="0" y="135389"/>
                  </a:lnTo>
                  <a:lnTo>
                    <a:pt x="2689" y="154628"/>
                  </a:lnTo>
                  <a:lnTo>
                    <a:pt x="2825" y="154901"/>
                  </a:lnTo>
                  <a:lnTo>
                    <a:pt x="14623" y="108644"/>
                  </a:lnTo>
                  <a:lnTo>
                    <a:pt x="25170" y="66870"/>
                  </a:lnTo>
                  <a:lnTo>
                    <a:pt x="37938" y="29877"/>
                  </a:lnTo>
                  <a:lnTo>
                    <a:pt x="54107" y="9430"/>
                  </a:lnTo>
                  <a:lnTo>
                    <a:pt x="63632" y="1651"/>
                  </a:lnTo>
                  <a:lnTo>
                    <a:pt x="68148" y="0"/>
                  </a:lnTo>
                  <a:lnTo>
                    <a:pt x="76929" y="48"/>
                  </a:lnTo>
                  <a:lnTo>
                    <a:pt x="89806" y="4041"/>
                  </a:lnTo>
                  <a:lnTo>
                    <a:pt x="98314" y="13367"/>
                  </a:lnTo>
                  <a:lnTo>
                    <a:pt x="115273" y="42351"/>
                  </a:lnTo>
                  <a:lnTo>
                    <a:pt x="121236" y="66905"/>
                  </a:lnTo>
                  <a:lnTo>
                    <a:pt x="122545" y="99075"/>
                  </a:lnTo>
                  <a:lnTo>
                    <a:pt x="119942" y="114991"/>
                  </a:lnTo>
                  <a:lnTo>
                    <a:pt x="121585" y="121710"/>
                  </a:lnTo>
                  <a:lnTo>
                    <a:pt x="123011" y="123784"/>
                  </a:lnTo>
                  <a:lnTo>
                    <a:pt x="124668" y="125167"/>
                  </a:lnTo>
                  <a:lnTo>
                    <a:pt x="130097" y="127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390"/>
            <p:cNvSpPr/>
            <p:nvPr>
              <p:custDataLst>
                <p:tags r:id="rId91"/>
              </p:custDataLst>
            </p:nvPr>
          </p:nvSpPr>
          <p:spPr>
            <a:xfrm>
              <a:off x="7081427" y="1168400"/>
              <a:ext cx="11524" cy="88901"/>
            </a:xfrm>
            <a:custGeom>
              <a:avLst/>
              <a:gdLst/>
              <a:ahLst/>
              <a:cxnLst/>
              <a:rect l="0" t="0" r="0" b="0"/>
              <a:pathLst>
                <a:path w="11524" h="88901">
                  <a:moveTo>
                    <a:pt x="11523" y="0"/>
                  </a:moveTo>
                  <a:lnTo>
                    <a:pt x="11523" y="0"/>
                  </a:lnTo>
                  <a:lnTo>
                    <a:pt x="4781" y="10113"/>
                  </a:lnTo>
                  <a:lnTo>
                    <a:pt x="0" y="41221"/>
                  </a:lnTo>
                  <a:lnTo>
                    <a:pt x="937" y="69212"/>
                  </a:lnTo>
                  <a:lnTo>
                    <a:pt x="5173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391"/>
            <p:cNvSpPr/>
            <p:nvPr>
              <p:custDataLst>
                <p:tags r:id="rId92"/>
              </p:custDataLst>
            </p:nvPr>
          </p:nvSpPr>
          <p:spPr>
            <a:xfrm>
              <a:off x="7080250" y="10604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392"/>
            <p:cNvSpPr/>
            <p:nvPr>
              <p:custDataLst>
                <p:tags r:id="rId93"/>
              </p:custDataLst>
            </p:nvPr>
          </p:nvSpPr>
          <p:spPr>
            <a:xfrm>
              <a:off x="7205604" y="973271"/>
              <a:ext cx="58458" cy="360230"/>
            </a:xfrm>
            <a:custGeom>
              <a:avLst/>
              <a:gdLst/>
              <a:ahLst/>
              <a:cxnLst/>
              <a:rect l="0" t="0" r="0" b="0"/>
              <a:pathLst>
                <a:path w="58458" h="360230">
                  <a:moveTo>
                    <a:pt x="46096" y="68129"/>
                  </a:moveTo>
                  <a:lnTo>
                    <a:pt x="46096" y="68129"/>
                  </a:lnTo>
                  <a:lnTo>
                    <a:pt x="54934" y="47081"/>
                  </a:lnTo>
                  <a:lnTo>
                    <a:pt x="58457" y="14175"/>
                  </a:lnTo>
                  <a:lnTo>
                    <a:pt x="57159" y="10287"/>
                  </a:lnTo>
                  <a:lnTo>
                    <a:pt x="51954" y="4086"/>
                  </a:lnTo>
                  <a:lnTo>
                    <a:pt x="44936" y="860"/>
                  </a:lnTo>
                  <a:lnTo>
                    <a:pt x="41089" y="0"/>
                  </a:lnTo>
                  <a:lnTo>
                    <a:pt x="37114" y="1543"/>
                  </a:lnTo>
                  <a:lnTo>
                    <a:pt x="28933" y="8902"/>
                  </a:lnTo>
                  <a:lnTo>
                    <a:pt x="13024" y="35058"/>
                  </a:lnTo>
                  <a:lnTo>
                    <a:pt x="4821" y="65190"/>
                  </a:lnTo>
                  <a:lnTo>
                    <a:pt x="234" y="104217"/>
                  </a:lnTo>
                  <a:lnTo>
                    <a:pt x="0" y="127466"/>
                  </a:lnTo>
                  <a:lnTo>
                    <a:pt x="548" y="152137"/>
                  </a:lnTo>
                  <a:lnTo>
                    <a:pt x="3040" y="198364"/>
                  </a:lnTo>
                  <a:lnTo>
                    <a:pt x="7204" y="241722"/>
                  </a:lnTo>
                  <a:lnTo>
                    <a:pt x="13758" y="282159"/>
                  </a:lnTo>
                  <a:lnTo>
                    <a:pt x="19495" y="315654"/>
                  </a:lnTo>
                  <a:lnTo>
                    <a:pt x="26383" y="359460"/>
                  </a:lnTo>
                  <a:lnTo>
                    <a:pt x="27046" y="360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393"/>
            <p:cNvSpPr/>
            <p:nvPr>
              <p:custDataLst>
                <p:tags r:id="rId94"/>
              </p:custDataLst>
            </p:nvPr>
          </p:nvSpPr>
          <p:spPr>
            <a:xfrm>
              <a:off x="7127511" y="1181100"/>
              <a:ext cx="149590" cy="31751"/>
            </a:xfrm>
            <a:custGeom>
              <a:avLst/>
              <a:gdLst/>
              <a:ahLst/>
              <a:cxnLst/>
              <a:rect l="0" t="0" r="0" b="0"/>
              <a:pathLst>
                <a:path w="149590" h="31751">
                  <a:moveTo>
                    <a:pt x="35289" y="31750"/>
                  </a:moveTo>
                  <a:lnTo>
                    <a:pt x="35289" y="31750"/>
                  </a:lnTo>
                  <a:lnTo>
                    <a:pt x="0" y="31750"/>
                  </a:lnTo>
                  <a:lnTo>
                    <a:pt x="474" y="31044"/>
                  </a:lnTo>
                  <a:lnTo>
                    <a:pt x="4764" y="28379"/>
                  </a:lnTo>
                  <a:lnTo>
                    <a:pt x="45069" y="20919"/>
                  </a:lnTo>
                  <a:lnTo>
                    <a:pt x="89771" y="14038"/>
                  </a:lnTo>
                  <a:lnTo>
                    <a:pt x="1495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394"/>
            <p:cNvSpPr/>
            <p:nvPr>
              <p:custDataLst>
                <p:tags r:id="rId95"/>
              </p:custDataLst>
            </p:nvPr>
          </p:nvSpPr>
          <p:spPr>
            <a:xfrm>
              <a:off x="6613817" y="986942"/>
              <a:ext cx="203334" cy="277377"/>
            </a:xfrm>
            <a:custGeom>
              <a:avLst/>
              <a:gdLst/>
              <a:ahLst/>
              <a:cxnLst/>
              <a:rect l="0" t="0" r="0" b="0"/>
              <a:pathLst>
                <a:path w="203334" h="277377">
                  <a:moveTo>
                    <a:pt x="9233" y="3658"/>
                  </a:moveTo>
                  <a:lnTo>
                    <a:pt x="9233" y="3658"/>
                  </a:lnTo>
                  <a:lnTo>
                    <a:pt x="18692" y="3658"/>
                  </a:lnTo>
                  <a:lnTo>
                    <a:pt x="19773" y="2952"/>
                  </a:lnTo>
                  <a:lnTo>
                    <a:pt x="20492" y="1776"/>
                  </a:lnTo>
                  <a:lnTo>
                    <a:pt x="20973" y="287"/>
                  </a:lnTo>
                  <a:lnTo>
                    <a:pt x="20587" y="0"/>
                  </a:lnTo>
                  <a:lnTo>
                    <a:pt x="16381" y="3037"/>
                  </a:lnTo>
                  <a:lnTo>
                    <a:pt x="4798" y="41890"/>
                  </a:lnTo>
                  <a:lnTo>
                    <a:pt x="0" y="71979"/>
                  </a:lnTo>
                  <a:lnTo>
                    <a:pt x="2421" y="112253"/>
                  </a:lnTo>
                  <a:lnTo>
                    <a:pt x="8312" y="159620"/>
                  </a:lnTo>
                  <a:lnTo>
                    <a:pt x="14939" y="192684"/>
                  </a:lnTo>
                  <a:lnTo>
                    <a:pt x="26602" y="232919"/>
                  </a:lnTo>
                  <a:lnTo>
                    <a:pt x="42367" y="260441"/>
                  </a:lnTo>
                  <a:lnTo>
                    <a:pt x="57071" y="275259"/>
                  </a:lnTo>
                  <a:lnTo>
                    <a:pt x="62997" y="277153"/>
                  </a:lnTo>
                  <a:lnTo>
                    <a:pt x="77108" y="277376"/>
                  </a:lnTo>
                  <a:lnTo>
                    <a:pt x="100920" y="266793"/>
                  </a:lnTo>
                  <a:lnTo>
                    <a:pt x="134954" y="241432"/>
                  </a:lnTo>
                  <a:lnTo>
                    <a:pt x="163214" y="205421"/>
                  </a:lnTo>
                  <a:lnTo>
                    <a:pt x="184915" y="162766"/>
                  </a:lnTo>
                  <a:lnTo>
                    <a:pt x="199183" y="116104"/>
                  </a:lnTo>
                  <a:lnTo>
                    <a:pt x="203333" y="76251"/>
                  </a:lnTo>
                  <a:lnTo>
                    <a:pt x="199702" y="47353"/>
                  </a:lnTo>
                  <a:lnTo>
                    <a:pt x="187033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427"/>
          <p:cNvGrpSpPr/>
          <p:nvPr/>
        </p:nvGrpSpPr>
        <p:grpSpPr>
          <a:xfrm>
            <a:off x="8176980" y="1038912"/>
            <a:ext cx="297934" cy="529539"/>
            <a:chOff x="8176980" y="1038912"/>
            <a:chExt cx="297934" cy="529539"/>
          </a:xfrm>
        </p:grpSpPr>
        <p:sp>
          <p:nvSpPr>
            <p:cNvPr id="39" name="SMARTInkShape-2395"/>
            <p:cNvSpPr/>
            <p:nvPr>
              <p:custDataLst>
                <p:tags r:id="rId81"/>
              </p:custDataLst>
            </p:nvPr>
          </p:nvSpPr>
          <p:spPr>
            <a:xfrm>
              <a:off x="8207518" y="1038912"/>
              <a:ext cx="111439" cy="290263"/>
            </a:xfrm>
            <a:custGeom>
              <a:avLst/>
              <a:gdLst/>
              <a:ahLst/>
              <a:cxnLst/>
              <a:rect l="0" t="0" r="0" b="0"/>
              <a:pathLst>
                <a:path w="111439" h="290263">
                  <a:moveTo>
                    <a:pt x="15732" y="8838"/>
                  </a:moveTo>
                  <a:lnTo>
                    <a:pt x="15732" y="8838"/>
                  </a:lnTo>
                  <a:lnTo>
                    <a:pt x="15731" y="5467"/>
                  </a:lnTo>
                  <a:lnTo>
                    <a:pt x="13850" y="1930"/>
                  </a:lnTo>
                  <a:lnTo>
                    <a:pt x="12361" y="0"/>
                  </a:lnTo>
                  <a:lnTo>
                    <a:pt x="10663" y="123"/>
                  </a:lnTo>
                  <a:lnTo>
                    <a:pt x="6893" y="4024"/>
                  </a:lnTo>
                  <a:lnTo>
                    <a:pt x="3089" y="41832"/>
                  </a:lnTo>
                  <a:lnTo>
                    <a:pt x="0" y="78300"/>
                  </a:lnTo>
                  <a:lnTo>
                    <a:pt x="1920" y="120379"/>
                  </a:lnTo>
                  <a:lnTo>
                    <a:pt x="6065" y="163539"/>
                  </a:lnTo>
                  <a:lnTo>
                    <a:pt x="7907" y="203889"/>
                  </a:lnTo>
                  <a:lnTo>
                    <a:pt x="6845" y="237344"/>
                  </a:lnTo>
                  <a:lnTo>
                    <a:pt x="3534" y="284750"/>
                  </a:lnTo>
                  <a:lnTo>
                    <a:pt x="3255" y="290216"/>
                  </a:lnTo>
                  <a:lnTo>
                    <a:pt x="3181" y="290262"/>
                  </a:lnTo>
                  <a:lnTo>
                    <a:pt x="3098" y="286551"/>
                  </a:lnTo>
                  <a:lnTo>
                    <a:pt x="16856" y="244202"/>
                  </a:lnTo>
                  <a:lnTo>
                    <a:pt x="26814" y="219277"/>
                  </a:lnTo>
                  <a:lnTo>
                    <a:pt x="50844" y="188234"/>
                  </a:lnTo>
                  <a:lnTo>
                    <a:pt x="65204" y="177234"/>
                  </a:lnTo>
                  <a:lnTo>
                    <a:pt x="71996" y="175430"/>
                  </a:lnTo>
                  <a:lnTo>
                    <a:pt x="85187" y="177188"/>
                  </a:lnTo>
                  <a:lnTo>
                    <a:pt x="96225" y="184555"/>
                  </a:lnTo>
                  <a:lnTo>
                    <a:pt x="105129" y="195590"/>
                  </a:lnTo>
                  <a:lnTo>
                    <a:pt x="111438" y="209902"/>
                  </a:lnTo>
                  <a:lnTo>
                    <a:pt x="110949" y="227551"/>
                  </a:lnTo>
                  <a:lnTo>
                    <a:pt x="105323" y="246449"/>
                  </a:lnTo>
                  <a:lnTo>
                    <a:pt x="95767" y="264256"/>
                  </a:lnTo>
                  <a:lnTo>
                    <a:pt x="82583" y="275933"/>
                  </a:lnTo>
                  <a:lnTo>
                    <a:pt x="66610" y="282769"/>
                  </a:lnTo>
                  <a:lnTo>
                    <a:pt x="47752" y="285807"/>
                  </a:lnTo>
                  <a:lnTo>
                    <a:pt x="20672" y="280776"/>
                  </a:lnTo>
                  <a:lnTo>
                    <a:pt x="1517" y="270348"/>
                  </a:lnTo>
                  <a:lnTo>
                    <a:pt x="610" y="265022"/>
                  </a:lnTo>
                  <a:lnTo>
                    <a:pt x="15732" y="23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396"/>
            <p:cNvSpPr/>
            <p:nvPr>
              <p:custDataLst>
                <p:tags r:id="rId82"/>
              </p:custDataLst>
            </p:nvPr>
          </p:nvSpPr>
          <p:spPr>
            <a:xfrm>
              <a:off x="8388350" y="1048633"/>
              <a:ext cx="86564" cy="259468"/>
            </a:xfrm>
            <a:custGeom>
              <a:avLst/>
              <a:gdLst/>
              <a:ahLst/>
              <a:cxnLst/>
              <a:rect l="0" t="0" r="0" b="0"/>
              <a:pathLst>
                <a:path w="86564" h="259468">
                  <a:moveTo>
                    <a:pt x="44450" y="5467"/>
                  </a:moveTo>
                  <a:lnTo>
                    <a:pt x="44450" y="5467"/>
                  </a:lnTo>
                  <a:lnTo>
                    <a:pt x="44449" y="0"/>
                  </a:lnTo>
                  <a:lnTo>
                    <a:pt x="57934" y="6121"/>
                  </a:lnTo>
                  <a:lnTo>
                    <a:pt x="66435" y="22456"/>
                  </a:lnTo>
                  <a:lnTo>
                    <a:pt x="77070" y="63182"/>
                  </a:lnTo>
                  <a:lnTo>
                    <a:pt x="83642" y="96735"/>
                  </a:lnTo>
                  <a:lnTo>
                    <a:pt x="86563" y="130462"/>
                  </a:lnTo>
                  <a:lnTo>
                    <a:pt x="82217" y="164267"/>
                  </a:lnTo>
                  <a:lnTo>
                    <a:pt x="67870" y="207506"/>
                  </a:lnTo>
                  <a:lnTo>
                    <a:pt x="55564" y="227201"/>
                  </a:lnTo>
                  <a:lnTo>
                    <a:pt x="40687" y="240658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397"/>
            <p:cNvSpPr/>
            <p:nvPr>
              <p:custDataLst>
                <p:tags r:id="rId83"/>
              </p:custDataLst>
            </p:nvPr>
          </p:nvSpPr>
          <p:spPr>
            <a:xfrm>
              <a:off x="8194479" y="1558058"/>
              <a:ext cx="124022" cy="10393"/>
            </a:xfrm>
            <a:custGeom>
              <a:avLst/>
              <a:gdLst/>
              <a:ahLst/>
              <a:cxnLst/>
              <a:rect l="0" t="0" r="0" b="0"/>
              <a:pathLst>
                <a:path w="124022" h="10393">
                  <a:moveTo>
                    <a:pt x="3371" y="10392"/>
                  </a:moveTo>
                  <a:lnTo>
                    <a:pt x="3371" y="10392"/>
                  </a:lnTo>
                  <a:lnTo>
                    <a:pt x="0" y="10392"/>
                  </a:lnTo>
                  <a:lnTo>
                    <a:pt x="418" y="9686"/>
                  </a:lnTo>
                  <a:lnTo>
                    <a:pt x="4645" y="7021"/>
                  </a:lnTo>
                  <a:lnTo>
                    <a:pt x="47999" y="932"/>
                  </a:lnTo>
                  <a:lnTo>
                    <a:pt x="93897" y="0"/>
                  </a:lnTo>
                  <a:lnTo>
                    <a:pt x="124021" y="4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398"/>
            <p:cNvSpPr/>
            <p:nvPr>
              <p:custDataLst>
                <p:tags r:id="rId84"/>
              </p:custDataLst>
            </p:nvPr>
          </p:nvSpPr>
          <p:spPr>
            <a:xfrm>
              <a:off x="8176980" y="1486488"/>
              <a:ext cx="103421" cy="5763"/>
            </a:xfrm>
            <a:custGeom>
              <a:avLst/>
              <a:gdLst/>
              <a:ahLst/>
              <a:cxnLst/>
              <a:rect l="0" t="0" r="0" b="0"/>
              <a:pathLst>
                <a:path w="103421" h="5763">
                  <a:moveTo>
                    <a:pt x="8170" y="5762"/>
                  </a:moveTo>
                  <a:lnTo>
                    <a:pt x="8170" y="5762"/>
                  </a:lnTo>
                  <a:lnTo>
                    <a:pt x="1428" y="5762"/>
                  </a:lnTo>
                  <a:lnTo>
                    <a:pt x="148" y="5056"/>
                  </a:lnTo>
                  <a:lnTo>
                    <a:pt x="0" y="3880"/>
                  </a:lnTo>
                  <a:lnTo>
                    <a:pt x="607" y="2391"/>
                  </a:lnTo>
                  <a:lnTo>
                    <a:pt x="26928" y="0"/>
                  </a:lnTo>
                  <a:lnTo>
                    <a:pt x="67980" y="1410"/>
                  </a:lnTo>
                  <a:lnTo>
                    <a:pt x="103420" y="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2399"/>
          <p:cNvSpPr/>
          <p:nvPr>
            <p:custDataLst>
              <p:tags r:id="rId2"/>
            </p:custDataLst>
          </p:nvPr>
        </p:nvSpPr>
        <p:spPr>
          <a:xfrm>
            <a:off x="8801360" y="1320800"/>
            <a:ext cx="12441" cy="1"/>
          </a:xfrm>
          <a:custGeom>
            <a:avLst/>
            <a:gdLst/>
            <a:ahLst/>
            <a:cxnLst/>
            <a:rect l="0" t="0" r="0" b="0"/>
            <a:pathLst>
              <a:path w="12441" h="1">
                <a:moveTo>
                  <a:pt x="6090" y="0"/>
                </a:moveTo>
                <a:lnTo>
                  <a:pt x="6090" y="0"/>
                </a:lnTo>
                <a:lnTo>
                  <a:pt x="0" y="0"/>
                </a:lnTo>
                <a:lnTo>
                  <a:pt x="1244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SMARTInkShape-Group429"/>
          <p:cNvGrpSpPr/>
          <p:nvPr/>
        </p:nvGrpSpPr>
        <p:grpSpPr>
          <a:xfrm>
            <a:off x="1780442" y="2096144"/>
            <a:ext cx="321409" cy="304157"/>
            <a:chOff x="1780442" y="2096144"/>
            <a:chExt cx="321409" cy="304157"/>
          </a:xfrm>
        </p:grpSpPr>
        <p:sp>
          <p:nvSpPr>
            <p:cNvPr id="45" name="SMARTInkShape-2400"/>
            <p:cNvSpPr/>
            <p:nvPr>
              <p:custDataLst>
                <p:tags r:id="rId78"/>
              </p:custDataLst>
            </p:nvPr>
          </p:nvSpPr>
          <p:spPr>
            <a:xfrm>
              <a:off x="1780442" y="2096144"/>
              <a:ext cx="232509" cy="304157"/>
            </a:xfrm>
            <a:custGeom>
              <a:avLst/>
              <a:gdLst/>
              <a:ahLst/>
              <a:cxnLst/>
              <a:rect l="0" t="0" r="0" b="0"/>
              <a:pathLst>
                <a:path w="232509" h="304157">
                  <a:moveTo>
                    <a:pt x="169008" y="24756"/>
                  </a:moveTo>
                  <a:lnTo>
                    <a:pt x="169008" y="24756"/>
                  </a:lnTo>
                  <a:lnTo>
                    <a:pt x="165637" y="21385"/>
                  </a:lnTo>
                  <a:lnTo>
                    <a:pt x="136405" y="15296"/>
                  </a:lnTo>
                  <a:lnTo>
                    <a:pt x="111213" y="16387"/>
                  </a:lnTo>
                  <a:lnTo>
                    <a:pt x="84777" y="27921"/>
                  </a:lnTo>
                  <a:lnTo>
                    <a:pt x="37469" y="66695"/>
                  </a:lnTo>
                  <a:lnTo>
                    <a:pt x="9932" y="106954"/>
                  </a:lnTo>
                  <a:lnTo>
                    <a:pt x="0" y="135607"/>
                  </a:lnTo>
                  <a:lnTo>
                    <a:pt x="555" y="179505"/>
                  </a:lnTo>
                  <a:lnTo>
                    <a:pt x="16398" y="217049"/>
                  </a:lnTo>
                  <a:lnTo>
                    <a:pt x="35596" y="243774"/>
                  </a:lnTo>
                  <a:lnTo>
                    <a:pt x="52093" y="254507"/>
                  </a:lnTo>
                  <a:lnTo>
                    <a:pt x="70479" y="260217"/>
                  </a:lnTo>
                  <a:lnTo>
                    <a:pt x="88058" y="260403"/>
                  </a:lnTo>
                  <a:lnTo>
                    <a:pt x="105278" y="254372"/>
                  </a:lnTo>
                  <a:lnTo>
                    <a:pt x="122339" y="242518"/>
                  </a:lnTo>
                  <a:lnTo>
                    <a:pt x="139329" y="223139"/>
                  </a:lnTo>
                  <a:lnTo>
                    <a:pt x="158019" y="181687"/>
                  </a:lnTo>
                  <a:lnTo>
                    <a:pt x="164124" y="146244"/>
                  </a:lnTo>
                  <a:lnTo>
                    <a:pt x="165426" y="106973"/>
                  </a:lnTo>
                  <a:lnTo>
                    <a:pt x="161301" y="66000"/>
                  </a:lnTo>
                  <a:lnTo>
                    <a:pt x="147675" y="26864"/>
                  </a:lnTo>
                  <a:lnTo>
                    <a:pt x="134361" y="11347"/>
                  </a:lnTo>
                  <a:lnTo>
                    <a:pt x="126860" y="5233"/>
                  </a:lnTo>
                  <a:lnTo>
                    <a:pt x="111000" y="322"/>
                  </a:lnTo>
                  <a:lnTo>
                    <a:pt x="102819" y="0"/>
                  </a:lnTo>
                  <a:lnTo>
                    <a:pt x="84322" y="9050"/>
                  </a:lnTo>
                  <a:lnTo>
                    <a:pt x="57838" y="33978"/>
                  </a:lnTo>
                  <a:lnTo>
                    <a:pt x="50445" y="43604"/>
                  </a:lnTo>
                  <a:lnTo>
                    <a:pt x="42230" y="67470"/>
                  </a:lnTo>
                  <a:lnTo>
                    <a:pt x="40695" y="93834"/>
                  </a:lnTo>
                  <a:lnTo>
                    <a:pt x="52438" y="131772"/>
                  </a:lnTo>
                  <a:lnTo>
                    <a:pt x="83213" y="176553"/>
                  </a:lnTo>
                  <a:lnTo>
                    <a:pt x="119684" y="215999"/>
                  </a:lnTo>
                  <a:lnTo>
                    <a:pt x="163498" y="245899"/>
                  </a:lnTo>
                  <a:lnTo>
                    <a:pt x="201211" y="272187"/>
                  </a:lnTo>
                  <a:lnTo>
                    <a:pt x="225083" y="299816"/>
                  </a:lnTo>
                  <a:lnTo>
                    <a:pt x="232508" y="304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401"/>
            <p:cNvSpPr/>
            <p:nvPr>
              <p:custDataLst>
                <p:tags r:id="rId79"/>
              </p:custDataLst>
            </p:nvPr>
          </p:nvSpPr>
          <p:spPr>
            <a:xfrm>
              <a:off x="2082800" y="21780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61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402"/>
            <p:cNvSpPr/>
            <p:nvPr>
              <p:custDataLst>
                <p:tags r:id="rId80"/>
              </p:custDataLst>
            </p:nvPr>
          </p:nvSpPr>
          <p:spPr>
            <a:xfrm>
              <a:off x="2057400" y="2330450"/>
              <a:ext cx="44451" cy="31751"/>
            </a:xfrm>
            <a:custGeom>
              <a:avLst/>
              <a:gdLst/>
              <a:ahLst/>
              <a:cxnLst/>
              <a:rect l="0" t="0" r="0" b="0"/>
              <a:pathLst>
                <a:path w="44451" h="31751">
                  <a:moveTo>
                    <a:pt x="44450" y="0"/>
                  </a:moveTo>
                  <a:lnTo>
                    <a:pt x="44450" y="0"/>
                  </a:lnTo>
                  <a:lnTo>
                    <a:pt x="5790" y="21015"/>
                  </a:lnTo>
                  <a:lnTo>
                    <a:pt x="2574" y="25332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430"/>
          <p:cNvGrpSpPr/>
          <p:nvPr/>
        </p:nvGrpSpPr>
        <p:grpSpPr>
          <a:xfrm>
            <a:off x="2585333" y="2097691"/>
            <a:ext cx="570618" cy="347060"/>
            <a:chOff x="2585333" y="2097691"/>
            <a:chExt cx="570618" cy="347060"/>
          </a:xfrm>
        </p:grpSpPr>
        <p:sp>
          <p:nvSpPr>
            <p:cNvPr id="49" name="SMARTInkShape-2403"/>
            <p:cNvSpPr/>
            <p:nvPr>
              <p:custDataLst>
                <p:tags r:id="rId71"/>
              </p:custDataLst>
            </p:nvPr>
          </p:nvSpPr>
          <p:spPr>
            <a:xfrm>
              <a:off x="2629860" y="2165350"/>
              <a:ext cx="11741" cy="279401"/>
            </a:xfrm>
            <a:custGeom>
              <a:avLst/>
              <a:gdLst/>
              <a:ahLst/>
              <a:cxnLst/>
              <a:rect l="0" t="0" r="0" b="0"/>
              <a:pathLst>
                <a:path w="11741" h="279401">
                  <a:moveTo>
                    <a:pt x="11740" y="0"/>
                  </a:moveTo>
                  <a:lnTo>
                    <a:pt x="11740" y="0"/>
                  </a:lnTo>
                  <a:lnTo>
                    <a:pt x="6273" y="0"/>
                  </a:lnTo>
                  <a:lnTo>
                    <a:pt x="1200" y="28875"/>
                  </a:lnTo>
                  <a:lnTo>
                    <a:pt x="0" y="61046"/>
                  </a:lnTo>
                  <a:lnTo>
                    <a:pt x="1348" y="96982"/>
                  </a:lnTo>
                  <a:lnTo>
                    <a:pt x="3594" y="134825"/>
                  </a:lnTo>
                  <a:lnTo>
                    <a:pt x="4592" y="175163"/>
                  </a:lnTo>
                  <a:lnTo>
                    <a:pt x="5036" y="210965"/>
                  </a:lnTo>
                  <a:lnTo>
                    <a:pt x="7166" y="253243"/>
                  </a:lnTo>
                  <a:lnTo>
                    <a:pt x="1174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404"/>
            <p:cNvSpPr/>
            <p:nvPr>
              <p:custDataLst>
                <p:tags r:id="rId72"/>
              </p:custDataLst>
            </p:nvPr>
          </p:nvSpPr>
          <p:spPr>
            <a:xfrm>
              <a:off x="2585333" y="2101850"/>
              <a:ext cx="215018" cy="120651"/>
            </a:xfrm>
            <a:custGeom>
              <a:avLst/>
              <a:gdLst/>
              <a:ahLst/>
              <a:cxnLst/>
              <a:rect l="0" t="0" r="0" b="0"/>
              <a:pathLst>
                <a:path w="215018" h="120651">
                  <a:moveTo>
                    <a:pt x="5467" y="120650"/>
                  </a:moveTo>
                  <a:lnTo>
                    <a:pt x="5467" y="120650"/>
                  </a:lnTo>
                  <a:lnTo>
                    <a:pt x="2096" y="117279"/>
                  </a:lnTo>
                  <a:lnTo>
                    <a:pt x="441" y="113742"/>
                  </a:lnTo>
                  <a:lnTo>
                    <a:pt x="0" y="111811"/>
                  </a:lnTo>
                  <a:lnTo>
                    <a:pt x="2749" y="102352"/>
                  </a:lnTo>
                  <a:lnTo>
                    <a:pt x="24888" y="83870"/>
                  </a:lnTo>
                  <a:lnTo>
                    <a:pt x="71742" y="57149"/>
                  </a:lnTo>
                  <a:lnTo>
                    <a:pt x="106419" y="39040"/>
                  </a:lnTo>
                  <a:lnTo>
                    <a:pt x="153912" y="16742"/>
                  </a:lnTo>
                  <a:lnTo>
                    <a:pt x="197773" y="3307"/>
                  </a:lnTo>
                  <a:lnTo>
                    <a:pt x="215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405"/>
            <p:cNvSpPr/>
            <p:nvPr>
              <p:custDataLst>
                <p:tags r:id="rId73"/>
              </p:custDataLst>
            </p:nvPr>
          </p:nvSpPr>
          <p:spPr>
            <a:xfrm>
              <a:off x="2611615" y="2298700"/>
              <a:ext cx="150636" cy="30607"/>
            </a:xfrm>
            <a:custGeom>
              <a:avLst/>
              <a:gdLst/>
              <a:ahLst/>
              <a:cxnLst/>
              <a:rect l="0" t="0" r="0" b="0"/>
              <a:pathLst>
                <a:path w="150636" h="30607">
                  <a:moveTo>
                    <a:pt x="10935" y="19050"/>
                  </a:moveTo>
                  <a:lnTo>
                    <a:pt x="10935" y="19050"/>
                  </a:lnTo>
                  <a:lnTo>
                    <a:pt x="4193" y="22421"/>
                  </a:lnTo>
                  <a:lnTo>
                    <a:pt x="2207" y="24119"/>
                  </a:lnTo>
                  <a:lnTo>
                    <a:pt x="0" y="27888"/>
                  </a:lnTo>
                  <a:lnTo>
                    <a:pt x="823" y="29176"/>
                  </a:lnTo>
                  <a:lnTo>
                    <a:pt x="5500" y="30606"/>
                  </a:lnTo>
                  <a:lnTo>
                    <a:pt x="48519" y="24692"/>
                  </a:lnTo>
                  <a:lnTo>
                    <a:pt x="86982" y="16959"/>
                  </a:lnTo>
                  <a:lnTo>
                    <a:pt x="131163" y="5074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406"/>
            <p:cNvSpPr/>
            <p:nvPr>
              <p:custDataLst>
                <p:tags r:id="rId74"/>
              </p:custDataLst>
            </p:nvPr>
          </p:nvSpPr>
          <p:spPr>
            <a:xfrm>
              <a:off x="2819400" y="23050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6272" y="69686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407"/>
            <p:cNvSpPr/>
            <p:nvPr>
              <p:custDataLst>
                <p:tags r:id="rId75"/>
              </p:custDataLst>
            </p:nvPr>
          </p:nvSpPr>
          <p:spPr>
            <a:xfrm>
              <a:off x="2801233" y="22225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765"/>
                  </a:lnTo>
                  <a:lnTo>
                    <a:pt x="411" y="1177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408"/>
            <p:cNvSpPr/>
            <p:nvPr>
              <p:custDataLst>
                <p:tags r:id="rId76"/>
              </p:custDataLst>
            </p:nvPr>
          </p:nvSpPr>
          <p:spPr>
            <a:xfrm>
              <a:off x="2889250" y="2266950"/>
              <a:ext cx="76201" cy="127001"/>
            </a:xfrm>
            <a:custGeom>
              <a:avLst/>
              <a:gdLst/>
              <a:ahLst/>
              <a:cxnLst/>
              <a:rect l="0" t="0" r="0" b="0"/>
              <a:pathLst>
                <a:path w="76201" h="127001">
                  <a:moveTo>
                    <a:pt x="0" y="0"/>
                  </a:moveTo>
                  <a:lnTo>
                    <a:pt x="0" y="0"/>
                  </a:lnTo>
                  <a:lnTo>
                    <a:pt x="1882" y="12552"/>
                  </a:lnTo>
                  <a:lnTo>
                    <a:pt x="5762" y="54570"/>
                  </a:lnTo>
                  <a:lnTo>
                    <a:pt x="6234" y="93695"/>
                  </a:lnTo>
                  <a:lnTo>
                    <a:pt x="6327" y="118697"/>
                  </a:lnTo>
                  <a:lnTo>
                    <a:pt x="5629" y="120759"/>
                  </a:lnTo>
                  <a:lnTo>
                    <a:pt x="4458" y="121428"/>
                  </a:lnTo>
                  <a:lnTo>
                    <a:pt x="2972" y="121169"/>
                  </a:lnTo>
                  <a:lnTo>
                    <a:pt x="1982" y="119585"/>
                  </a:lnTo>
                  <a:lnTo>
                    <a:pt x="587" y="109202"/>
                  </a:lnTo>
                  <a:lnTo>
                    <a:pt x="77" y="63020"/>
                  </a:lnTo>
                  <a:lnTo>
                    <a:pt x="6765" y="25258"/>
                  </a:lnTo>
                  <a:lnTo>
                    <a:pt x="13825" y="11226"/>
                  </a:lnTo>
                  <a:lnTo>
                    <a:pt x="17683" y="7484"/>
                  </a:lnTo>
                  <a:lnTo>
                    <a:pt x="22372" y="5695"/>
                  </a:lnTo>
                  <a:lnTo>
                    <a:pt x="33227" y="5588"/>
                  </a:lnTo>
                  <a:lnTo>
                    <a:pt x="51238" y="12866"/>
                  </a:lnTo>
                  <a:lnTo>
                    <a:pt x="61813" y="25709"/>
                  </a:lnTo>
                  <a:lnTo>
                    <a:pt x="69806" y="43176"/>
                  </a:lnTo>
                  <a:lnTo>
                    <a:pt x="74937" y="83135"/>
                  </a:lnTo>
                  <a:lnTo>
                    <a:pt x="762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409"/>
            <p:cNvSpPr/>
            <p:nvPr>
              <p:custDataLst>
                <p:tags r:id="rId77"/>
              </p:custDataLst>
            </p:nvPr>
          </p:nvSpPr>
          <p:spPr>
            <a:xfrm>
              <a:off x="3039600" y="2097691"/>
              <a:ext cx="116351" cy="308738"/>
            </a:xfrm>
            <a:custGeom>
              <a:avLst/>
              <a:gdLst/>
              <a:ahLst/>
              <a:cxnLst/>
              <a:rect l="0" t="0" r="0" b="0"/>
              <a:pathLst>
                <a:path w="116351" h="308738">
                  <a:moveTo>
                    <a:pt x="52850" y="207359"/>
                  </a:moveTo>
                  <a:lnTo>
                    <a:pt x="52850" y="207359"/>
                  </a:lnTo>
                  <a:lnTo>
                    <a:pt x="59592" y="203988"/>
                  </a:lnTo>
                  <a:lnTo>
                    <a:pt x="87285" y="176345"/>
                  </a:lnTo>
                  <a:lnTo>
                    <a:pt x="89321" y="171703"/>
                  </a:lnTo>
                  <a:lnTo>
                    <a:pt x="90226" y="167288"/>
                  </a:lnTo>
                  <a:lnTo>
                    <a:pt x="88351" y="165123"/>
                  </a:lnTo>
                  <a:lnTo>
                    <a:pt x="80622" y="160835"/>
                  </a:lnTo>
                  <a:lnTo>
                    <a:pt x="68251" y="160341"/>
                  </a:lnTo>
                  <a:lnTo>
                    <a:pt x="61000" y="161197"/>
                  </a:lnTo>
                  <a:lnTo>
                    <a:pt x="33941" y="175886"/>
                  </a:lnTo>
                  <a:lnTo>
                    <a:pt x="10323" y="204854"/>
                  </a:lnTo>
                  <a:lnTo>
                    <a:pt x="2199" y="228118"/>
                  </a:lnTo>
                  <a:lnTo>
                    <a:pt x="0" y="251863"/>
                  </a:lnTo>
                  <a:lnTo>
                    <a:pt x="3725" y="274175"/>
                  </a:lnTo>
                  <a:lnTo>
                    <a:pt x="11967" y="290207"/>
                  </a:lnTo>
                  <a:lnTo>
                    <a:pt x="23391" y="301330"/>
                  </a:lnTo>
                  <a:lnTo>
                    <a:pt x="37876" y="308626"/>
                  </a:lnTo>
                  <a:lnTo>
                    <a:pt x="44278" y="308737"/>
                  </a:lnTo>
                  <a:lnTo>
                    <a:pt x="49958" y="306694"/>
                  </a:lnTo>
                  <a:lnTo>
                    <a:pt x="60737" y="298075"/>
                  </a:lnTo>
                  <a:lnTo>
                    <a:pt x="78000" y="275944"/>
                  </a:lnTo>
                  <a:lnTo>
                    <a:pt x="92365" y="238969"/>
                  </a:lnTo>
                  <a:lnTo>
                    <a:pt x="101222" y="198830"/>
                  </a:lnTo>
                  <a:lnTo>
                    <a:pt x="104148" y="174862"/>
                  </a:lnTo>
                  <a:lnTo>
                    <a:pt x="106099" y="149005"/>
                  </a:lnTo>
                  <a:lnTo>
                    <a:pt x="107399" y="121890"/>
                  </a:lnTo>
                  <a:lnTo>
                    <a:pt x="108266" y="96052"/>
                  </a:lnTo>
                  <a:lnTo>
                    <a:pt x="108844" y="71065"/>
                  </a:lnTo>
                  <a:lnTo>
                    <a:pt x="108781" y="29662"/>
                  </a:lnTo>
                  <a:lnTo>
                    <a:pt x="106401" y="8908"/>
                  </a:lnTo>
                  <a:lnTo>
                    <a:pt x="104778" y="3797"/>
                  </a:lnTo>
                  <a:lnTo>
                    <a:pt x="102991" y="1096"/>
                  </a:lnTo>
                  <a:lnTo>
                    <a:pt x="101094" y="0"/>
                  </a:lnTo>
                  <a:lnTo>
                    <a:pt x="98418" y="2092"/>
                  </a:lnTo>
                  <a:lnTo>
                    <a:pt x="91682" y="11942"/>
                  </a:lnTo>
                  <a:lnTo>
                    <a:pt x="83327" y="56952"/>
                  </a:lnTo>
                  <a:lnTo>
                    <a:pt x="80506" y="101471"/>
                  </a:lnTo>
                  <a:lnTo>
                    <a:pt x="79755" y="126183"/>
                  </a:lnTo>
                  <a:lnTo>
                    <a:pt x="80800" y="172457"/>
                  </a:lnTo>
                  <a:lnTo>
                    <a:pt x="84322" y="214425"/>
                  </a:lnTo>
                  <a:lnTo>
                    <a:pt x="90592" y="249540"/>
                  </a:lnTo>
                  <a:lnTo>
                    <a:pt x="98684" y="283592"/>
                  </a:lnTo>
                  <a:lnTo>
                    <a:pt x="101750" y="289931"/>
                  </a:lnTo>
                  <a:lnTo>
                    <a:pt x="105206" y="294157"/>
                  </a:lnTo>
                  <a:lnTo>
                    <a:pt x="116350" y="302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431"/>
          <p:cNvGrpSpPr/>
          <p:nvPr/>
        </p:nvGrpSpPr>
        <p:grpSpPr>
          <a:xfrm>
            <a:off x="3870106" y="2064069"/>
            <a:ext cx="714595" cy="518644"/>
            <a:chOff x="3870106" y="2064069"/>
            <a:chExt cx="714595" cy="518644"/>
          </a:xfrm>
        </p:grpSpPr>
        <p:sp>
          <p:nvSpPr>
            <p:cNvPr id="57" name="SMARTInkShape-2410"/>
            <p:cNvSpPr/>
            <p:nvPr>
              <p:custDataLst>
                <p:tags r:id="rId65"/>
              </p:custDataLst>
            </p:nvPr>
          </p:nvSpPr>
          <p:spPr>
            <a:xfrm>
              <a:off x="3870106" y="2268490"/>
              <a:ext cx="200245" cy="207516"/>
            </a:xfrm>
            <a:custGeom>
              <a:avLst/>
              <a:gdLst/>
              <a:ahLst/>
              <a:cxnLst/>
              <a:rect l="0" t="0" r="0" b="0"/>
              <a:pathLst>
                <a:path w="200245" h="207516">
                  <a:moveTo>
                    <a:pt x="130394" y="30210"/>
                  </a:moveTo>
                  <a:lnTo>
                    <a:pt x="130394" y="30210"/>
                  </a:lnTo>
                  <a:lnTo>
                    <a:pt x="130394" y="21371"/>
                  </a:lnTo>
                  <a:lnTo>
                    <a:pt x="128512" y="17345"/>
                  </a:lnTo>
                  <a:lnTo>
                    <a:pt x="127023" y="15283"/>
                  </a:lnTo>
                  <a:lnTo>
                    <a:pt x="118184" y="9011"/>
                  </a:lnTo>
                  <a:lnTo>
                    <a:pt x="97486" y="1276"/>
                  </a:lnTo>
                  <a:lnTo>
                    <a:pt x="79251" y="0"/>
                  </a:lnTo>
                  <a:lnTo>
                    <a:pt x="66742" y="2202"/>
                  </a:lnTo>
                  <a:lnTo>
                    <a:pt x="44428" y="14150"/>
                  </a:lnTo>
                  <a:lnTo>
                    <a:pt x="23313" y="37838"/>
                  </a:lnTo>
                  <a:lnTo>
                    <a:pt x="7022" y="73941"/>
                  </a:lnTo>
                  <a:lnTo>
                    <a:pt x="0" y="112547"/>
                  </a:lnTo>
                  <a:lnTo>
                    <a:pt x="4662" y="150797"/>
                  </a:lnTo>
                  <a:lnTo>
                    <a:pt x="14980" y="182199"/>
                  </a:lnTo>
                  <a:lnTo>
                    <a:pt x="24771" y="196774"/>
                  </a:lnTo>
                  <a:lnTo>
                    <a:pt x="30345" y="202636"/>
                  </a:lnTo>
                  <a:lnTo>
                    <a:pt x="35473" y="205838"/>
                  </a:lnTo>
                  <a:lnTo>
                    <a:pt x="40302" y="207268"/>
                  </a:lnTo>
                  <a:lnTo>
                    <a:pt x="44933" y="207515"/>
                  </a:lnTo>
                  <a:lnTo>
                    <a:pt x="49431" y="205564"/>
                  </a:lnTo>
                  <a:lnTo>
                    <a:pt x="58191" y="197750"/>
                  </a:lnTo>
                  <a:lnTo>
                    <a:pt x="71058" y="174710"/>
                  </a:lnTo>
                  <a:lnTo>
                    <a:pt x="83807" y="135427"/>
                  </a:lnTo>
                  <a:lnTo>
                    <a:pt x="93150" y="88040"/>
                  </a:lnTo>
                  <a:lnTo>
                    <a:pt x="103629" y="42055"/>
                  </a:lnTo>
                  <a:lnTo>
                    <a:pt x="104084" y="41634"/>
                  </a:lnTo>
                  <a:lnTo>
                    <a:pt x="104589" y="44930"/>
                  </a:lnTo>
                  <a:lnTo>
                    <a:pt x="107030" y="75163"/>
                  </a:lnTo>
                  <a:lnTo>
                    <a:pt x="125700" y="121587"/>
                  </a:lnTo>
                  <a:lnTo>
                    <a:pt x="138186" y="139261"/>
                  </a:lnTo>
                  <a:lnTo>
                    <a:pt x="160376" y="156439"/>
                  </a:lnTo>
                  <a:lnTo>
                    <a:pt x="174058" y="163452"/>
                  </a:lnTo>
                  <a:lnTo>
                    <a:pt x="185313" y="165159"/>
                  </a:lnTo>
                  <a:lnTo>
                    <a:pt x="200244" y="163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411"/>
            <p:cNvSpPr/>
            <p:nvPr>
              <p:custDataLst>
                <p:tags r:id="rId66"/>
              </p:custDataLst>
            </p:nvPr>
          </p:nvSpPr>
          <p:spPr>
            <a:xfrm>
              <a:off x="3873555" y="2064069"/>
              <a:ext cx="107896" cy="96358"/>
            </a:xfrm>
            <a:custGeom>
              <a:avLst/>
              <a:gdLst/>
              <a:ahLst/>
              <a:cxnLst/>
              <a:rect l="0" t="0" r="0" b="0"/>
              <a:pathLst>
                <a:path w="107896" h="96358">
                  <a:moveTo>
                    <a:pt x="25345" y="37781"/>
                  </a:moveTo>
                  <a:lnTo>
                    <a:pt x="25345" y="37781"/>
                  </a:lnTo>
                  <a:lnTo>
                    <a:pt x="25345" y="34410"/>
                  </a:lnTo>
                  <a:lnTo>
                    <a:pt x="24639" y="34123"/>
                  </a:lnTo>
                  <a:lnTo>
                    <a:pt x="21974" y="35685"/>
                  </a:lnTo>
                  <a:lnTo>
                    <a:pt x="7047" y="62015"/>
                  </a:lnTo>
                  <a:lnTo>
                    <a:pt x="880" y="91015"/>
                  </a:lnTo>
                  <a:lnTo>
                    <a:pt x="360" y="96013"/>
                  </a:lnTo>
                  <a:lnTo>
                    <a:pt x="222" y="96357"/>
                  </a:lnTo>
                  <a:lnTo>
                    <a:pt x="0" y="91842"/>
                  </a:lnTo>
                  <a:lnTo>
                    <a:pt x="20997" y="50143"/>
                  </a:lnTo>
                  <a:lnTo>
                    <a:pt x="42965" y="4462"/>
                  </a:lnTo>
                  <a:lnTo>
                    <a:pt x="46970" y="1457"/>
                  </a:lnTo>
                  <a:lnTo>
                    <a:pt x="51050" y="160"/>
                  </a:lnTo>
                  <a:lnTo>
                    <a:pt x="55182" y="0"/>
                  </a:lnTo>
                  <a:lnTo>
                    <a:pt x="58642" y="2010"/>
                  </a:lnTo>
                  <a:lnTo>
                    <a:pt x="64367" y="9888"/>
                  </a:lnTo>
                  <a:lnTo>
                    <a:pt x="79750" y="50222"/>
                  </a:lnTo>
                  <a:lnTo>
                    <a:pt x="107895" y="94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412"/>
            <p:cNvSpPr/>
            <p:nvPr>
              <p:custDataLst>
                <p:tags r:id="rId67"/>
              </p:custDataLst>
            </p:nvPr>
          </p:nvSpPr>
          <p:spPr>
            <a:xfrm>
              <a:off x="4127502" y="2422279"/>
              <a:ext cx="146049" cy="160434"/>
            </a:xfrm>
            <a:custGeom>
              <a:avLst/>
              <a:gdLst/>
              <a:ahLst/>
              <a:cxnLst/>
              <a:rect l="0" t="0" r="0" b="0"/>
              <a:pathLst>
                <a:path w="146049" h="160434">
                  <a:moveTo>
                    <a:pt x="6348" y="98671"/>
                  </a:moveTo>
                  <a:lnTo>
                    <a:pt x="6348" y="98671"/>
                  </a:lnTo>
                  <a:lnTo>
                    <a:pt x="881" y="93204"/>
                  </a:lnTo>
                  <a:lnTo>
                    <a:pt x="172" y="88837"/>
                  </a:lnTo>
                  <a:lnTo>
                    <a:pt x="0" y="130339"/>
                  </a:lnTo>
                  <a:lnTo>
                    <a:pt x="6086" y="160433"/>
                  </a:lnTo>
                  <a:lnTo>
                    <a:pt x="5468" y="160306"/>
                  </a:lnTo>
                  <a:lnTo>
                    <a:pt x="2899" y="158285"/>
                  </a:lnTo>
                  <a:lnTo>
                    <a:pt x="5406" y="117845"/>
                  </a:lnTo>
                  <a:lnTo>
                    <a:pt x="7950" y="77776"/>
                  </a:lnTo>
                  <a:lnTo>
                    <a:pt x="13172" y="38387"/>
                  </a:lnTo>
                  <a:lnTo>
                    <a:pt x="19188" y="11900"/>
                  </a:lnTo>
                  <a:lnTo>
                    <a:pt x="23343" y="3662"/>
                  </a:lnTo>
                  <a:lnTo>
                    <a:pt x="27542" y="0"/>
                  </a:lnTo>
                  <a:lnTo>
                    <a:pt x="30355" y="1140"/>
                  </a:lnTo>
                  <a:lnTo>
                    <a:pt x="37243" y="8052"/>
                  </a:lnTo>
                  <a:lnTo>
                    <a:pt x="52458" y="34805"/>
                  </a:lnTo>
                  <a:lnTo>
                    <a:pt x="65276" y="65505"/>
                  </a:lnTo>
                  <a:lnTo>
                    <a:pt x="69697" y="69819"/>
                  </a:lnTo>
                  <a:lnTo>
                    <a:pt x="71864" y="70970"/>
                  </a:lnTo>
                  <a:lnTo>
                    <a:pt x="74719" y="70326"/>
                  </a:lnTo>
                  <a:lnTo>
                    <a:pt x="81655" y="65847"/>
                  </a:lnTo>
                  <a:lnTo>
                    <a:pt x="109430" y="29092"/>
                  </a:lnTo>
                  <a:lnTo>
                    <a:pt x="115192" y="19299"/>
                  </a:lnTo>
                  <a:lnTo>
                    <a:pt x="117716" y="16829"/>
                  </a:lnTo>
                  <a:lnTo>
                    <a:pt x="120105" y="15887"/>
                  </a:lnTo>
                  <a:lnTo>
                    <a:pt x="122402" y="15965"/>
                  </a:lnTo>
                  <a:lnTo>
                    <a:pt x="123934" y="17428"/>
                  </a:lnTo>
                  <a:lnTo>
                    <a:pt x="135717" y="63647"/>
                  </a:lnTo>
                  <a:lnTo>
                    <a:pt x="139174" y="108292"/>
                  </a:lnTo>
                  <a:lnTo>
                    <a:pt x="139652" y="131623"/>
                  </a:lnTo>
                  <a:lnTo>
                    <a:pt x="139667" y="131222"/>
                  </a:lnTo>
                  <a:lnTo>
                    <a:pt x="146048" y="117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413"/>
            <p:cNvSpPr/>
            <p:nvPr>
              <p:custDataLst>
                <p:tags r:id="rId68"/>
              </p:custDataLst>
            </p:nvPr>
          </p:nvSpPr>
          <p:spPr>
            <a:xfrm>
              <a:off x="4473092" y="2489200"/>
              <a:ext cx="111609" cy="31751"/>
            </a:xfrm>
            <a:custGeom>
              <a:avLst/>
              <a:gdLst/>
              <a:ahLst/>
              <a:cxnLst/>
              <a:rect l="0" t="0" r="0" b="0"/>
              <a:pathLst>
                <a:path w="11160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31750"/>
                  </a:lnTo>
                  <a:lnTo>
                    <a:pt x="0" y="31044"/>
                  </a:lnTo>
                  <a:lnTo>
                    <a:pt x="1562" y="28379"/>
                  </a:lnTo>
                  <a:lnTo>
                    <a:pt x="8371" y="26724"/>
                  </a:lnTo>
                  <a:lnTo>
                    <a:pt x="33512" y="20148"/>
                  </a:lnTo>
                  <a:lnTo>
                    <a:pt x="72946" y="8556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414"/>
            <p:cNvSpPr/>
            <p:nvPr>
              <p:custDataLst>
                <p:tags r:id="rId69"/>
              </p:custDataLst>
            </p:nvPr>
          </p:nvSpPr>
          <p:spPr>
            <a:xfrm>
              <a:off x="4472056" y="2407026"/>
              <a:ext cx="99945" cy="157211"/>
            </a:xfrm>
            <a:custGeom>
              <a:avLst/>
              <a:gdLst/>
              <a:ahLst/>
              <a:cxnLst/>
              <a:rect l="0" t="0" r="0" b="0"/>
              <a:pathLst>
                <a:path w="99945" h="157211">
                  <a:moveTo>
                    <a:pt x="68194" y="31374"/>
                  </a:moveTo>
                  <a:lnTo>
                    <a:pt x="68194" y="31374"/>
                  </a:lnTo>
                  <a:lnTo>
                    <a:pt x="71565" y="24632"/>
                  </a:lnTo>
                  <a:lnTo>
                    <a:pt x="76983" y="19440"/>
                  </a:lnTo>
                  <a:lnTo>
                    <a:pt x="82683" y="14781"/>
                  </a:lnTo>
                  <a:lnTo>
                    <a:pt x="85217" y="10359"/>
                  </a:lnTo>
                  <a:lnTo>
                    <a:pt x="87066" y="892"/>
                  </a:lnTo>
                  <a:lnTo>
                    <a:pt x="77078" y="0"/>
                  </a:lnTo>
                  <a:lnTo>
                    <a:pt x="60713" y="6477"/>
                  </a:lnTo>
                  <a:lnTo>
                    <a:pt x="36926" y="22014"/>
                  </a:lnTo>
                  <a:lnTo>
                    <a:pt x="22397" y="40125"/>
                  </a:lnTo>
                  <a:lnTo>
                    <a:pt x="3933" y="83910"/>
                  </a:lnTo>
                  <a:lnTo>
                    <a:pt x="0" y="106207"/>
                  </a:lnTo>
                  <a:lnTo>
                    <a:pt x="2205" y="126219"/>
                  </a:lnTo>
                  <a:lnTo>
                    <a:pt x="7328" y="142183"/>
                  </a:lnTo>
                  <a:lnTo>
                    <a:pt x="13155" y="149532"/>
                  </a:lnTo>
                  <a:lnTo>
                    <a:pt x="20448" y="154444"/>
                  </a:lnTo>
                  <a:lnTo>
                    <a:pt x="33194" y="157210"/>
                  </a:lnTo>
                  <a:lnTo>
                    <a:pt x="57988" y="156263"/>
                  </a:lnTo>
                  <a:lnTo>
                    <a:pt x="87311" y="151171"/>
                  </a:lnTo>
                  <a:lnTo>
                    <a:pt x="99944" y="139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15"/>
            <p:cNvSpPr/>
            <p:nvPr>
              <p:custDataLst>
                <p:tags r:id="rId70"/>
              </p:custDataLst>
            </p:nvPr>
          </p:nvSpPr>
          <p:spPr>
            <a:xfrm>
              <a:off x="4305300" y="2405661"/>
              <a:ext cx="120651" cy="159703"/>
            </a:xfrm>
            <a:custGeom>
              <a:avLst/>
              <a:gdLst/>
              <a:ahLst/>
              <a:cxnLst/>
              <a:rect l="0" t="0" r="0" b="0"/>
              <a:pathLst>
                <a:path w="120651" h="159703">
                  <a:moveTo>
                    <a:pt x="0" y="64489"/>
                  </a:moveTo>
                  <a:lnTo>
                    <a:pt x="0" y="64489"/>
                  </a:lnTo>
                  <a:lnTo>
                    <a:pt x="13815" y="21781"/>
                  </a:lnTo>
                  <a:lnTo>
                    <a:pt x="23849" y="2681"/>
                  </a:lnTo>
                  <a:lnTo>
                    <a:pt x="26482" y="0"/>
                  </a:lnTo>
                  <a:lnTo>
                    <a:pt x="28238" y="330"/>
                  </a:lnTo>
                  <a:lnTo>
                    <a:pt x="29409" y="2666"/>
                  </a:lnTo>
                  <a:lnTo>
                    <a:pt x="35100" y="42655"/>
                  </a:lnTo>
                  <a:lnTo>
                    <a:pt x="32620" y="86830"/>
                  </a:lnTo>
                  <a:lnTo>
                    <a:pt x="26800" y="131632"/>
                  </a:lnTo>
                  <a:lnTo>
                    <a:pt x="25676" y="147366"/>
                  </a:lnTo>
                  <a:lnTo>
                    <a:pt x="27404" y="152594"/>
                  </a:lnTo>
                  <a:lnTo>
                    <a:pt x="28853" y="154976"/>
                  </a:lnTo>
                  <a:lnTo>
                    <a:pt x="30524" y="156563"/>
                  </a:lnTo>
                  <a:lnTo>
                    <a:pt x="34263" y="158328"/>
                  </a:lnTo>
                  <a:lnTo>
                    <a:pt x="67854" y="159702"/>
                  </a:lnTo>
                  <a:lnTo>
                    <a:pt x="120650" y="147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2416"/>
          <p:cNvSpPr/>
          <p:nvPr>
            <p:custDataLst>
              <p:tags r:id="rId3"/>
            </p:custDataLst>
          </p:nvPr>
        </p:nvSpPr>
        <p:spPr>
          <a:xfrm>
            <a:off x="5028795" y="2155662"/>
            <a:ext cx="165645" cy="294136"/>
          </a:xfrm>
          <a:custGeom>
            <a:avLst/>
            <a:gdLst/>
            <a:ahLst/>
            <a:cxnLst/>
            <a:rect l="0" t="0" r="0" b="0"/>
            <a:pathLst>
              <a:path w="165645" h="294136">
                <a:moveTo>
                  <a:pt x="165505" y="187488"/>
                </a:moveTo>
                <a:lnTo>
                  <a:pt x="165505" y="187488"/>
                </a:lnTo>
                <a:lnTo>
                  <a:pt x="154660" y="186782"/>
                </a:lnTo>
                <a:lnTo>
                  <a:pt x="144457" y="184117"/>
                </a:lnTo>
                <a:lnTo>
                  <a:pt x="134748" y="176818"/>
                </a:lnTo>
                <a:lnTo>
                  <a:pt x="130184" y="171908"/>
                </a:lnTo>
                <a:lnTo>
                  <a:pt x="120389" y="148143"/>
                </a:lnTo>
                <a:lnTo>
                  <a:pt x="113018" y="112016"/>
                </a:lnTo>
                <a:lnTo>
                  <a:pt x="113108" y="66662"/>
                </a:lnTo>
                <a:lnTo>
                  <a:pt x="121521" y="39713"/>
                </a:lnTo>
                <a:lnTo>
                  <a:pt x="139805" y="7152"/>
                </a:lnTo>
                <a:lnTo>
                  <a:pt x="144138" y="3764"/>
                </a:lnTo>
                <a:lnTo>
                  <a:pt x="154597" y="0"/>
                </a:lnTo>
                <a:lnTo>
                  <a:pt x="158939" y="1112"/>
                </a:lnTo>
                <a:lnTo>
                  <a:pt x="162539" y="3971"/>
                </a:lnTo>
                <a:lnTo>
                  <a:pt x="165644" y="7993"/>
                </a:lnTo>
                <a:lnTo>
                  <a:pt x="165332" y="23751"/>
                </a:lnTo>
                <a:lnTo>
                  <a:pt x="159078" y="44866"/>
                </a:lnTo>
                <a:lnTo>
                  <a:pt x="138985" y="80554"/>
                </a:lnTo>
                <a:lnTo>
                  <a:pt x="110296" y="118644"/>
                </a:lnTo>
                <a:lnTo>
                  <a:pt x="75298" y="160191"/>
                </a:lnTo>
                <a:lnTo>
                  <a:pt x="39529" y="198920"/>
                </a:lnTo>
                <a:lnTo>
                  <a:pt x="7088" y="240206"/>
                </a:lnTo>
                <a:lnTo>
                  <a:pt x="553" y="254663"/>
                </a:lnTo>
                <a:lnTo>
                  <a:pt x="0" y="265791"/>
                </a:lnTo>
                <a:lnTo>
                  <a:pt x="2251" y="270029"/>
                </a:lnTo>
                <a:lnTo>
                  <a:pt x="10398" y="276619"/>
                </a:lnTo>
                <a:lnTo>
                  <a:pt x="54681" y="288840"/>
                </a:lnTo>
                <a:lnTo>
                  <a:pt x="99321" y="294135"/>
                </a:lnTo>
                <a:lnTo>
                  <a:pt x="131470" y="288310"/>
                </a:lnTo>
                <a:lnTo>
                  <a:pt x="159155" y="2763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SMARTInkShape-Group433"/>
          <p:cNvGrpSpPr/>
          <p:nvPr/>
        </p:nvGrpSpPr>
        <p:grpSpPr>
          <a:xfrm>
            <a:off x="5785058" y="1960068"/>
            <a:ext cx="895143" cy="664629"/>
            <a:chOff x="5785058" y="1960068"/>
            <a:chExt cx="895143" cy="664629"/>
          </a:xfrm>
        </p:grpSpPr>
        <p:sp>
          <p:nvSpPr>
            <p:cNvPr id="65" name="SMARTInkShape-2417"/>
            <p:cNvSpPr/>
            <p:nvPr>
              <p:custDataLst>
                <p:tags r:id="rId58"/>
              </p:custDataLst>
            </p:nvPr>
          </p:nvSpPr>
          <p:spPr>
            <a:xfrm>
              <a:off x="5829300" y="2139950"/>
              <a:ext cx="130017" cy="321990"/>
            </a:xfrm>
            <a:custGeom>
              <a:avLst/>
              <a:gdLst/>
              <a:ahLst/>
              <a:cxnLst/>
              <a:rect l="0" t="0" r="0" b="0"/>
              <a:pathLst>
                <a:path w="130017" h="321990">
                  <a:moveTo>
                    <a:pt x="25400" y="0"/>
                  </a:moveTo>
                  <a:lnTo>
                    <a:pt x="25400" y="0"/>
                  </a:lnTo>
                  <a:lnTo>
                    <a:pt x="22029" y="43370"/>
                  </a:lnTo>
                  <a:lnTo>
                    <a:pt x="22255" y="76896"/>
                  </a:lnTo>
                  <a:lnTo>
                    <a:pt x="24003" y="116020"/>
                  </a:lnTo>
                  <a:lnTo>
                    <a:pt x="24778" y="159279"/>
                  </a:lnTo>
                  <a:lnTo>
                    <a:pt x="23243" y="202494"/>
                  </a:lnTo>
                  <a:lnTo>
                    <a:pt x="20913" y="243103"/>
                  </a:lnTo>
                  <a:lnTo>
                    <a:pt x="18897" y="290204"/>
                  </a:lnTo>
                  <a:lnTo>
                    <a:pt x="13337" y="320005"/>
                  </a:lnTo>
                  <a:lnTo>
                    <a:pt x="13124" y="319875"/>
                  </a:lnTo>
                  <a:lnTo>
                    <a:pt x="12983" y="319084"/>
                  </a:lnTo>
                  <a:lnTo>
                    <a:pt x="26552" y="281290"/>
                  </a:lnTo>
                  <a:lnTo>
                    <a:pt x="42204" y="248210"/>
                  </a:lnTo>
                  <a:lnTo>
                    <a:pt x="62835" y="221710"/>
                  </a:lnTo>
                  <a:lnTo>
                    <a:pt x="69406" y="215540"/>
                  </a:lnTo>
                  <a:lnTo>
                    <a:pt x="75904" y="212132"/>
                  </a:lnTo>
                  <a:lnTo>
                    <a:pt x="88768" y="210227"/>
                  </a:lnTo>
                  <a:lnTo>
                    <a:pt x="101541" y="213614"/>
                  </a:lnTo>
                  <a:lnTo>
                    <a:pt x="107911" y="216493"/>
                  </a:lnTo>
                  <a:lnTo>
                    <a:pt x="118751" y="227217"/>
                  </a:lnTo>
                  <a:lnTo>
                    <a:pt x="123617" y="234028"/>
                  </a:lnTo>
                  <a:lnTo>
                    <a:pt x="129024" y="251003"/>
                  </a:lnTo>
                  <a:lnTo>
                    <a:pt x="130016" y="269601"/>
                  </a:lnTo>
                  <a:lnTo>
                    <a:pt x="125754" y="287275"/>
                  </a:lnTo>
                  <a:lnTo>
                    <a:pt x="111629" y="302656"/>
                  </a:lnTo>
                  <a:lnTo>
                    <a:pt x="91946" y="314430"/>
                  </a:lnTo>
                  <a:lnTo>
                    <a:pt x="50566" y="321989"/>
                  </a:lnTo>
                  <a:lnTo>
                    <a:pt x="22743" y="321417"/>
                  </a:lnTo>
                  <a:lnTo>
                    <a:pt x="15163" y="320111"/>
                  </a:lnTo>
                  <a:lnTo>
                    <a:pt x="10108" y="317124"/>
                  </a:lnTo>
                  <a:lnTo>
                    <a:pt x="6739" y="313016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418"/>
            <p:cNvSpPr/>
            <p:nvPr>
              <p:custDataLst>
                <p:tags r:id="rId59"/>
              </p:custDataLst>
            </p:nvPr>
          </p:nvSpPr>
          <p:spPr>
            <a:xfrm>
              <a:off x="6420733" y="2540000"/>
              <a:ext cx="100718" cy="44451"/>
            </a:xfrm>
            <a:custGeom>
              <a:avLst/>
              <a:gdLst/>
              <a:ahLst/>
              <a:cxnLst/>
              <a:rect l="0" t="0" r="0" b="0"/>
              <a:pathLst>
                <a:path w="10071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38983"/>
                  </a:lnTo>
                  <a:lnTo>
                    <a:pt x="411" y="38689"/>
                  </a:lnTo>
                  <a:lnTo>
                    <a:pt x="42871" y="27284"/>
                  </a:lnTo>
                  <a:lnTo>
                    <a:pt x="67271" y="19687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419"/>
            <p:cNvSpPr/>
            <p:nvPr>
              <p:custDataLst>
                <p:tags r:id="rId60"/>
              </p:custDataLst>
            </p:nvPr>
          </p:nvSpPr>
          <p:spPr>
            <a:xfrm>
              <a:off x="5785058" y="1960068"/>
              <a:ext cx="120443" cy="97333"/>
            </a:xfrm>
            <a:custGeom>
              <a:avLst/>
              <a:gdLst/>
              <a:ahLst/>
              <a:cxnLst/>
              <a:rect l="0" t="0" r="0" b="0"/>
              <a:pathLst>
                <a:path w="120443" h="97333">
                  <a:moveTo>
                    <a:pt x="31542" y="21132"/>
                  </a:moveTo>
                  <a:lnTo>
                    <a:pt x="31542" y="21132"/>
                  </a:lnTo>
                  <a:lnTo>
                    <a:pt x="28171" y="21132"/>
                  </a:lnTo>
                  <a:lnTo>
                    <a:pt x="15641" y="36341"/>
                  </a:lnTo>
                  <a:lnTo>
                    <a:pt x="5115" y="52920"/>
                  </a:lnTo>
                  <a:lnTo>
                    <a:pt x="843" y="69640"/>
                  </a:lnTo>
                  <a:lnTo>
                    <a:pt x="0" y="76575"/>
                  </a:lnTo>
                  <a:lnTo>
                    <a:pt x="1342" y="76438"/>
                  </a:lnTo>
                  <a:lnTo>
                    <a:pt x="6595" y="74405"/>
                  </a:lnTo>
                  <a:lnTo>
                    <a:pt x="36393" y="33425"/>
                  </a:lnTo>
                  <a:lnTo>
                    <a:pt x="65748" y="17"/>
                  </a:lnTo>
                  <a:lnTo>
                    <a:pt x="67751" y="0"/>
                  </a:lnTo>
                  <a:lnTo>
                    <a:pt x="69793" y="1399"/>
                  </a:lnTo>
                  <a:lnTo>
                    <a:pt x="71859" y="3744"/>
                  </a:lnTo>
                  <a:lnTo>
                    <a:pt x="89263" y="45496"/>
                  </a:lnTo>
                  <a:lnTo>
                    <a:pt x="120442" y="97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420"/>
            <p:cNvSpPr/>
            <p:nvPr>
              <p:custDataLst>
                <p:tags r:id="rId61"/>
              </p:custDataLst>
            </p:nvPr>
          </p:nvSpPr>
          <p:spPr>
            <a:xfrm>
              <a:off x="6224174" y="2467662"/>
              <a:ext cx="94077" cy="148274"/>
            </a:xfrm>
            <a:custGeom>
              <a:avLst/>
              <a:gdLst/>
              <a:ahLst/>
              <a:cxnLst/>
              <a:rect l="0" t="0" r="0" b="0"/>
              <a:pathLst>
                <a:path w="94077" h="148274">
                  <a:moveTo>
                    <a:pt x="11526" y="8838"/>
                  </a:moveTo>
                  <a:lnTo>
                    <a:pt x="11526" y="8838"/>
                  </a:lnTo>
                  <a:lnTo>
                    <a:pt x="20365" y="0"/>
                  </a:lnTo>
                  <a:lnTo>
                    <a:pt x="21652" y="123"/>
                  </a:lnTo>
                  <a:lnTo>
                    <a:pt x="22510" y="1617"/>
                  </a:lnTo>
                  <a:lnTo>
                    <a:pt x="23082" y="4024"/>
                  </a:lnTo>
                  <a:lnTo>
                    <a:pt x="14033" y="51189"/>
                  </a:lnTo>
                  <a:lnTo>
                    <a:pt x="10140" y="89928"/>
                  </a:lnTo>
                  <a:lnTo>
                    <a:pt x="586" y="133271"/>
                  </a:lnTo>
                  <a:lnTo>
                    <a:pt x="0" y="138360"/>
                  </a:lnTo>
                  <a:lnTo>
                    <a:pt x="1019" y="141753"/>
                  </a:lnTo>
                  <a:lnTo>
                    <a:pt x="3111" y="144014"/>
                  </a:lnTo>
                  <a:lnTo>
                    <a:pt x="9197" y="146527"/>
                  </a:lnTo>
                  <a:lnTo>
                    <a:pt x="28710" y="148273"/>
                  </a:lnTo>
                  <a:lnTo>
                    <a:pt x="68500" y="141596"/>
                  </a:lnTo>
                  <a:lnTo>
                    <a:pt x="94076" y="135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421"/>
            <p:cNvSpPr/>
            <p:nvPr>
              <p:custDataLst>
                <p:tags r:id="rId62"/>
              </p:custDataLst>
            </p:nvPr>
          </p:nvSpPr>
          <p:spPr>
            <a:xfrm>
              <a:off x="6382134" y="2471133"/>
              <a:ext cx="101217" cy="144922"/>
            </a:xfrm>
            <a:custGeom>
              <a:avLst/>
              <a:gdLst/>
              <a:ahLst/>
              <a:cxnLst/>
              <a:rect l="0" t="0" r="0" b="0"/>
              <a:pathLst>
                <a:path w="101217" h="144922">
                  <a:moveTo>
                    <a:pt x="88516" y="18067"/>
                  </a:moveTo>
                  <a:lnTo>
                    <a:pt x="88516" y="18067"/>
                  </a:lnTo>
                  <a:lnTo>
                    <a:pt x="91887" y="14696"/>
                  </a:lnTo>
                  <a:lnTo>
                    <a:pt x="93542" y="11159"/>
                  </a:lnTo>
                  <a:lnTo>
                    <a:pt x="94604" y="6511"/>
                  </a:lnTo>
                  <a:lnTo>
                    <a:pt x="91417" y="2335"/>
                  </a:lnTo>
                  <a:lnTo>
                    <a:pt x="87925" y="492"/>
                  </a:lnTo>
                  <a:lnTo>
                    <a:pt x="86005" y="0"/>
                  </a:lnTo>
                  <a:lnTo>
                    <a:pt x="61456" y="7941"/>
                  </a:lnTo>
                  <a:lnTo>
                    <a:pt x="43574" y="20711"/>
                  </a:lnTo>
                  <a:lnTo>
                    <a:pt x="28241" y="37900"/>
                  </a:lnTo>
                  <a:lnTo>
                    <a:pt x="10668" y="80753"/>
                  </a:lnTo>
                  <a:lnTo>
                    <a:pt x="911" y="116224"/>
                  </a:lnTo>
                  <a:lnTo>
                    <a:pt x="0" y="129858"/>
                  </a:lnTo>
                  <a:lnTo>
                    <a:pt x="1283" y="133516"/>
                  </a:lnTo>
                  <a:lnTo>
                    <a:pt x="6472" y="139463"/>
                  </a:lnTo>
                  <a:lnTo>
                    <a:pt x="15363" y="142576"/>
                  </a:lnTo>
                  <a:lnTo>
                    <a:pt x="62411" y="144921"/>
                  </a:lnTo>
                  <a:lnTo>
                    <a:pt x="81957" y="141653"/>
                  </a:lnTo>
                  <a:lnTo>
                    <a:pt x="101216" y="13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422"/>
            <p:cNvSpPr/>
            <p:nvPr>
              <p:custDataLst>
                <p:tags r:id="rId63"/>
              </p:custDataLst>
            </p:nvPr>
          </p:nvSpPr>
          <p:spPr>
            <a:xfrm>
              <a:off x="6013527" y="2459260"/>
              <a:ext cx="158674" cy="165437"/>
            </a:xfrm>
            <a:custGeom>
              <a:avLst/>
              <a:gdLst/>
              <a:ahLst/>
              <a:cxnLst/>
              <a:rect l="0" t="0" r="0" b="0"/>
              <a:pathLst>
                <a:path w="158674" h="165437">
                  <a:moveTo>
                    <a:pt x="6273" y="74390"/>
                  </a:moveTo>
                  <a:lnTo>
                    <a:pt x="6273" y="74390"/>
                  </a:lnTo>
                  <a:lnTo>
                    <a:pt x="806" y="68923"/>
                  </a:lnTo>
                  <a:lnTo>
                    <a:pt x="511" y="69334"/>
                  </a:lnTo>
                  <a:lnTo>
                    <a:pt x="185" y="71672"/>
                  </a:lnTo>
                  <a:lnTo>
                    <a:pt x="5700" y="105326"/>
                  </a:lnTo>
                  <a:lnTo>
                    <a:pt x="5516" y="147122"/>
                  </a:lnTo>
                  <a:lnTo>
                    <a:pt x="507" y="165436"/>
                  </a:lnTo>
                  <a:lnTo>
                    <a:pt x="313" y="165426"/>
                  </a:lnTo>
                  <a:lnTo>
                    <a:pt x="0" y="156970"/>
                  </a:lnTo>
                  <a:lnTo>
                    <a:pt x="13748" y="113130"/>
                  </a:lnTo>
                  <a:lnTo>
                    <a:pt x="25656" y="70817"/>
                  </a:lnTo>
                  <a:lnTo>
                    <a:pt x="36240" y="30057"/>
                  </a:lnTo>
                  <a:lnTo>
                    <a:pt x="43845" y="7632"/>
                  </a:lnTo>
                  <a:lnTo>
                    <a:pt x="46137" y="4485"/>
                  </a:lnTo>
                  <a:lnTo>
                    <a:pt x="49078" y="3092"/>
                  </a:lnTo>
                  <a:lnTo>
                    <a:pt x="56105" y="3426"/>
                  </a:lnTo>
                  <a:lnTo>
                    <a:pt x="59250" y="5208"/>
                  </a:lnTo>
                  <a:lnTo>
                    <a:pt x="77485" y="25432"/>
                  </a:lnTo>
                  <a:lnTo>
                    <a:pt x="80256" y="30994"/>
                  </a:lnTo>
                  <a:lnTo>
                    <a:pt x="82406" y="32759"/>
                  </a:lnTo>
                  <a:lnTo>
                    <a:pt x="88558" y="34721"/>
                  </a:lnTo>
                  <a:lnTo>
                    <a:pt x="97878" y="31829"/>
                  </a:lnTo>
                  <a:lnTo>
                    <a:pt x="108370" y="25135"/>
                  </a:lnTo>
                  <a:lnTo>
                    <a:pt x="128484" y="7354"/>
                  </a:lnTo>
                  <a:lnTo>
                    <a:pt x="142518" y="0"/>
                  </a:lnTo>
                  <a:lnTo>
                    <a:pt x="144375" y="1513"/>
                  </a:lnTo>
                  <a:lnTo>
                    <a:pt x="148321" y="8839"/>
                  </a:lnTo>
                  <a:lnTo>
                    <a:pt x="154509" y="31606"/>
                  </a:lnTo>
                  <a:lnTo>
                    <a:pt x="153486" y="75268"/>
                  </a:lnTo>
                  <a:lnTo>
                    <a:pt x="151720" y="119620"/>
                  </a:lnTo>
                  <a:lnTo>
                    <a:pt x="148695" y="126989"/>
                  </a:lnTo>
                  <a:lnTo>
                    <a:pt x="149198" y="127095"/>
                  </a:lnTo>
                  <a:lnTo>
                    <a:pt x="150240" y="126460"/>
                  </a:lnTo>
                  <a:lnTo>
                    <a:pt x="158673" y="112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423"/>
            <p:cNvSpPr/>
            <p:nvPr>
              <p:custDataLst>
                <p:tags r:id="rId64"/>
              </p:custDataLst>
            </p:nvPr>
          </p:nvSpPr>
          <p:spPr>
            <a:xfrm>
              <a:off x="6667500" y="239664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127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SMARTInkShape-2424"/>
          <p:cNvSpPr/>
          <p:nvPr>
            <p:custDataLst>
              <p:tags r:id="rId4"/>
            </p:custDataLst>
          </p:nvPr>
        </p:nvSpPr>
        <p:spPr>
          <a:xfrm>
            <a:off x="2362205" y="3060606"/>
            <a:ext cx="265340" cy="381095"/>
          </a:xfrm>
          <a:custGeom>
            <a:avLst/>
            <a:gdLst/>
            <a:ahLst/>
            <a:cxnLst/>
            <a:rect l="0" t="0" r="0" b="0"/>
            <a:pathLst>
              <a:path w="265340" h="381095">
                <a:moveTo>
                  <a:pt x="57145" y="127094"/>
                </a:moveTo>
                <a:lnTo>
                  <a:pt x="57145" y="127094"/>
                </a:lnTo>
                <a:lnTo>
                  <a:pt x="51678" y="121627"/>
                </a:lnTo>
                <a:lnTo>
                  <a:pt x="45405" y="120822"/>
                </a:lnTo>
                <a:lnTo>
                  <a:pt x="40137" y="164792"/>
                </a:lnTo>
                <a:lnTo>
                  <a:pt x="37994" y="203567"/>
                </a:lnTo>
                <a:lnTo>
                  <a:pt x="33205" y="246335"/>
                </a:lnTo>
                <a:lnTo>
                  <a:pt x="26611" y="289581"/>
                </a:lnTo>
                <a:lnTo>
                  <a:pt x="16034" y="328109"/>
                </a:lnTo>
                <a:lnTo>
                  <a:pt x="703" y="366657"/>
                </a:lnTo>
                <a:lnTo>
                  <a:pt x="467" y="366530"/>
                </a:lnTo>
                <a:lnTo>
                  <a:pt x="36" y="330702"/>
                </a:lnTo>
                <a:lnTo>
                  <a:pt x="7" y="284240"/>
                </a:lnTo>
                <a:lnTo>
                  <a:pt x="0" y="241387"/>
                </a:lnTo>
                <a:lnTo>
                  <a:pt x="1879" y="201645"/>
                </a:lnTo>
                <a:lnTo>
                  <a:pt x="5771" y="165166"/>
                </a:lnTo>
                <a:lnTo>
                  <a:pt x="12205" y="130139"/>
                </a:lnTo>
                <a:lnTo>
                  <a:pt x="21649" y="97638"/>
                </a:lnTo>
                <a:lnTo>
                  <a:pt x="38867" y="55337"/>
                </a:lnTo>
                <a:lnTo>
                  <a:pt x="67474" y="8506"/>
                </a:lnTo>
                <a:lnTo>
                  <a:pt x="70381" y="3586"/>
                </a:lnTo>
                <a:lnTo>
                  <a:pt x="73024" y="1011"/>
                </a:lnTo>
                <a:lnTo>
                  <a:pt x="75492" y="0"/>
                </a:lnTo>
                <a:lnTo>
                  <a:pt x="77843" y="31"/>
                </a:lnTo>
                <a:lnTo>
                  <a:pt x="80116" y="2874"/>
                </a:lnTo>
                <a:lnTo>
                  <a:pt x="94342" y="48926"/>
                </a:lnTo>
                <a:lnTo>
                  <a:pt x="106188" y="95153"/>
                </a:lnTo>
                <a:lnTo>
                  <a:pt x="118635" y="137856"/>
                </a:lnTo>
                <a:lnTo>
                  <a:pt x="131119" y="169227"/>
                </a:lnTo>
                <a:lnTo>
                  <a:pt x="138470" y="177099"/>
                </a:lnTo>
                <a:lnTo>
                  <a:pt x="142407" y="178070"/>
                </a:lnTo>
                <a:lnTo>
                  <a:pt x="146441" y="177306"/>
                </a:lnTo>
                <a:lnTo>
                  <a:pt x="150543" y="175385"/>
                </a:lnTo>
                <a:lnTo>
                  <a:pt x="173039" y="150613"/>
                </a:lnTo>
                <a:lnTo>
                  <a:pt x="203928" y="104537"/>
                </a:lnTo>
                <a:lnTo>
                  <a:pt x="233835" y="58198"/>
                </a:lnTo>
                <a:lnTo>
                  <a:pt x="251900" y="34483"/>
                </a:lnTo>
                <a:lnTo>
                  <a:pt x="253304" y="35014"/>
                </a:lnTo>
                <a:lnTo>
                  <a:pt x="256745" y="39368"/>
                </a:lnTo>
                <a:lnTo>
                  <a:pt x="260340" y="76056"/>
                </a:lnTo>
                <a:lnTo>
                  <a:pt x="263400" y="107232"/>
                </a:lnTo>
                <a:lnTo>
                  <a:pt x="265231" y="147900"/>
                </a:lnTo>
                <a:lnTo>
                  <a:pt x="265339" y="193491"/>
                </a:lnTo>
                <a:lnTo>
                  <a:pt x="263035" y="239624"/>
                </a:lnTo>
                <a:lnTo>
                  <a:pt x="261541" y="282235"/>
                </a:lnTo>
                <a:lnTo>
                  <a:pt x="260876" y="319518"/>
                </a:lnTo>
                <a:lnTo>
                  <a:pt x="258569" y="364671"/>
                </a:lnTo>
                <a:lnTo>
                  <a:pt x="253995" y="3810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435"/>
          <p:cNvGrpSpPr/>
          <p:nvPr/>
        </p:nvGrpSpPr>
        <p:grpSpPr>
          <a:xfrm>
            <a:off x="2921000" y="3257550"/>
            <a:ext cx="234951" cy="138479"/>
            <a:chOff x="2921000" y="3257550"/>
            <a:chExt cx="234951" cy="138479"/>
          </a:xfrm>
        </p:grpSpPr>
        <p:sp>
          <p:nvSpPr>
            <p:cNvPr id="74" name="SMARTInkShape-2425"/>
            <p:cNvSpPr/>
            <p:nvPr>
              <p:custDataLst>
                <p:tags r:id="rId56"/>
              </p:custDataLst>
            </p:nvPr>
          </p:nvSpPr>
          <p:spPr>
            <a:xfrm>
              <a:off x="2921000" y="3371850"/>
              <a:ext cx="234951" cy="24179"/>
            </a:xfrm>
            <a:custGeom>
              <a:avLst/>
              <a:gdLst/>
              <a:ahLst/>
              <a:cxnLst/>
              <a:rect l="0" t="0" r="0" b="0"/>
              <a:pathLst>
                <a:path w="234951" h="24179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881" y="13257"/>
                  </a:lnTo>
                  <a:lnTo>
                    <a:pt x="5775" y="17181"/>
                  </a:lnTo>
                  <a:lnTo>
                    <a:pt x="12209" y="21277"/>
                  </a:lnTo>
                  <a:lnTo>
                    <a:pt x="30507" y="24178"/>
                  </a:lnTo>
                  <a:lnTo>
                    <a:pt x="63915" y="21667"/>
                  </a:lnTo>
                  <a:lnTo>
                    <a:pt x="94729" y="18331"/>
                  </a:lnTo>
                  <a:lnTo>
                    <a:pt x="129591" y="14497"/>
                  </a:lnTo>
                  <a:lnTo>
                    <a:pt x="166251" y="10441"/>
                  </a:lnTo>
                  <a:lnTo>
                    <a:pt x="209107" y="4191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426"/>
            <p:cNvSpPr/>
            <p:nvPr>
              <p:custDataLst>
                <p:tags r:id="rId57"/>
              </p:custDataLst>
            </p:nvPr>
          </p:nvSpPr>
          <p:spPr>
            <a:xfrm>
              <a:off x="2933778" y="3257550"/>
              <a:ext cx="177723" cy="6351"/>
            </a:xfrm>
            <a:custGeom>
              <a:avLst/>
              <a:gdLst/>
              <a:ahLst/>
              <a:cxnLst/>
              <a:rect l="0" t="0" r="0" b="0"/>
              <a:pathLst>
                <a:path w="177723" h="6351">
                  <a:moveTo>
                    <a:pt x="6272" y="6350"/>
                  </a:moveTo>
                  <a:lnTo>
                    <a:pt x="6272" y="6350"/>
                  </a:lnTo>
                  <a:lnTo>
                    <a:pt x="0" y="6350"/>
                  </a:lnTo>
                  <a:lnTo>
                    <a:pt x="36556" y="6350"/>
                  </a:lnTo>
                  <a:lnTo>
                    <a:pt x="77961" y="2979"/>
                  </a:lnTo>
                  <a:lnTo>
                    <a:pt x="109630" y="1324"/>
                  </a:lnTo>
                  <a:lnTo>
                    <a:pt x="149785" y="392"/>
                  </a:lnTo>
                  <a:lnTo>
                    <a:pt x="1777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436"/>
          <p:cNvGrpSpPr/>
          <p:nvPr/>
        </p:nvGrpSpPr>
        <p:grpSpPr>
          <a:xfrm>
            <a:off x="3461633" y="3124662"/>
            <a:ext cx="2475618" cy="407718"/>
            <a:chOff x="3461633" y="3124662"/>
            <a:chExt cx="2475618" cy="407718"/>
          </a:xfrm>
        </p:grpSpPr>
        <p:sp>
          <p:nvSpPr>
            <p:cNvPr id="77" name="SMARTInkShape-2427"/>
            <p:cNvSpPr/>
            <p:nvPr>
              <p:custDataLst>
                <p:tags r:id="rId39"/>
              </p:custDataLst>
            </p:nvPr>
          </p:nvSpPr>
          <p:spPr>
            <a:xfrm>
              <a:off x="3461633" y="3245715"/>
              <a:ext cx="212429" cy="188582"/>
            </a:xfrm>
            <a:custGeom>
              <a:avLst/>
              <a:gdLst/>
              <a:ahLst/>
              <a:cxnLst/>
              <a:rect l="0" t="0" r="0" b="0"/>
              <a:pathLst>
                <a:path w="212429" h="188582">
                  <a:moveTo>
                    <a:pt x="5467" y="11835"/>
                  </a:moveTo>
                  <a:lnTo>
                    <a:pt x="5467" y="11835"/>
                  </a:lnTo>
                  <a:lnTo>
                    <a:pt x="0" y="6368"/>
                  </a:lnTo>
                  <a:lnTo>
                    <a:pt x="13500" y="44287"/>
                  </a:lnTo>
                  <a:lnTo>
                    <a:pt x="16784" y="80796"/>
                  </a:lnTo>
                  <a:lnTo>
                    <a:pt x="17757" y="122892"/>
                  </a:lnTo>
                  <a:lnTo>
                    <a:pt x="13016" y="164744"/>
                  </a:lnTo>
                  <a:lnTo>
                    <a:pt x="5803" y="188581"/>
                  </a:lnTo>
                  <a:lnTo>
                    <a:pt x="2195" y="179209"/>
                  </a:lnTo>
                  <a:lnTo>
                    <a:pt x="5500" y="142707"/>
                  </a:lnTo>
                  <a:lnTo>
                    <a:pt x="11596" y="106925"/>
                  </a:lnTo>
                  <a:lnTo>
                    <a:pt x="19010" y="70795"/>
                  </a:lnTo>
                  <a:lnTo>
                    <a:pt x="29125" y="39451"/>
                  </a:lnTo>
                  <a:lnTo>
                    <a:pt x="45380" y="18464"/>
                  </a:lnTo>
                  <a:lnTo>
                    <a:pt x="67623" y="1491"/>
                  </a:lnTo>
                  <a:lnTo>
                    <a:pt x="73715" y="0"/>
                  </a:lnTo>
                  <a:lnTo>
                    <a:pt x="79188" y="418"/>
                  </a:lnTo>
                  <a:lnTo>
                    <a:pt x="84247" y="2107"/>
                  </a:lnTo>
                  <a:lnTo>
                    <a:pt x="93633" y="11509"/>
                  </a:lnTo>
                  <a:lnTo>
                    <a:pt x="101802" y="26507"/>
                  </a:lnTo>
                  <a:lnTo>
                    <a:pt x="111748" y="72668"/>
                  </a:lnTo>
                  <a:lnTo>
                    <a:pt x="113197" y="89156"/>
                  </a:lnTo>
                  <a:lnTo>
                    <a:pt x="113270" y="88782"/>
                  </a:lnTo>
                  <a:lnTo>
                    <a:pt x="122821" y="76632"/>
                  </a:lnTo>
                  <a:lnTo>
                    <a:pt x="141666" y="38147"/>
                  </a:lnTo>
                  <a:lnTo>
                    <a:pt x="149726" y="27998"/>
                  </a:lnTo>
                  <a:lnTo>
                    <a:pt x="154556" y="25432"/>
                  </a:lnTo>
                  <a:lnTo>
                    <a:pt x="165567" y="24463"/>
                  </a:lnTo>
                  <a:lnTo>
                    <a:pt x="183667" y="31256"/>
                  </a:lnTo>
                  <a:lnTo>
                    <a:pt x="194264" y="43985"/>
                  </a:lnTo>
                  <a:lnTo>
                    <a:pt x="202971" y="62107"/>
                  </a:lnTo>
                  <a:lnTo>
                    <a:pt x="212428" y="106354"/>
                  </a:lnTo>
                  <a:lnTo>
                    <a:pt x="211135" y="145903"/>
                  </a:lnTo>
                  <a:lnTo>
                    <a:pt x="202317" y="176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428"/>
            <p:cNvSpPr/>
            <p:nvPr>
              <p:custDataLst>
                <p:tags r:id="rId40"/>
              </p:custDataLst>
            </p:nvPr>
          </p:nvSpPr>
          <p:spPr>
            <a:xfrm>
              <a:off x="3713714" y="3278284"/>
              <a:ext cx="121687" cy="131667"/>
            </a:xfrm>
            <a:custGeom>
              <a:avLst/>
              <a:gdLst/>
              <a:ahLst/>
              <a:cxnLst/>
              <a:rect l="0" t="0" r="0" b="0"/>
              <a:pathLst>
                <a:path w="121687" h="131667">
                  <a:moveTo>
                    <a:pt x="51836" y="49116"/>
                  </a:moveTo>
                  <a:lnTo>
                    <a:pt x="51836" y="49116"/>
                  </a:lnTo>
                  <a:lnTo>
                    <a:pt x="66763" y="13795"/>
                  </a:lnTo>
                  <a:lnTo>
                    <a:pt x="67432" y="10047"/>
                  </a:lnTo>
                  <a:lnTo>
                    <a:pt x="66293" y="4000"/>
                  </a:lnTo>
                  <a:lnTo>
                    <a:pt x="64296" y="2105"/>
                  </a:lnTo>
                  <a:lnTo>
                    <a:pt x="58315" y="0"/>
                  </a:lnTo>
                  <a:lnTo>
                    <a:pt x="47189" y="4709"/>
                  </a:lnTo>
                  <a:lnTo>
                    <a:pt x="32838" y="15268"/>
                  </a:lnTo>
                  <a:lnTo>
                    <a:pt x="17051" y="31721"/>
                  </a:lnTo>
                  <a:lnTo>
                    <a:pt x="2410" y="64188"/>
                  </a:lnTo>
                  <a:lnTo>
                    <a:pt x="0" y="82626"/>
                  </a:lnTo>
                  <a:lnTo>
                    <a:pt x="1281" y="96465"/>
                  </a:lnTo>
                  <a:lnTo>
                    <a:pt x="4202" y="104967"/>
                  </a:lnTo>
                  <a:lnTo>
                    <a:pt x="6674" y="107517"/>
                  </a:lnTo>
                  <a:lnTo>
                    <a:pt x="13184" y="110350"/>
                  </a:lnTo>
                  <a:lnTo>
                    <a:pt x="16896" y="109694"/>
                  </a:lnTo>
                  <a:lnTo>
                    <a:pt x="24783" y="105202"/>
                  </a:lnTo>
                  <a:lnTo>
                    <a:pt x="37157" y="91369"/>
                  </a:lnTo>
                  <a:lnTo>
                    <a:pt x="60194" y="46048"/>
                  </a:lnTo>
                  <a:lnTo>
                    <a:pt x="63052" y="44248"/>
                  </a:lnTo>
                  <a:lnTo>
                    <a:pt x="65663" y="43754"/>
                  </a:lnTo>
                  <a:lnTo>
                    <a:pt x="68816" y="46247"/>
                  </a:lnTo>
                  <a:lnTo>
                    <a:pt x="91537" y="85442"/>
                  </a:lnTo>
                  <a:lnTo>
                    <a:pt x="103997" y="110384"/>
                  </a:lnTo>
                  <a:lnTo>
                    <a:pt x="121686" y="131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429"/>
            <p:cNvSpPr/>
            <p:nvPr>
              <p:custDataLst>
                <p:tags r:id="rId41"/>
              </p:custDataLst>
            </p:nvPr>
          </p:nvSpPr>
          <p:spPr>
            <a:xfrm>
              <a:off x="3873500" y="3270250"/>
              <a:ext cx="107951" cy="133351"/>
            </a:xfrm>
            <a:custGeom>
              <a:avLst/>
              <a:gdLst/>
              <a:ahLst/>
              <a:cxnLst/>
              <a:rect l="0" t="0" r="0" b="0"/>
              <a:pathLst>
                <a:path w="107951" h="133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9886" y="44812"/>
                  </a:lnTo>
                  <a:lnTo>
                    <a:pt x="65510" y="84451"/>
                  </a:lnTo>
                  <a:lnTo>
                    <a:pt x="1079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430"/>
            <p:cNvSpPr/>
            <p:nvPr>
              <p:custDataLst>
                <p:tags r:id="rId42"/>
              </p:custDataLst>
            </p:nvPr>
          </p:nvSpPr>
          <p:spPr>
            <a:xfrm>
              <a:off x="3873500" y="3274119"/>
              <a:ext cx="133351" cy="180282"/>
            </a:xfrm>
            <a:custGeom>
              <a:avLst/>
              <a:gdLst/>
              <a:ahLst/>
              <a:cxnLst/>
              <a:rect l="0" t="0" r="0" b="0"/>
              <a:pathLst>
                <a:path w="133351" h="180282">
                  <a:moveTo>
                    <a:pt x="133350" y="15181"/>
                  </a:moveTo>
                  <a:lnTo>
                    <a:pt x="133350" y="15181"/>
                  </a:lnTo>
                  <a:lnTo>
                    <a:pt x="128324" y="3247"/>
                  </a:lnTo>
                  <a:lnTo>
                    <a:pt x="127588" y="0"/>
                  </a:lnTo>
                  <a:lnTo>
                    <a:pt x="127392" y="121"/>
                  </a:lnTo>
                  <a:lnTo>
                    <a:pt x="127262" y="908"/>
                  </a:lnTo>
                  <a:lnTo>
                    <a:pt x="97137" y="33504"/>
                  </a:lnTo>
                  <a:lnTo>
                    <a:pt x="70017" y="74389"/>
                  </a:lnTo>
                  <a:lnTo>
                    <a:pt x="43010" y="118880"/>
                  </a:lnTo>
                  <a:lnTo>
                    <a:pt x="15081" y="160835"/>
                  </a:lnTo>
                  <a:lnTo>
                    <a:pt x="0" y="180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431"/>
            <p:cNvSpPr/>
            <p:nvPr>
              <p:custDataLst>
                <p:tags r:id="rId43"/>
              </p:custDataLst>
            </p:nvPr>
          </p:nvSpPr>
          <p:spPr>
            <a:xfrm>
              <a:off x="4172580" y="3124662"/>
              <a:ext cx="113671" cy="401454"/>
            </a:xfrm>
            <a:custGeom>
              <a:avLst/>
              <a:gdLst/>
              <a:ahLst/>
              <a:cxnLst/>
              <a:rect l="0" t="0" r="0" b="0"/>
              <a:pathLst>
                <a:path w="113671" h="401454">
                  <a:moveTo>
                    <a:pt x="81920" y="31288"/>
                  </a:moveTo>
                  <a:lnTo>
                    <a:pt x="81920" y="31288"/>
                  </a:lnTo>
                  <a:lnTo>
                    <a:pt x="81214" y="21149"/>
                  </a:lnTo>
                  <a:lnTo>
                    <a:pt x="76851" y="10331"/>
                  </a:lnTo>
                  <a:lnTo>
                    <a:pt x="73082" y="4805"/>
                  </a:lnTo>
                  <a:lnTo>
                    <a:pt x="69055" y="1879"/>
                  </a:lnTo>
                  <a:lnTo>
                    <a:pt x="64208" y="578"/>
                  </a:lnTo>
                  <a:lnTo>
                    <a:pt x="57349" y="0"/>
                  </a:lnTo>
                  <a:lnTo>
                    <a:pt x="47716" y="5388"/>
                  </a:lnTo>
                  <a:lnTo>
                    <a:pt x="37085" y="15544"/>
                  </a:lnTo>
                  <a:lnTo>
                    <a:pt x="23872" y="37833"/>
                  </a:lnTo>
                  <a:lnTo>
                    <a:pt x="16586" y="65761"/>
                  </a:lnTo>
                  <a:lnTo>
                    <a:pt x="19730" y="98958"/>
                  </a:lnTo>
                  <a:lnTo>
                    <a:pt x="30516" y="129478"/>
                  </a:lnTo>
                  <a:lnTo>
                    <a:pt x="53514" y="171096"/>
                  </a:lnTo>
                  <a:lnTo>
                    <a:pt x="60098" y="198301"/>
                  </a:lnTo>
                  <a:lnTo>
                    <a:pt x="60227" y="218405"/>
                  </a:lnTo>
                  <a:lnTo>
                    <a:pt x="52366" y="246735"/>
                  </a:lnTo>
                  <a:lnTo>
                    <a:pt x="36339" y="266902"/>
                  </a:lnTo>
                  <a:lnTo>
                    <a:pt x="31558" y="270061"/>
                  </a:lnTo>
                  <a:lnTo>
                    <a:pt x="29295" y="270903"/>
                  </a:lnTo>
                  <a:lnTo>
                    <a:pt x="27081" y="270759"/>
                  </a:lnTo>
                  <a:lnTo>
                    <a:pt x="18799" y="266455"/>
                  </a:lnTo>
                  <a:lnTo>
                    <a:pt x="21903" y="266303"/>
                  </a:lnTo>
                  <a:lnTo>
                    <a:pt x="25377" y="268148"/>
                  </a:lnTo>
                  <a:lnTo>
                    <a:pt x="27292" y="269628"/>
                  </a:lnTo>
                  <a:lnTo>
                    <a:pt x="29418" y="273154"/>
                  </a:lnTo>
                  <a:lnTo>
                    <a:pt x="29986" y="275082"/>
                  </a:lnTo>
                  <a:lnTo>
                    <a:pt x="28734" y="280987"/>
                  </a:lnTo>
                  <a:lnTo>
                    <a:pt x="13388" y="323716"/>
                  </a:lnTo>
                  <a:lnTo>
                    <a:pt x="4151" y="342535"/>
                  </a:lnTo>
                  <a:lnTo>
                    <a:pt x="0" y="374201"/>
                  </a:lnTo>
                  <a:lnTo>
                    <a:pt x="3413" y="385012"/>
                  </a:lnTo>
                  <a:lnTo>
                    <a:pt x="6299" y="389871"/>
                  </a:lnTo>
                  <a:lnTo>
                    <a:pt x="15149" y="397151"/>
                  </a:lnTo>
                  <a:lnTo>
                    <a:pt x="20473" y="400080"/>
                  </a:lnTo>
                  <a:lnTo>
                    <a:pt x="33914" y="401453"/>
                  </a:lnTo>
                  <a:lnTo>
                    <a:pt x="49295" y="399005"/>
                  </a:lnTo>
                  <a:lnTo>
                    <a:pt x="93921" y="378649"/>
                  </a:lnTo>
                  <a:lnTo>
                    <a:pt x="113670" y="367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432"/>
            <p:cNvSpPr/>
            <p:nvPr>
              <p:custDataLst>
                <p:tags r:id="rId44"/>
              </p:custDataLst>
            </p:nvPr>
          </p:nvSpPr>
          <p:spPr>
            <a:xfrm>
              <a:off x="4363333" y="3252965"/>
              <a:ext cx="145168" cy="190213"/>
            </a:xfrm>
            <a:custGeom>
              <a:avLst/>
              <a:gdLst/>
              <a:ahLst/>
              <a:cxnLst/>
              <a:rect l="0" t="0" r="0" b="0"/>
              <a:pathLst>
                <a:path w="145168" h="190213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23613" y="38389"/>
                  </a:lnTo>
                  <a:lnTo>
                    <a:pt x="53412" y="78415"/>
                  </a:lnTo>
                  <a:lnTo>
                    <a:pt x="89052" y="118183"/>
                  </a:lnTo>
                  <a:lnTo>
                    <a:pt x="126765" y="162360"/>
                  </a:lnTo>
                  <a:lnTo>
                    <a:pt x="141323" y="184988"/>
                  </a:lnTo>
                  <a:lnTo>
                    <a:pt x="143459" y="189892"/>
                  </a:lnTo>
                  <a:lnTo>
                    <a:pt x="144028" y="190212"/>
                  </a:lnTo>
                  <a:lnTo>
                    <a:pt x="145167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433"/>
            <p:cNvSpPr/>
            <p:nvPr>
              <p:custDataLst>
                <p:tags r:id="rId45"/>
              </p:custDataLst>
            </p:nvPr>
          </p:nvSpPr>
          <p:spPr>
            <a:xfrm>
              <a:off x="4397079" y="3252577"/>
              <a:ext cx="117772" cy="191841"/>
            </a:xfrm>
            <a:custGeom>
              <a:avLst/>
              <a:gdLst/>
              <a:ahLst/>
              <a:cxnLst/>
              <a:rect l="0" t="0" r="0" b="0"/>
              <a:pathLst>
                <a:path w="117772" h="191841">
                  <a:moveTo>
                    <a:pt x="117771" y="30373"/>
                  </a:moveTo>
                  <a:lnTo>
                    <a:pt x="117771" y="30373"/>
                  </a:lnTo>
                  <a:lnTo>
                    <a:pt x="117771" y="10600"/>
                  </a:lnTo>
                  <a:lnTo>
                    <a:pt x="115889" y="5593"/>
                  </a:lnTo>
                  <a:lnTo>
                    <a:pt x="114400" y="3269"/>
                  </a:lnTo>
                  <a:lnTo>
                    <a:pt x="112702" y="1720"/>
                  </a:lnTo>
                  <a:lnTo>
                    <a:pt x="108932" y="0"/>
                  </a:lnTo>
                  <a:lnTo>
                    <a:pt x="101143" y="6760"/>
                  </a:lnTo>
                  <a:lnTo>
                    <a:pt x="78895" y="40839"/>
                  </a:lnTo>
                  <a:lnTo>
                    <a:pt x="60391" y="82785"/>
                  </a:lnTo>
                  <a:lnTo>
                    <a:pt x="41502" y="124219"/>
                  </a:lnTo>
                  <a:lnTo>
                    <a:pt x="16863" y="165300"/>
                  </a:lnTo>
                  <a:lnTo>
                    <a:pt x="0" y="191082"/>
                  </a:lnTo>
                  <a:lnTo>
                    <a:pt x="1157" y="191840"/>
                  </a:lnTo>
                  <a:lnTo>
                    <a:pt x="16171" y="189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434"/>
            <p:cNvSpPr/>
            <p:nvPr>
              <p:custDataLst>
                <p:tags r:id="rId46"/>
              </p:custDataLst>
            </p:nvPr>
          </p:nvSpPr>
          <p:spPr>
            <a:xfrm>
              <a:off x="5873750" y="352425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63500" y="0"/>
                  </a:moveTo>
                  <a:lnTo>
                    <a:pt x="63500" y="0"/>
                  </a:lnTo>
                  <a:lnTo>
                    <a:pt x="22673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435"/>
            <p:cNvSpPr/>
            <p:nvPr>
              <p:custDataLst>
                <p:tags r:id="rId47"/>
              </p:custDataLst>
            </p:nvPr>
          </p:nvSpPr>
          <p:spPr>
            <a:xfrm>
              <a:off x="5702300" y="3166169"/>
              <a:ext cx="64380" cy="366211"/>
            </a:xfrm>
            <a:custGeom>
              <a:avLst/>
              <a:gdLst/>
              <a:ahLst/>
              <a:cxnLst/>
              <a:rect l="0" t="0" r="0" b="0"/>
              <a:pathLst>
                <a:path w="64380" h="366211">
                  <a:moveTo>
                    <a:pt x="25400" y="15181"/>
                  </a:moveTo>
                  <a:lnTo>
                    <a:pt x="25400" y="15181"/>
                  </a:lnTo>
                  <a:lnTo>
                    <a:pt x="22029" y="8439"/>
                  </a:lnTo>
                  <a:lnTo>
                    <a:pt x="21742" y="5747"/>
                  </a:lnTo>
                  <a:lnTo>
                    <a:pt x="23303" y="876"/>
                  </a:lnTo>
                  <a:lnTo>
                    <a:pt x="25414" y="0"/>
                  </a:lnTo>
                  <a:lnTo>
                    <a:pt x="31521" y="908"/>
                  </a:lnTo>
                  <a:lnTo>
                    <a:pt x="49634" y="8757"/>
                  </a:lnTo>
                  <a:lnTo>
                    <a:pt x="54962" y="14426"/>
                  </a:lnTo>
                  <a:lnTo>
                    <a:pt x="62762" y="30132"/>
                  </a:lnTo>
                  <a:lnTo>
                    <a:pt x="64379" y="62179"/>
                  </a:lnTo>
                  <a:lnTo>
                    <a:pt x="53648" y="98486"/>
                  </a:lnTo>
                  <a:lnTo>
                    <a:pt x="26820" y="140608"/>
                  </a:lnTo>
                  <a:lnTo>
                    <a:pt x="6537" y="172312"/>
                  </a:lnTo>
                  <a:lnTo>
                    <a:pt x="5769" y="176380"/>
                  </a:lnTo>
                  <a:lnTo>
                    <a:pt x="6797" y="182780"/>
                  </a:lnTo>
                  <a:lnTo>
                    <a:pt x="33284" y="226355"/>
                  </a:lnTo>
                  <a:lnTo>
                    <a:pt x="40193" y="239564"/>
                  </a:lnTo>
                  <a:lnTo>
                    <a:pt x="48495" y="274907"/>
                  </a:lnTo>
                  <a:lnTo>
                    <a:pt x="46974" y="312645"/>
                  </a:lnTo>
                  <a:lnTo>
                    <a:pt x="38456" y="336858"/>
                  </a:lnTo>
                  <a:lnTo>
                    <a:pt x="26994" y="354066"/>
                  </a:lnTo>
                  <a:lnTo>
                    <a:pt x="14662" y="364731"/>
                  </a:lnTo>
                  <a:lnTo>
                    <a:pt x="11186" y="366042"/>
                  </a:lnTo>
                  <a:lnTo>
                    <a:pt x="8163" y="366210"/>
                  </a:lnTo>
                  <a:lnTo>
                    <a:pt x="0" y="364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436"/>
            <p:cNvSpPr/>
            <p:nvPr>
              <p:custDataLst>
                <p:tags r:id="rId48"/>
              </p:custDataLst>
            </p:nvPr>
          </p:nvSpPr>
          <p:spPr>
            <a:xfrm>
              <a:off x="5543889" y="3411985"/>
              <a:ext cx="82212" cy="99566"/>
            </a:xfrm>
            <a:custGeom>
              <a:avLst/>
              <a:gdLst/>
              <a:ahLst/>
              <a:cxnLst/>
              <a:rect l="0" t="0" r="0" b="0"/>
              <a:pathLst>
                <a:path w="82212" h="99566">
                  <a:moveTo>
                    <a:pt x="6011" y="17015"/>
                  </a:moveTo>
                  <a:lnTo>
                    <a:pt x="6011" y="17015"/>
                  </a:lnTo>
                  <a:lnTo>
                    <a:pt x="9382" y="13644"/>
                  </a:lnTo>
                  <a:lnTo>
                    <a:pt x="10375" y="13356"/>
                  </a:lnTo>
                  <a:lnTo>
                    <a:pt x="11037" y="13871"/>
                  </a:lnTo>
                  <a:lnTo>
                    <a:pt x="11772" y="16323"/>
                  </a:lnTo>
                  <a:lnTo>
                    <a:pt x="12283" y="35782"/>
                  </a:lnTo>
                  <a:lnTo>
                    <a:pt x="8967" y="51660"/>
                  </a:lnTo>
                  <a:lnTo>
                    <a:pt x="803" y="71538"/>
                  </a:lnTo>
                  <a:lnTo>
                    <a:pt x="423" y="71003"/>
                  </a:lnTo>
                  <a:lnTo>
                    <a:pt x="0" y="66645"/>
                  </a:lnTo>
                  <a:lnTo>
                    <a:pt x="11217" y="30672"/>
                  </a:lnTo>
                  <a:lnTo>
                    <a:pt x="17967" y="17441"/>
                  </a:lnTo>
                  <a:lnTo>
                    <a:pt x="27552" y="8267"/>
                  </a:lnTo>
                  <a:lnTo>
                    <a:pt x="38163" y="2544"/>
                  </a:lnTo>
                  <a:lnTo>
                    <a:pt x="47582" y="0"/>
                  </a:lnTo>
                  <a:lnTo>
                    <a:pt x="52775" y="1438"/>
                  </a:lnTo>
                  <a:lnTo>
                    <a:pt x="64190" y="8681"/>
                  </a:lnTo>
                  <a:lnTo>
                    <a:pt x="72555" y="24599"/>
                  </a:lnTo>
                  <a:lnTo>
                    <a:pt x="80940" y="69964"/>
                  </a:lnTo>
                  <a:lnTo>
                    <a:pt x="82211" y="99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437"/>
            <p:cNvSpPr/>
            <p:nvPr>
              <p:custDataLst>
                <p:tags r:id="rId49"/>
              </p:custDataLst>
            </p:nvPr>
          </p:nvSpPr>
          <p:spPr>
            <a:xfrm>
              <a:off x="5347104" y="3239906"/>
              <a:ext cx="139297" cy="239895"/>
            </a:xfrm>
            <a:custGeom>
              <a:avLst/>
              <a:gdLst/>
              <a:ahLst/>
              <a:cxnLst/>
              <a:rect l="0" t="0" r="0" b="0"/>
              <a:pathLst>
                <a:path w="139297" h="239895">
                  <a:moveTo>
                    <a:pt x="139296" y="17644"/>
                  </a:moveTo>
                  <a:lnTo>
                    <a:pt x="139296" y="17644"/>
                  </a:lnTo>
                  <a:lnTo>
                    <a:pt x="134270" y="5711"/>
                  </a:lnTo>
                  <a:lnTo>
                    <a:pt x="133207" y="0"/>
                  </a:lnTo>
                  <a:lnTo>
                    <a:pt x="132415" y="237"/>
                  </a:lnTo>
                  <a:lnTo>
                    <a:pt x="129652" y="2382"/>
                  </a:lnTo>
                  <a:lnTo>
                    <a:pt x="111302" y="37881"/>
                  </a:lnTo>
                  <a:lnTo>
                    <a:pt x="95958" y="77027"/>
                  </a:lnTo>
                  <a:lnTo>
                    <a:pt x="76831" y="121787"/>
                  </a:lnTo>
                  <a:lnTo>
                    <a:pt x="50703" y="168916"/>
                  </a:lnTo>
                  <a:lnTo>
                    <a:pt x="25087" y="206634"/>
                  </a:lnTo>
                  <a:lnTo>
                    <a:pt x="1260" y="231600"/>
                  </a:lnTo>
                  <a:lnTo>
                    <a:pt x="0" y="234364"/>
                  </a:lnTo>
                  <a:lnTo>
                    <a:pt x="571" y="236207"/>
                  </a:lnTo>
                  <a:lnTo>
                    <a:pt x="5946" y="239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438"/>
            <p:cNvSpPr/>
            <p:nvPr>
              <p:custDataLst>
                <p:tags r:id="rId50"/>
              </p:custDataLst>
            </p:nvPr>
          </p:nvSpPr>
          <p:spPr>
            <a:xfrm>
              <a:off x="5334262" y="3214245"/>
              <a:ext cx="172252" cy="250884"/>
            </a:xfrm>
            <a:custGeom>
              <a:avLst/>
              <a:gdLst/>
              <a:ahLst/>
              <a:cxnLst/>
              <a:rect l="0" t="0" r="0" b="0"/>
              <a:pathLst>
                <a:path w="172252" h="250884">
                  <a:moveTo>
                    <a:pt x="6088" y="11555"/>
                  </a:moveTo>
                  <a:lnTo>
                    <a:pt x="6088" y="11555"/>
                  </a:lnTo>
                  <a:lnTo>
                    <a:pt x="2717" y="8184"/>
                  </a:lnTo>
                  <a:lnTo>
                    <a:pt x="1062" y="4648"/>
                  </a:lnTo>
                  <a:lnTo>
                    <a:pt x="0" y="0"/>
                  </a:lnTo>
                  <a:lnTo>
                    <a:pt x="6557" y="5936"/>
                  </a:lnTo>
                  <a:lnTo>
                    <a:pt x="29307" y="47343"/>
                  </a:lnTo>
                  <a:lnTo>
                    <a:pt x="51920" y="79672"/>
                  </a:lnTo>
                  <a:lnTo>
                    <a:pt x="78434" y="117088"/>
                  </a:lnTo>
                  <a:lnTo>
                    <a:pt x="105269" y="155825"/>
                  </a:lnTo>
                  <a:lnTo>
                    <a:pt x="128956" y="191856"/>
                  </a:lnTo>
                  <a:lnTo>
                    <a:pt x="161356" y="237879"/>
                  </a:lnTo>
                  <a:lnTo>
                    <a:pt x="171724" y="248418"/>
                  </a:lnTo>
                  <a:lnTo>
                    <a:pt x="172251" y="249897"/>
                  </a:lnTo>
                  <a:lnTo>
                    <a:pt x="171896" y="250883"/>
                  </a:lnTo>
                  <a:lnTo>
                    <a:pt x="170955" y="250129"/>
                  </a:lnTo>
                  <a:lnTo>
                    <a:pt x="164838" y="240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439"/>
            <p:cNvSpPr/>
            <p:nvPr>
              <p:custDataLst>
                <p:tags r:id="rId51"/>
              </p:custDataLst>
            </p:nvPr>
          </p:nvSpPr>
          <p:spPr>
            <a:xfrm>
              <a:off x="5099050" y="3422650"/>
              <a:ext cx="133351" cy="69851"/>
            </a:xfrm>
            <a:custGeom>
              <a:avLst/>
              <a:gdLst/>
              <a:ahLst/>
              <a:cxnLst/>
              <a:rect l="0" t="0" r="0" b="0"/>
              <a:pathLst>
                <a:path w="133351" h="69851">
                  <a:moveTo>
                    <a:pt x="133350" y="0"/>
                  </a:moveTo>
                  <a:lnTo>
                    <a:pt x="133350" y="0"/>
                  </a:lnTo>
                  <a:lnTo>
                    <a:pt x="85787" y="17677"/>
                  </a:lnTo>
                  <a:lnTo>
                    <a:pt x="38896" y="4344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440"/>
            <p:cNvSpPr/>
            <p:nvPr>
              <p:custDataLst>
                <p:tags r:id="rId52"/>
              </p:custDataLst>
            </p:nvPr>
          </p:nvSpPr>
          <p:spPr>
            <a:xfrm>
              <a:off x="4942992" y="3422650"/>
              <a:ext cx="10009" cy="6351"/>
            </a:xfrm>
            <a:custGeom>
              <a:avLst/>
              <a:gdLst/>
              <a:ahLst/>
              <a:cxnLst/>
              <a:rect l="0" t="0" r="0" b="0"/>
              <a:pathLst>
                <a:path w="1000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1561" y="6350"/>
                  </a:lnTo>
                  <a:lnTo>
                    <a:pt x="4608" y="4468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441"/>
            <p:cNvSpPr/>
            <p:nvPr>
              <p:custDataLst>
                <p:tags r:id="rId53"/>
              </p:custDataLst>
            </p:nvPr>
          </p:nvSpPr>
          <p:spPr>
            <a:xfrm>
              <a:off x="4616450" y="345440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38100" y="0"/>
                  </a:moveTo>
                  <a:lnTo>
                    <a:pt x="38100" y="0"/>
                  </a:lnTo>
                  <a:lnTo>
                    <a:pt x="11381" y="17298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442"/>
            <p:cNvSpPr/>
            <p:nvPr>
              <p:custDataLst>
                <p:tags r:id="rId54"/>
              </p:custDataLst>
            </p:nvPr>
          </p:nvSpPr>
          <p:spPr>
            <a:xfrm>
              <a:off x="4718050" y="34480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11933" y="1324"/>
                  </a:lnTo>
                  <a:lnTo>
                    <a:pt x="57041" y="52"/>
                  </a:lnTo>
                  <a:lnTo>
                    <a:pt x="97946" y="10"/>
                  </a:lnTo>
                  <a:lnTo>
                    <a:pt x="139841" y="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443"/>
            <p:cNvSpPr/>
            <p:nvPr>
              <p:custDataLst>
                <p:tags r:id="rId55"/>
              </p:custDataLst>
            </p:nvPr>
          </p:nvSpPr>
          <p:spPr>
            <a:xfrm>
              <a:off x="4552950" y="33782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27136"/>
                  </a:lnTo>
                  <a:lnTo>
                    <a:pt x="6316" y="74386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437"/>
          <p:cNvGrpSpPr/>
          <p:nvPr/>
        </p:nvGrpSpPr>
        <p:grpSpPr>
          <a:xfrm>
            <a:off x="7061462" y="3394145"/>
            <a:ext cx="514089" cy="165758"/>
            <a:chOff x="7061462" y="3394145"/>
            <a:chExt cx="514089" cy="165758"/>
          </a:xfrm>
        </p:grpSpPr>
        <p:sp>
          <p:nvSpPr>
            <p:cNvPr id="95" name="SMARTInkShape-2444"/>
            <p:cNvSpPr/>
            <p:nvPr>
              <p:custDataLst>
                <p:tags r:id="rId36"/>
              </p:custDataLst>
            </p:nvPr>
          </p:nvSpPr>
          <p:spPr>
            <a:xfrm>
              <a:off x="7436732" y="3436495"/>
              <a:ext cx="138819" cy="11556"/>
            </a:xfrm>
            <a:custGeom>
              <a:avLst/>
              <a:gdLst/>
              <a:ahLst/>
              <a:cxnLst/>
              <a:rect l="0" t="0" r="0" b="0"/>
              <a:pathLst>
                <a:path w="138819" h="11556">
                  <a:moveTo>
                    <a:pt x="5468" y="11555"/>
                  </a:moveTo>
                  <a:lnTo>
                    <a:pt x="5468" y="11555"/>
                  </a:lnTo>
                  <a:lnTo>
                    <a:pt x="0" y="11555"/>
                  </a:lnTo>
                  <a:lnTo>
                    <a:pt x="41290" y="2717"/>
                  </a:lnTo>
                  <a:lnTo>
                    <a:pt x="79895" y="0"/>
                  </a:lnTo>
                  <a:lnTo>
                    <a:pt x="123520" y="3445"/>
                  </a:lnTo>
                  <a:lnTo>
                    <a:pt x="138818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445"/>
            <p:cNvSpPr/>
            <p:nvPr>
              <p:custDataLst>
                <p:tags r:id="rId37"/>
              </p:custDataLst>
            </p:nvPr>
          </p:nvSpPr>
          <p:spPr>
            <a:xfrm>
              <a:off x="7468482" y="3505200"/>
              <a:ext cx="107069" cy="12701"/>
            </a:xfrm>
            <a:custGeom>
              <a:avLst/>
              <a:gdLst/>
              <a:ahLst/>
              <a:cxnLst/>
              <a:rect l="0" t="0" r="0" b="0"/>
              <a:pathLst>
                <a:path w="107069" h="12701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6121" y="9460"/>
                  </a:lnTo>
                  <a:lnTo>
                    <a:pt x="53412" y="12416"/>
                  </a:lnTo>
                  <a:lnTo>
                    <a:pt x="10706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446"/>
            <p:cNvSpPr/>
            <p:nvPr>
              <p:custDataLst>
                <p:tags r:id="rId38"/>
              </p:custDataLst>
            </p:nvPr>
          </p:nvSpPr>
          <p:spPr>
            <a:xfrm>
              <a:off x="7061462" y="3394145"/>
              <a:ext cx="191486" cy="165758"/>
            </a:xfrm>
            <a:custGeom>
              <a:avLst/>
              <a:gdLst/>
              <a:ahLst/>
              <a:cxnLst/>
              <a:rect l="0" t="0" r="0" b="0"/>
              <a:pathLst>
                <a:path w="191486" h="165758">
                  <a:moveTo>
                    <a:pt x="6088" y="15805"/>
                  </a:moveTo>
                  <a:lnTo>
                    <a:pt x="6088" y="15805"/>
                  </a:lnTo>
                  <a:lnTo>
                    <a:pt x="0" y="9716"/>
                  </a:lnTo>
                  <a:lnTo>
                    <a:pt x="3186" y="12903"/>
                  </a:lnTo>
                  <a:lnTo>
                    <a:pt x="12613" y="55605"/>
                  </a:lnTo>
                  <a:lnTo>
                    <a:pt x="15077" y="96977"/>
                  </a:lnTo>
                  <a:lnTo>
                    <a:pt x="12959" y="142141"/>
                  </a:lnTo>
                  <a:lnTo>
                    <a:pt x="7017" y="165591"/>
                  </a:lnTo>
                  <a:lnTo>
                    <a:pt x="6707" y="165757"/>
                  </a:lnTo>
                  <a:lnTo>
                    <a:pt x="6363" y="164060"/>
                  </a:lnTo>
                  <a:lnTo>
                    <a:pt x="14913" y="125726"/>
                  </a:lnTo>
                  <a:lnTo>
                    <a:pt x="25871" y="86945"/>
                  </a:lnTo>
                  <a:lnTo>
                    <a:pt x="41818" y="43468"/>
                  </a:lnTo>
                  <a:lnTo>
                    <a:pt x="55835" y="20338"/>
                  </a:lnTo>
                  <a:lnTo>
                    <a:pt x="74215" y="4056"/>
                  </a:lnTo>
                  <a:lnTo>
                    <a:pt x="81757" y="0"/>
                  </a:lnTo>
                  <a:lnTo>
                    <a:pt x="85462" y="1035"/>
                  </a:lnTo>
                  <a:lnTo>
                    <a:pt x="93341" y="7830"/>
                  </a:lnTo>
                  <a:lnTo>
                    <a:pt x="102339" y="33668"/>
                  </a:lnTo>
                  <a:lnTo>
                    <a:pt x="106103" y="58022"/>
                  </a:lnTo>
                  <a:lnTo>
                    <a:pt x="105102" y="68199"/>
                  </a:lnTo>
                  <a:lnTo>
                    <a:pt x="102081" y="77111"/>
                  </a:lnTo>
                  <a:lnTo>
                    <a:pt x="123020" y="37792"/>
                  </a:lnTo>
                  <a:lnTo>
                    <a:pt x="140218" y="14088"/>
                  </a:lnTo>
                  <a:lnTo>
                    <a:pt x="152484" y="4458"/>
                  </a:lnTo>
                  <a:lnTo>
                    <a:pt x="164992" y="178"/>
                  </a:lnTo>
                  <a:lnTo>
                    <a:pt x="170585" y="1154"/>
                  </a:lnTo>
                  <a:lnTo>
                    <a:pt x="180563" y="7882"/>
                  </a:lnTo>
                  <a:lnTo>
                    <a:pt x="187819" y="21691"/>
                  </a:lnTo>
                  <a:lnTo>
                    <a:pt x="190742" y="30312"/>
                  </a:lnTo>
                  <a:lnTo>
                    <a:pt x="191485" y="76156"/>
                  </a:lnTo>
                  <a:lnTo>
                    <a:pt x="187237" y="117570"/>
                  </a:lnTo>
                  <a:lnTo>
                    <a:pt x="177538" y="155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438"/>
          <p:cNvGrpSpPr/>
          <p:nvPr/>
        </p:nvGrpSpPr>
        <p:grpSpPr>
          <a:xfrm>
            <a:off x="7896254" y="3277881"/>
            <a:ext cx="2720947" cy="430520"/>
            <a:chOff x="7896254" y="3277881"/>
            <a:chExt cx="2720947" cy="430520"/>
          </a:xfrm>
        </p:grpSpPr>
        <p:sp>
          <p:nvSpPr>
            <p:cNvPr id="99" name="SMARTInkShape-2447"/>
            <p:cNvSpPr/>
            <p:nvPr>
              <p:custDataLst>
                <p:tags r:id="rId16"/>
              </p:custDataLst>
            </p:nvPr>
          </p:nvSpPr>
          <p:spPr>
            <a:xfrm>
              <a:off x="7896254" y="3410014"/>
              <a:ext cx="192813" cy="125719"/>
            </a:xfrm>
            <a:custGeom>
              <a:avLst/>
              <a:gdLst/>
              <a:ahLst/>
              <a:cxnLst/>
              <a:rect l="0" t="0" r="0" b="0"/>
              <a:pathLst>
                <a:path w="192813" h="125719">
                  <a:moveTo>
                    <a:pt x="15846" y="12636"/>
                  </a:moveTo>
                  <a:lnTo>
                    <a:pt x="15846" y="12636"/>
                  </a:lnTo>
                  <a:lnTo>
                    <a:pt x="22588" y="16007"/>
                  </a:lnTo>
                  <a:lnTo>
                    <a:pt x="27779" y="21425"/>
                  </a:lnTo>
                  <a:lnTo>
                    <a:pt x="32439" y="29948"/>
                  </a:lnTo>
                  <a:lnTo>
                    <a:pt x="36861" y="43143"/>
                  </a:lnTo>
                  <a:lnTo>
                    <a:pt x="36576" y="66439"/>
                  </a:lnTo>
                  <a:lnTo>
                    <a:pt x="20724" y="98888"/>
                  </a:lnTo>
                  <a:lnTo>
                    <a:pt x="5739" y="122824"/>
                  </a:lnTo>
                  <a:lnTo>
                    <a:pt x="4169" y="124195"/>
                  </a:lnTo>
                  <a:lnTo>
                    <a:pt x="543" y="125718"/>
                  </a:lnTo>
                  <a:lnTo>
                    <a:pt x="0" y="124712"/>
                  </a:lnTo>
                  <a:lnTo>
                    <a:pt x="5964" y="102410"/>
                  </a:lnTo>
                  <a:lnTo>
                    <a:pt x="28370" y="61805"/>
                  </a:lnTo>
                  <a:lnTo>
                    <a:pt x="55793" y="22845"/>
                  </a:lnTo>
                  <a:lnTo>
                    <a:pt x="71701" y="9412"/>
                  </a:lnTo>
                  <a:lnTo>
                    <a:pt x="88177" y="1090"/>
                  </a:lnTo>
                  <a:lnTo>
                    <a:pt x="94406" y="0"/>
                  </a:lnTo>
                  <a:lnTo>
                    <a:pt x="99263" y="684"/>
                  </a:lnTo>
                  <a:lnTo>
                    <a:pt x="103208" y="2551"/>
                  </a:lnTo>
                  <a:lnTo>
                    <a:pt x="109471" y="12152"/>
                  </a:lnTo>
                  <a:lnTo>
                    <a:pt x="112129" y="18664"/>
                  </a:lnTo>
                  <a:lnTo>
                    <a:pt x="111320" y="33424"/>
                  </a:lnTo>
                  <a:lnTo>
                    <a:pt x="104917" y="71530"/>
                  </a:lnTo>
                  <a:lnTo>
                    <a:pt x="104860" y="70949"/>
                  </a:lnTo>
                  <a:lnTo>
                    <a:pt x="116965" y="48840"/>
                  </a:lnTo>
                  <a:lnTo>
                    <a:pt x="141314" y="26373"/>
                  </a:lnTo>
                  <a:lnTo>
                    <a:pt x="151807" y="19212"/>
                  </a:lnTo>
                  <a:lnTo>
                    <a:pt x="157287" y="19136"/>
                  </a:lnTo>
                  <a:lnTo>
                    <a:pt x="169020" y="24697"/>
                  </a:lnTo>
                  <a:lnTo>
                    <a:pt x="184154" y="39728"/>
                  </a:lnTo>
                  <a:lnTo>
                    <a:pt x="189427" y="55251"/>
                  </a:lnTo>
                  <a:lnTo>
                    <a:pt x="192812" y="87219"/>
                  </a:lnTo>
                  <a:lnTo>
                    <a:pt x="191394" y="97054"/>
                  </a:lnTo>
                  <a:lnTo>
                    <a:pt x="187296" y="114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448"/>
            <p:cNvSpPr/>
            <p:nvPr>
              <p:custDataLst>
                <p:tags r:id="rId17"/>
              </p:custDataLst>
            </p:nvPr>
          </p:nvSpPr>
          <p:spPr>
            <a:xfrm>
              <a:off x="8705928" y="3377155"/>
              <a:ext cx="151920" cy="197896"/>
            </a:xfrm>
            <a:custGeom>
              <a:avLst/>
              <a:gdLst/>
              <a:ahLst/>
              <a:cxnLst/>
              <a:rect l="0" t="0" r="0" b="0"/>
              <a:pathLst>
                <a:path w="151920" h="197896">
                  <a:moveTo>
                    <a:pt x="6272" y="45495"/>
                  </a:moveTo>
                  <a:lnTo>
                    <a:pt x="6272" y="45495"/>
                  </a:lnTo>
                  <a:lnTo>
                    <a:pt x="2901" y="42124"/>
                  </a:lnTo>
                  <a:lnTo>
                    <a:pt x="1245" y="38588"/>
                  </a:lnTo>
                  <a:lnTo>
                    <a:pt x="96" y="29899"/>
                  </a:lnTo>
                  <a:lnTo>
                    <a:pt x="0" y="31037"/>
                  </a:lnTo>
                  <a:lnTo>
                    <a:pt x="20654" y="70864"/>
                  </a:lnTo>
                  <a:lnTo>
                    <a:pt x="38520" y="108986"/>
                  </a:lnTo>
                  <a:lnTo>
                    <a:pt x="60149" y="156422"/>
                  </a:lnTo>
                  <a:lnTo>
                    <a:pt x="74394" y="182344"/>
                  </a:lnTo>
                  <a:lnTo>
                    <a:pt x="75676" y="182589"/>
                  </a:lnTo>
                  <a:lnTo>
                    <a:pt x="78980" y="180979"/>
                  </a:lnTo>
                  <a:lnTo>
                    <a:pt x="84808" y="169365"/>
                  </a:lnTo>
                  <a:lnTo>
                    <a:pt x="98874" y="130562"/>
                  </a:lnTo>
                  <a:lnTo>
                    <a:pt x="114613" y="91004"/>
                  </a:lnTo>
                  <a:lnTo>
                    <a:pt x="129939" y="52864"/>
                  </a:lnTo>
                  <a:lnTo>
                    <a:pt x="150278" y="15540"/>
                  </a:lnTo>
                  <a:lnTo>
                    <a:pt x="151919" y="537"/>
                  </a:lnTo>
                  <a:lnTo>
                    <a:pt x="149937" y="0"/>
                  </a:lnTo>
                  <a:lnTo>
                    <a:pt x="142090" y="3168"/>
                  </a:lnTo>
                  <a:lnTo>
                    <a:pt x="98014" y="50165"/>
                  </a:lnTo>
                  <a:lnTo>
                    <a:pt x="66145" y="93210"/>
                  </a:lnTo>
                  <a:lnTo>
                    <a:pt x="38829" y="137949"/>
                  </a:lnTo>
                  <a:lnTo>
                    <a:pt x="7345" y="182893"/>
                  </a:lnTo>
                  <a:lnTo>
                    <a:pt x="3221" y="190757"/>
                  </a:lnTo>
                  <a:lnTo>
                    <a:pt x="2826" y="193136"/>
                  </a:lnTo>
                  <a:lnTo>
                    <a:pt x="3269" y="194722"/>
                  </a:lnTo>
                  <a:lnTo>
                    <a:pt x="6272" y="197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449"/>
            <p:cNvSpPr/>
            <p:nvPr>
              <p:custDataLst>
                <p:tags r:id="rId18"/>
              </p:custDataLst>
            </p:nvPr>
          </p:nvSpPr>
          <p:spPr>
            <a:xfrm>
              <a:off x="8870950" y="3530600"/>
              <a:ext cx="10009" cy="69851"/>
            </a:xfrm>
            <a:custGeom>
              <a:avLst/>
              <a:gdLst/>
              <a:ahLst/>
              <a:cxnLst/>
              <a:rect l="0" t="0" r="0" b="0"/>
              <a:pathLst>
                <a:path w="10009" h="69851">
                  <a:moveTo>
                    <a:pt x="6350" y="0"/>
                  </a:moveTo>
                  <a:lnTo>
                    <a:pt x="6350" y="0"/>
                  </a:lnTo>
                  <a:lnTo>
                    <a:pt x="7055" y="6481"/>
                  </a:lnTo>
                  <a:lnTo>
                    <a:pt x="10008" y="2097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450"/>
            <p:cNvSpPr/>
            <p:nvPr>
              <p:custDataLst>
                <p:tags r:id="rId19"/>
              </p:custDataLst>
            </p:nvPr>
          </p:nvSpPr>
          <p:spPr>
            <a:xfrm>
              <a:off x="8513443" y="3277881"/>
              <a:ext cx="116208" cy="331192"/>
            </a:xfrm>
            <a:custGeom>
              <a:avLst/>
              <a:gdLst/>
              <a:ahLst/>
              <a:cxnLst/>
              <a:rect l="0" t="0" r="0" b="0"/>
              <a:pathLst>
                <a:path w="116208" h="331192">
                  <a:moveTo>
                    <a:pt x="65407" y="43169"/>
                  </a:moveTo>
                  <a:lnTo>
                    <a:pt x="65407" y="43169"/>
                  </a:lnTo>
                  <a:lnTo>
                    <a:pt x="74245" y="25492"/>
                  </a:lnTo>
                  <a:lnTo>
                    <a:pt x="74827" y="22212"/>
                  </a:lnTo>
                  <a:lnTo>
                    <a:pt x="74510" y="19320"/>
                  </a:lnTo>
                  <a:lnTo>
                    <a:pt x="72275" y="14225"/>
                  </a:lnTo>
                  <a:lnTo>
                    <a:pt x="68930" y="9609"/>
                  </a:lnTo>
                  <a:lnTo>
                    <a:pt x="59708" y="3043"/>
                  </a:lnTo>
                  <a:lnTo>
                    <a:pt x="44669" y="0"/>
                  </a:lnTo>
                  <a:lnTo>
                    <a:pt x="30177" y="2470"/>
                  </a:lnTo>
                  <a:lnTo>
                    <a:pt x="16946" y="11040"/>
                  </a:lnTo>
                  <a:lnTo>
                    <a:pt x="7460" y="22517"/>
                  </a:lnTo>
                  <a:lnTo>
                    <a:pt x="6256" y="36342"/>
                  </a:lnTo>
                  <a:lnTo>
                    <a:pt x="11232" y="70591"/>
                  </a:lnTo>
                  <a:lnTo>
                    <a:pt x="33003" y="113007"/>
                  </a:lnTo>
                  <a:lnTo>
                    <a:pt x="52620" y="154645"/>
                  </a:lnTo>
                  <a:lnTo>
                    <a:pt x="53139" y="168913"/>
                  </a:lnTo>
                  <a:lnTo>
                    <a:pt x="50878" y="174976"/>
                  </a:lnTo>
                  <a:lnTo>
                    <a:pt x="42722" y="185476"/>
                  </a:lnTo>
                  <a:lnTo>
                    <a:pt x="26229" y="195949"/>
                  </a:lnTo>
                  <a:lnTo>
                    <a:pt x="11309" y="200150"/>
                  </a:lnTo>
                  <a:lnTo>
                    <a:pt x="4203" y="199251"/>
                  </a:lnTo>
                  <a:lnTo>
                    <a:pt x="105" y="197206"/>
                  </a:lnTo>
                  <a:lnTo>
                    <a:pt x="0" y="196660"/>
                  </a:lnTo>
                  <a:lnTo>
                    <a:pt x="637" y="196296"/>
                  </a:lnTo>
                  <a:lnTo>
                    <a:pt x="14004" y="195633"/>
                  </a:lnTo>
                  <a:lnTo>
                    <a:pt x="21630" y="199360"/>
                  </a:lnTo>
                  <a:lnTo>
                    <a:pt x="25640" y="202330"/>
                  </a:lnTo>
                  <a:lnTo>
                    <a:pt x="31975" y="211273"/>
                  </a:lnTo>
                  <a:lnTo>
                    <a:pt x="34652" y="216622"/>
                  </a:lnTo>
                  <a:lnTo>
                    <a:pt x="35744" y="231972"/>
                  </a:lnTo>
                  <a:lnTo>
                    <a:pt x="30512" y="260448"/>
                  </a:lnTo>
                  <a:lnTo>
                    <a:pt x="17146" y="304981"/>
                  </a:lnTo>
                  <a:lnTo>
                    <a:pt x="9567" y="320113"/>
                  </a:lnTo>
                  <a:lnTo>
                    <a:pt x="10541" y="321637"/>
                  </a:lnTo>
                  <a:lnTo>
                    <a:pt x="15387" y="325212"/>
                  </a:lnTo>
                  <a:lnTo>
                    <a:pt x="32790" y="331191"/>
                  </a:lnTo>
                  <a:lnTo>
                    <a:pt x="59192" y="330689"/>
                  </a:lnTo>
                  <a:lnTo>
                    <a:pt x="116207" y="316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451"/>
            <p:cNvSpPr/>
            <p:nvPr>
              <p:custDataLst>
                <p:tags r:id="rId20"/>
              </p:custDataLst>
            </p:nvPr>
          </p:nvSpPr>
          <p:spPr>
            <a:xfrm>
              <a:off x="8255100" y="3416300"/>
              <a:ext cx="83132" cy="139701"/>
            </a:xfrm>
            <a:custGeom>
              <a:avLst/>
              <a:gdLst/>
              <a:ahLst/>
              <a:cxnLst/>
              <a:rect l="0" t="0" r="0" b="0"/>
              <a:pathLst>
                <a:path w="83132" h="139701">
                  <a:moveTo>
                    <a:pt x="12600" y="0"/>
                  </a:moveTo>
                  <a:lnTo>
                    <a:pt x="12600" y="0"/>
                  </a:lnTo>
                  <a:lnTo>
                    <a:pt x="9229" y="0"/>
                  </a:lnTo>
                  <a:lnTo>
                    <a:pt x="8941" y="705"/>
                  </a:lnTo>
                  <a:lnTo>
                    <a:pt x="11202" y="6481"/>
                  </a:lnTo>
                  <a:lnTo>
                    <a:pt x="11771" y="49514"/>
                  </a:lnTo>
                  <a:lnTo>
                    <a:pt x="5668" y="92487"/>
                  </a:lnTo>
                  <a:lnTo>
                    <a:pt x="406" y="121322"/>
                  </a:lnTo>
                  <a:lnTo>
                    <a:pt x="237" y="121098"/>
                  </a:lnTo>
                  <a:lnTo>
                    <a:pt x="0" y="114041"/>
                  </a:lnTo>
                  <a:lnTo>
                    <a:pt x="15609" y="75478"/>
                  </a:lnTo>
                  <a:lnTo>
                    <a:pt x="34423" y="37886"/>
                  </a:lnTo>
                  <a:lnTo>
                    <a:pt x="54109" y="9344"/>
                  </a:lnTo>
                  <a:lnTo>
                    <a:pt x="63504" y="1331"/>
                  </a:lnTo>
                  <a:lnTo>
                    <a:pt x="66997" y="181"/>
                  </a:lnTo>
                  <a:lnTo>
                    <a:pt x="70031" y="121"/>
                  </a:lnTo>
                  <a:lnTo>
                    <a:pt x="77166" y="9461"/>
                  </a:lnTo>
                  <a:lnTo>
                    <a:pt x="81043" y="16890"/>
                  </a:lnTo>
                  <a:lnTo>
                    <a:pt x="83131" y="50944"/>
                  </a:lnTo>
                  <a:lnTo>
                    <a:pt x="79280" y="88943"/>
                  </a:lnTo>
                  <a:lnTo>
                    <a:pt x="64763" y="135862"/>
                  </a:lnTo>
                  <a:lnTo>
                    <a:pt x="634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452"/>
            <p:cNvSpPr/>
            <p:nvPr>
              <p:custDataLst>
                <p:tags r:id="rId21"/>
              </p:custDataLst>
            </p:nvPr>
          </p:nvSpPr>
          <p:spPr>
            <a:xfrm>
              <a:off x="8180205" y="3340623"/>
              <a:ext cx="17646" cy="18528"/>
            </a:xfrm>
            <a:custGeom>
              <a:avLst/>
              <a:gdLst/>
              <a:ahLst/>
              <a:cxnLst/>
              <a:rect l="0" t="0" r="0" b="0"/>
              <a:pathLst>
                <a:path w="17646" h="18528">
                  <a:moveTo>
                    <a:pt x="17645" y="12177"/>
                  </a:moveTo>
                  <a:lnTo>
                    <a:pt x="17645" y="12177"/>
                  </a:lnTo>
                  <a:lnTo>
                    <a:pt x="8211" y="3449"/>
                  </a:lnTo>
                  <a:lnTo>
                    <a:pt x="0" y="0"/>
                  </a:lnTo>
                  <a:lnTo>
                    <a:pt x="11295" y="18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453"/>
            <p:cNvSpPr/>
            <p:nvPr>
              <p:custDataLst>
                <p:tags r:id="rId22"/>
              </p:custDataLst>
            </p:nvPr>
          </p:nvSpPr>
          <p:spPr>
            <a:xfrm>
              <a:off x="8166100" y="34290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12700" y="0"/>
                  </a:lnTo>
                  <a:lnTo>
                    <a:pt x="3861" y="36628"/>
                  </a:lnTo>
                  <a:lnTo>
                    <a:pt x="1143" y="74666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454"/>
            <p:cNvSpPr/>
            <p:nvPr>
              <p:custDataLst>
                <p:tags r:id="rId23"/>
              </p:custDataLst>
            </p:nvPr>
          </p:nvSpPr>
          <p:spPr>
            <a:xfrm>
              <a:off x="8915400" y="3594100"/>
              <a:ext cx="88901" cy="38101"/>
            </a:xfrm>
            <a:custGeom>
              <a:avLst/>
              <a:gdLst/>
              <a:ahLst/>
              <a:cxnLst/>
              <a:rect l="0" t="0" r="0" b="0"/>
              <a:pathLst>
                <a:path w="88901" h="38101">
                  <a:moveTo>
                    <a:pt x="88900" y="0"/>
                  </a:moveTo>
                  <a:lnTo>
                    <a:pt x="88900" y="0"/>
                  </a:lnTo>
                  <a:lnTo>
                    <a:pt x="75416" y="0"/>
                  </a:lnTo>
                  <a:lnTo>
                    <a:pt x="32414" y="1884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455"/>
            <p:cNvSpPr/>
            <p:nvPr>
              <p:custDataLst>
                <p:tags r:id="rId24"/>
              </p:custDataLst>
            </p:nvPr>
          </p:nvSpPr>
          <p:spPr>
            <a:xfrm>
              <a:off x="9113132" y="3397511"/>
              <a:ext cx="100719" cy="209290"/>
            </a:xfrm>
            <a:custGeom>
              <a:avLst/>
              <a:gdLst/>
              <a:ahLst/>
              <a:cxnLst/>
              <a:rect l="0" t="0" r="0" b="0"/>
              <a:pathLst>
                <a:path w="100719" h="209290">
                  <a:moveTo>
                    <a:pt x="5468" y="6089"/>
                  </a:moveTo>
                  <a:lnTo>
                    <a:pt x="5468" y="6089"/>
                  </a:lnTo>
                  <a:lnTo>
                    <a:pt x="2097" y="6089"/>
                  </a:lnTo>
                  <a:lnTo>
                    <a:pt x="1104" y="5383"/>
                  </a:lnTo>
                  <a:lnTo>
                    <a:pt x="442" y="4207"/>
                  </a:lnTo>
                  <a:lnTo>
                    <a:pt x="0" y="2718"/>
                  </a:lnTo>
                  <a:lnTo>
                    <a:pt x="412" y="1725"/>
                  </a:lnTo>
                  <a:lnTo>
                    <a:pt x="1392" y="1063"/>
                  </a:lnTo>
                  <a:lnTo>
                    <a:pt x="4663" y="0"/>
                  </a:lnTo>
                  <a:lnTo>
                    <a:pt x="11971" y="6558"/>
                  </a:lnTo>
                  <a:lnTo>
                    <a:pt x="34930" y="53728"/>
                  </a:lnTo>
                  <a:lnTo>
                    <a:pt x="48901" y="85823"/>
                  </a:lnTo>
                  <a:lnTo>
                    <a:pt x="62166" y="118902"/>
                  </a:lnTo>
                  <a:lnTo>
                    <a:pt x="81534" y="162517"/>
                  </a:lnTo>
                  <a:lnTo>
                    <a:pt x="100718" y="20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456"/>
            <p:cNvSpPr/>
            <p:nvPr>
              <p:custDataLst>
                <p:tags r:id="rId25"/>
              </p:custDataLst>
            </p:nvPr>
          </p:nvSpPr>
          <p:spPr>
            <a:xfrm>
              <a:off x="9099550" y="3395474"/>
              <a:ext cx="152401" cy="204977"/>
            </a:xfrm>
            <a:custGeom>
              <a:avLst/>
              <a:gdLst/>
              <a:ahLst/>
              <a:cxnLst/>
              <a:rect l="0" t="0" r="0" b="0"/>
              <a:pathLst>
                <a:path w="152401" h="204977">
                  <a:moveTo>
                    <a:pt x="152400" y="14476"/>
                  </a:moveTo>
                  <a:lnTo>
                    <a:pt x="152400" y="14476"/>
                  </a:lnTo>
                  <a:lnTo>
                    <a:pt x="143562" y="170"/>
                  </a:lnTo>
                  <a:lnTo>
                    <a:pt x="140863" y="0"/>
                  </a:lnTo>
                  <a:lnTo>
                    <a:pt x="134103" y="3574"/>
                  </a:lnTo>
                  <a:lnTo>
                    <a:pt x="112488" y="44125"/>
                  </a:lnTo>
                  <a:lnTo>
                    <a:pt x="97737" y="76337"/>
                  </a:lnTo>
                  <a:lnTo>
                    <a:pt x="79892" y="109938"/>
                  </a:lnTo>
                  <a:lnTo>
                    <a:pt x="51894" y="154944"/>
                  </a:lnTo>
                  <a:lnTo>
                    <a:pt x="27605" y="183096"/>
                  </a:lnTo>
                  <a:lnTo>
                    <a:pt x="0" y="204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457"/>
            <p:cNvSpPr/>
            <p:nvPr>
              <p:custDataLst>
                <p:tags r:id="rId26"/>
              </p:custDataLst>
            </p:nvPr>
          </p:nvSpPr>
          <p:spPr>
            <a:xfrm>
              <a:off x="9242134" y="3550251"/>
              <a:ext cx="117767" cy="94650"/>
            </a:xfrm>
            <a:custGeom>
              <a:avLst/>
              <a:gdLst/>
              <a:ahLst/>
              <a:cxnLst/>
              <a:rect l="0" t="0" r="0" b="0"/>
              <a:pathLst>
                <a:path w="117767" h="94650">
                  <a:moveTo>
                    <a:pt x="9816" y="18449"/>
                  </a:moveTo>
                  <a:lnTo>
                    <a:pt x="9816" y="18449"/>
                  </a:lnTo>
                  <a:lnTo>
                    <a:pt x="9815" y="15078"/>
                  </a:lnTo>
                  <a:lnTo>
                    <a:pt x="16557" y="6239"/>
                  </a:lnTo>
                  <a:lnTo>
                    <a:pt x="25512" y="2439"/>
                  </a:lnTo>
                  <a:lnTo>
                    <a:pt x="48507" y="0"/>
                  </a:lnTo>
                  <a:lnTo>
                    <a:pt x="60880" y="5310"/>
                  </a:lnTo>
                  <a:lnTo>
                    <a:pt x="82697" y="22595"/>
                  </a:lnTo>
                  <a:lnTo>
                    <a:pt x="85214" y="27563"/>
                  </a:lnTo>
                  <a:lnTo>
                    <a:pt x="86130" y="38728"/>
                  </a:lnTo>
                  <a:lnTo>
                    <a:pt x="80423" y="50745"/>
                  </a:lnTo>
                  <a:lnTo>
                    <a:pt x="75937" y="56913"/>
                  </a:lnTo>
                  <a:lnTo>
                    <a:pt x="61546" y="65648"/>
                  </a:lnTo>
                  <a:lnTo>
                    <a:pt x="19817" y="78653"/>
                  </a:lnTo>
                  <a:lnTo>
                    <a:pt x="0" y="81659"/>
                  </a:lnTo>
                  <a:lnTo>
                    <a:pt x="39620" y="88840"/>
                  </a:lnTo>
                  <a:lnTo>
                    <a:pt x="76502" y="92928"/>
                  </a:lnTo>
                  <a:lnTo>
                    <a:pt x="117766" y="94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458"/>
            <p:cNvSpPr/>
            <p:nvPr>
              <p:custDataLst>
                <p:tags r:id="rId27"/>
              </p:custDataLst>
            </p:nvPr>
          </p:nvSpPr>
          <p:spPr>
            <a:xfrm>
              <a:off x="9386676" y="3651250"/>
              <a:ext cx="30375" cy="19051"/>
            </a:xfrm>
            <a:custGeom>
              <a:avLst/>
              <a:gdLst/>
              <a:ahLst/>
              <a:cxnLst/>
              <a:rect l="0" t="0" r="0" b="0"/>
              <a:pathLst>
                <a:path w="30375" h="19051">
                  <a:moveTo>
                    <a:pt x="30374" y="0"/>
                  </a:moveTo>
                  <a:lnTo>
                    <a:pt x="30374" y="0"/>
                  </a:lnTo>
                  <a:lnTo>
                    <a:pt x="16577" y="705"/>
                  </a:lnTo>
                  <a:lnTo>
                    <a:pt x="10601" y="3371"/>
                  </a:lnTo>
                  <a:lnTo>
                    <a:pt x="3270" y="8838"/>
                  </a:lnTo>
                  <a:lnTo>
                    <a:pt x="688" y="12865"/>
                  </a:lnTo>
                  <a:lnTo>
                    <a:pt x="0" y="14927"/>
                  </a:lnTo>
                  <a:lnTo>
                    <a:pt x="953" y="16301"/>
                  </a:lnTo>
                  <a:lnTo>
                    <a:pt x="1132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459"/>
            <p:cNvSpPr/>
            <p:nvPr>
              <p:custDataLst>
                <p:tags r:id="rId28"/>
              </p:custDataLst>
            </p:nvPr>
          </p:nvSpPr>
          <p:spPr>
            <a:xfrm>
              <a:off x="9493250" y="3626373"/>
              <a:ext cx="38101" cy="12178"/>
            </a:xfrm>
            <a:custGeom>
              <a:avLst/>
              <a:gdLst/>
              <a:ahLst/>
              <a:cxnLst/>
              <a:rect l="0" t="0" r="0" b="0"/>
              <a:pathLst>
                <a:path w="38101" h="12178">
                  <a:moveTo>
                    <a:pt x="0" y="12177"/>
                  </a:moveTo>
                  <a:lnTo>
                    <a:pt x="0" y="12177"/>
                  </a:lnTo>
                  <a:lnTo>
                    <a:pt x="16401" y="1242"/>
                  </a:lnTo>
                  <a:lnTo>
                    <a:pt x="21636" y="0"/>
                  </a:lnTo>
                  <a:lnTo>
                    <a:pt x="38100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460"/>
            <p:cNvSpPr/>
            <p:nvPr>
              <p:custDataLst>
                <p:tags r:id="rId29"/>
              </p:custDataLst>
            </p:nvPr>
          </p:nvSpPr>
          <p:spPr>
            <a:xfrm>
              <a:off x="9721850" y="3626373"/>
              <a:ext cx="63501" cy="12178"/>
            </a:xfrm>
            <a:custGeom>
              <a:avLst/>
              <a:gdLst/>
              <a:ahLst/>
              <a:cxnLst/>
              <a:rect l="0" t="0" r="0" b="0"/>
              <a:pathLst>
                <a:path w="63501" h="12178">
                  <a:moveTo>
                    <a:pt x="0" y="12177"/>
                  </a:moveTo>
                  <a:lnTo>
                    <a:pt x="0" y="12177"/>
                  </a:lnTo>
                  <a:lnTo>
                    <a:pt x="3370" y="5435"/>
                  </a:lnTo>
                  <a:lnTo>
                    <a:pt x="3658" y="3449"/>
                  </a:lnTo>
                  <a:lnTo>
                    <a:pt x="3144" y="2125"/>
                  </a:lnTo>
                  <a:lnTo>
                    <a:pt x="2096" y="1242"/>
                  </a:lnTo>
                  <a:lnTo>
                    <a:pt x="2103" y="654"/>
                  </a:lnTo>
                  <a:lnTo>
                    <a:pt x="2813" y="261"/>
                  </a:lnTo>
                  <a:lnTo>
                    <a:pt x="3992" y="0"/>
                  </a:lnTo>
                  <a:lnTo>
                    <a:pt x="49681" y="5269"/>
                  </a:lnTo>
                  <a:lnTo>
                    <a:pt x="63500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461"/>
            <p:cNvSpPr/>
            <p:nvPr>
              <p:custDataLst>
                <p:tags r:id="rId30"/>
              </p:custDataLst>
            </p:nvPr>
          </p:nvSpPr>
          <p:spPr>
            <a:xfrm>
              <a:off x="9798050" y="3625850"/>
              <a:ext cx="107951" cy="69851"/>
            </a:xfrm>
            <a:custGeom>
              <a:avLst/>
              <a:gdLst/>
              <a:ahLst/>
              <a:cxnLst/>
              <a:rect l="0" t="0" r="0" b="0"/>
              <a:pathLst>
                <a:path w="107951" h="69851">
                  <a:moveTo>
                    <a:pt x="107950" y="0"/>
                  </a:moveTo>
                  <a:lnTo>
                    <a:pt x="107950" y="0"/>
                  </a:lnTo>
                  <a:lnTo>
                    <a:pt x="97837" y="0"/>
                  </a:lnTo>
                  <a:lnTo>
                    <a:pt x="85347" y="7526"/>
                  </a:lnTo>
                  <a:lnTo>
                    <a:pt x="47589" y="3535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462"/>
            <p:cNvSpPr/>
            <p:nvPr>
              <p:custDataLst>
                <p:tags r:id="rId31"/>
              </p:custDataLst>
            </p:nvPr>
          </p:nvSpPr>
          <p:spPr>
            <a:xfrm>
              <a:off x="10102850" y="3390900"/>
              <a:ext cx="133351" cy="222251"/>
            </a:xfrm>
            <a:custGeom>
              <a:avLst/>
              <a:gdLst/>
              <a:ahLst/>
              <a:cxnLst/>
              <a:rect l="0" t="0" r="0" b="0"/>
              <a:pathLst>
                <a:path w="133351" h="2222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3815" y="5644"/>
                  </a:lnTo>
                  <a:lnTo>
                    <a:pt x="21662" y="16620"/>
                  </a:lnTo>
                  <a:lnTo>
                    <a:pt x="38198" y="59936"/>
                  </a:lnTo>
                  <a:lnTo>
                    <a:pt x="48022" y="92255"/>
                  </a:lnTo>
                  <a:lnTo>
                    <a:pt x="61795" y="125434"/>
                  </a:lnTo>
                  <a:lnTo>
                    <a:pt x="78673" y="169104"/>
                  </a:lnTo>
                  <a:lnTo>
                    <a:pt x="95983" y="198742"/>
                  </a:lnTo>
                  <a:lnTo>
                    <a:pt x="111146" y="214187"/>
                  </a:lnTo>
                  <a:lnTo>
                    <a:pt x="120189" y="218666"/>
                  </a:lnTo>
                  <a:lnTo>
                    <a:pt x="1333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463"/>
            <p:cNvSpPr/>
            <p:nvPr>
              <p:custDataLst>
                <p:tags r:id="rId32"/>
              </p:custDataLst>
            </p:nvPr>
          </p:nvSpPr>
          <p:spPr>
            <a:xfrm>
              <a:off x="10100973" y="3413230"/>
              <a:ext cx="198728" cy="225321"/>
            </a:xfrm>
            <a:custGeom>
              <a:avLst/>
              <a:gdLst/>
              <a:ahLst/>
              <a:cxnLst/>
              <a:rect l="0" t="0" r="0" b="0"/>
              <a:pathLst>
                <a:path w="198728" h="225321">
                  <a:moveTo>
                    <a:pt x="198727" y="9420"/>
                  </a:moveTo>
                  <a:lnTo>
                    <a:pt x="198727" y="9420"/>
                  </a:lnTo>
                  <a:lnTo>
                    <a:pt x="184421" y="582"/>
                  </a:lnTo>
                  <a:lnTo>
                    <a:pt x="181428" y="0"/>
                  </a:lnTo>
                  <a:lnTo>
                    <a:pt x="174342" y="1235"/>
                  </a:lnTo>
                  <a:lnTo>
                    <a:pt x="159046" y="12639"/>
                  </a:lnTo>
                  <a:lnTo>
                    <a:pt x="128434" y="51370"/>
                  </a:lnTo>
                  <a:lnTo>
                    <a:pt x="95114" y="91621"/>
                  </a:lnTo>
                  <a:lnTo>
                    <a:pt x="59136" y="134122"/>
                  </a:lnTo>
                  <a:lnTo>
                    <a:pt x="27230" y="172427"/>
                  </a:lnTo>
                  <a:lnTo>
                    <a:pt x="120" y="210141"/>
                  </a:lnTo>
                  <a:lnTo>
                    <a:pt x="0" y="213789"/>
                  </a:lnTo>
                  <a:lnTo>
                    <a:pt x="1331" y="216927"/>
                  </a:lnTo>
                  <a:lnTo>
                    <a:pt x="8227" y="225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464"/>
            <p:cNvSpPr/>
            <p:nvPr>
              <p:custDataLst>
                <p:tags r:id="rId33"/>
              </p:custDataLst>
            </p:nvPr>
          </p:nvSpPr>
          <p:spPr>
            <a:xfrm>
              <a:off x="10312764" y="3609910"/>
              <a:ext cx="75837" cy="54041"/>
            </a:xfrm>
            <a:custGeom>
              <a:avLst/>
              <a:gdLst/>
              <a:ahLst/>
              <a:cxnLst/>
              <a:rect l="0" t="0" r="0" b="0"/>
              <a:pathLst>
                <a:path w="75837" h="54041">
                  <a:moveTo>
                    <a:pt x="31386" y="3240"/>
                  </a:moveTo>
                  <a:lnTo>
                    <a:pt x="31386" y="3240"/>
                  </a:lnTo>
                  <a:lnTo>
                    <a:pt x="28015" y="3240"/>
                  </a:lnTo>
                  <a:lnTo>
                    <a:pt x="24479" y="5122"/>
                  </a:lnTo>
                  <a:lnTo>
                    <a:pt x="22548" y="6611"/>
                  </a:lnTo>
                  <a:lnTo>
                    <a:pt x="20401" y="10147"/>
                  </a:lnTo>
                  <a:lnTo>
                    <a:pt x="7922" y="42432"/>
                  </a:lnTo>
                  <a:lnTo>
                    <a:pt x="867" y="52372"/>
                  </a:lnTo>
                  <a:lnTo>
                    <a:pt x="456" y="52222"/>
                  </a:lnTo>
                  <a:lnTo>
                    <a:pt x="0" y="50175"/>
                  </a:lnTo>
                  <a:lnTo>
                    <a:pt x="3114" y="41684"/>
                  </a:lnTo>
                  <a:lnTo>
                    <a:pt x="11876" y="26861"/>
                  </a:lnTo>
                  <a:lnTo>
                    <a:pt x="35503" y="5005"/>
                  </a:lnTo>
                  <a:lnTo>
                    <a:pt x="43328" y="497"/>
                  </a:lnTo>
                  <a:lnTo>
                    <a:pt x="47108" y="0"/>
                  </a:lnTo>
                  <a:lnTo>
                    <a:pt x="55071" y="1330"/>
                  </a:lnTo>
                  <a:lnTo>
                    <a:pt x="64117" y="6045"/>
                  </a:lnTo>
                  <a:lnTo>
                    <a:pt x="65907" y="9343"/>
                  </a:lnTo>
                  <a:lnTo>
                    <a:pt x="68779" y="29846"/>
                  </a:lnTo>
                  <a:lnTo>
                    <a:pt x="69877" y="40465"/>
                  </a:lnTo>
                  <a:lnTo>
                    <a:pt x="75836" y="54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465"/>
            <p:cNvSpPr/>
            <p:nvPr>
              <p:custDataLst>
                <p:tags r:id="rId34"/>
              </p:custDataLst>
            </p:nvPr>
          </p:nvSpPr>
          <p:spPr>
            <a:xfrm>
              <a:off x="10458450" y="3373256"/>
              <a:ext cx="128077" cy="289812"/>
            </a:xfrm>
            <a:custGeom>
              <a:avLst/>
              <a:gdLst/>
              <a:ahLst/>
              <a:cxnLst/>
              <a:rect l="0" t="0" r="0" b="0"/>
              <a:pathLst>
                <a:path w="128077" h="289812">
                  <a:moveTo>
                    <a:pt x="69850" y="17644"/>
                  </a:moveTo>
                  <a:lnTo>
                    <a:pt x="69850" y="17644"/>
                  </a:lnTo>
                  <a:lnTo>
                    <a:pt x="69850" y="3338"/>
                  </a:lnTo>
                  <a:lnTo>
                    <a:pt x="70555" y="1757"/>
                  </a:lnTo>
                  <a:lnTo>
                    <a:pt x="71731" y="702"/>
                  </a:lnTo>
                  <a:lnTo>
                    <a:pt x="73221" y="0"/>
                  </a:lnTo>
                  <a:lnTo>
                    <a:pt x="88802" y="2381"/>
                  </a:lnTo>
                  <a:lnTo>
                    <a:pt x="111292" y="14298"/>
                  </a:lnTo>
                  <a:lnTo>
                    <a:pt x="121900" y="27210"/>
                  </a:lnTo>
                  <a:lnTo>
                    <a:pt x="125716" y="34605"/>
                  </a:lnTo>
                  <a:lnTo>
                    <a:pt x="128076" y="50347"/>
                  </a:lnTo>
                  <a:lnTo>
                    <a:pt x="126067" y="66751"/>
                  </a:lnTo>
                  <a:lnTo>
                    <a:pt x="120470" y="83449"/>
                  </a:lnTo>
                  <a:lnTo>
                    <a:pt x="111398" y="96515"/>
                  </a:lnTo>
                  <a:lnTo>
                    <a:pt x="73526" y="139678"/>
                  </a:lnTo>
                  <a:lnTo>
                    <a:pt x="65689" y="155318"/>
                  </a:lnTo>
                  <a:lnTo>
                    <a:pt x="63788" y="169072"/>
                  </a:lnTo>
                  <a:lnTo>
                    <a:pt x="65438" y="190156"/>
                  </a:lnTo>
                  <a:lnTo>
                    <a:pt x="68978" y="218075"/>
                  </a:lnTo>
                  <a:lnTo>
                    <a:pt x="66220" y="242445"/>
                  </a:lnTo>
                  <a:lnTo>
                    <a:pt x="57564" y="264168"/>
                  </a:lnTo>
                  <a:lnTo>
                    <a:pt x="42690" y="280640"/>
                  </a:lnTo>
                  <a:lnTo>
                    <a:pt x="32849" y="286225"/>
                  </a:lnTo>
                  <a:lnTo>
                    <a:pt x="15034" y="289811"/>
                  </a:lnTo>
                  <a:lnTo>
                    <a:pt x="8328" y="288420"/>
                  </a:lnTo>
                  <a:lnTo>
                    <a:pt x="0" y="28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466"/>
            <p:cNvSpPr/>
            <p:nvPr>
              <p:custDataLst>
                <p:tags r:id="rId35"/>
              </p:custDataLst>
            </p:nvPr>
          </p:nvSpPr>
          <p:spPr>
            <a:xfrm>
              <a:off x="10598150" y="37020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0261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SMARTInkShape-2467"/>
          <p:cNvSpPr/>
          <p:nvPr>
            <p:custDataLst>
              <p:tags r:id="rId5"/>
            </p:custDataLst>
          </p:nvPr>
        </p:nvSpPr>
        <p:spPr>
          <a:xfrm>
            <a:off x="3094928" y="4232184"/>
            <a:ext cx="251523" cy="240286"/>
          </a:xfrm>
          <a:custGeom>
            <a:avLst/>
            <a:gdLst/>
            <a:ahLst/>
            <a:cxnLst/>
            <a:rect l="0" t="0" r="0" b="0"/>
            <a:pathLst>
              <a:path w="251523" h="240286">
                <a:moveTo>
                  <a:pt x="200722" y="104866"/>
                </a:moveTo>
                <a:lnTo>
                  <a:pt x="200722" y="104866"/>
                </a:lnTo>
                <a:lnTo>
                  <a:pt x="216454" y="89134"/>
                </a:lnTo>
                <a:lnTo>
                  <a:pt x="216854" y="86617"/>
                </a:lnTo>
                <a:lnTo>
                  <a:pt x="210642" y="61688"/>
                </a:lnTo>
                <a:lnTo>
                  <a:pt x="193274" y="31609"/>
                </a:lnTo>
                <a:lnTo>
                  <a:pt x="173641" y="10615"/>
                </a:lnTo>
                <a:lnTo>
                  <a:pt x="167852" y="6049"/>
                </a:lnTo>
                <a:lnTo>
                  <a:pt x="152011" y="975"/>
                </a:lnTo>
                <a:lnTo>
                  <a:pt x="123259" y="0"/>
                </a:lnTo>
                <a:lnTo>
                  <a:pt x="102794" y="3931"/>
                </a:lnTo>
                <a:lnTo>
                  <a:pt x="71439" y="19455"/>
                </a:lnTo>
                <a:lnTo>
                  <a:pt x="31121" y="55591"/>
                </a:lnTo>
                <a:lnTo>
                  <a:pt x="15277" y="77322"/>
                </a:lnTo>
                <a:lnTo>
                  <a:pt x="3096" y="116617"/>
                </a:lnTo>
                <a:lnTo>
                  <a:pt x="0" y="142544"/>
                </a:lnTo>
                <a:lnTo>
                  <a:pt x="4268" y="166297"/>
                </a:lnTo>
                <a:lnTo>
                  <a:pt x="24254" y="206919"/>
                </a:lnTo>
                <a:lnTo>
                  <a:pt x="45738" y="230119"/>
                </a:lnTo>
                <a:lnTo>
                  <a:pt x="61755" y="238145"/>
                </a:lnTo>
                <a:lnTo>
                  <a:pt x="69977" y="240285"/>
                </a:lnTo>
                <a:lnTo>
                  <a:pt x="84758" y="238900"/>
                </a:lnTo>
                <a:lnTo>
                  <a:pt x="98382" y="232876"/>
                </a:lnTo>
                <a:lnTo>
                  <a:pt x="124376" y="209880"/>
                </a:lnTo>
                <a:lnTo>
                  <a:pt x="155702" y="168666"/>
                </a:lnTo>
                <a:lnTo>
                  <a:pt x="169722" y="143025"/>
                </a:lnTo>
                <a:lnTo>
                  <a:pt x="178201" y="99404"/>
                </a:lnTo>
                <a:lnTo>
                  <a:pt x="187918" y="55547"/>
                </a:lnTo>
                <a:lnTo>
                  <a:pt x="187247" y="55054"/>
                </a:lnTo>
                <a:lnTo>
                  <a:pt x="184620" y="54505"/>
                </a:lnTo>
                <a:lnTo>
                  <a:pt x="183637" y="55064"/>
                </a:lnTo>
                <a:lnTo>
                  <a:pt x="182982" y="56143"/>
                </a:lnTo>
                <a:lnTo>
                  <a:pt x="182546" y="57567"/>
                </a:lnTo>
                <a:lnTo>
                  <a:pt x="187216" y="96794"/>
                </a:lnTo>
                <a:lnTo>
                  <a:pt x="187783" y="138379"/>
                </a:lnTo>
                <a:lnTo>
                  <a:pt x="194693" y="176336"/>
                </a:lnTo>
                <a:lnTo>
                  <a:pt x="212419" y="206554"/>
                </a:lnTo>
                <a:lnTo>
                  <a:pt x="227558" y="217089"/>
                </a:lnTo>
                <a:lnTo>
                  <a:pt x="251522" y="2255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Shape-2468"/>
          <p:cNvSpPr/>
          <p:nvPr>
            <p:custDataLst>
              <p:tags r:id="rId6"/>
            </p:custDataLst>
          </p:nvPr>
        </p:nvSpPr>
        <p:spPr>
          <a:xfrm>
            <a:off x="3664178" y="4273728"/>
            <a:ext cx="373270" cy="317323"/>
          </a:xfrm>
          <a:custGeom>
            <a:avLst/>
            <a:gdLst/>
            <a:ahLst/>
            <a:cxnLst/>
            <a:rect l="0" t="0" r="0" b="0"/>
            <a:pathLst>
              <a:path w="373270" h="317323">
                <a:moveTo>
                  <a:pt x="247422" y="18872"/>
                </a:moveTo>
                <a:lnTo>
                  <a:pt x="247422" y="18872"/>
                </a:lnTo>
                <a:lnTo>
                  <a:pt x="252491" y="13097"/>
                </a:lnTo>
                <a:lnTo>
                  <a:pt x="258977" y="1849"/>
                </a:lnTo>
                <a:lnTo>
                  <a:pt x="260064" y="1173"/>
                </a:lnTo>
                <a:lnTo>
                  <a:pt x="265489" y="0"/>
                </a:lnTo>
                <a:lnTo>
                  <a:pt x="221012" y="26962"/>
                </a:lnTo>
                <a:lnTo>
                  <a:pt x="181349" y="48159"/>
                </a:lnTo>
                <a:lnTo>
                  <a:pt x="148206" y="64108"/>
                </a:lnTo>
                <a:lnTo>
                  <a:pt x="113720" y="79899"/>
                </a:lnTo>
                <a:lnTo>
                  <a:pt x="67950" y="100689"/>
                </a:lnTo>
                <a:lnTo>
                  <a:pt x="23927" y="124795"/>
                </a:lnTo>
                <a:lnTo>
                  <a:pt x="9802" y="135094"/>
                </a:lnTo>
                <a:lnTo>
                  <a:pt x="1172" y="146726"/>
                </a:lnTo>
                <a:lnTo>
                  <a:pt x="0" y="152791"/>
                </a:lnTo>
                <a:lnTo>
                  <a:pt x="2461" y="165175"/>
                </a:lnTo>
                <a:lnTo>
                  <a:pt x="15783" y="177734"/>
                </a:lnTo>
                <a:lnTo>
                  <a:pt x="54610" y="198586"/>
                </a:lnTo>
                <a:lnTo>
                  <a:pt x="93995" y="215162"/>
                </a:lnTo>
                <a:lnTo>
                  <a:pt x="118326" y="224520"/>
                </a:lnTo>
                <a:lnTo>
                  <a:pt x="144424" y="234288"/>
                </a:lnTo>
                <a:lnTo>
                  <a:pt x="171701" y="244326"/>
                </a:lnTo>
                <a:lnTo>
                  <a:pt x="199764" y="254548"/>
                </a:lnTo>
                <a:lnTo>
                  <a:pt x="228350" y="264889"/>
                </a:lnTo>
                <a:lnTo>
                  <a:pt x="253757" y="273900"/>
                </a:lnTo>
                <a:lnTo>
                  <a:pt x="298921" y="289556"/>
                </a:lnTo>
                <a:lnTo>
                  <a:pt x="334516" y="299808"/>
                </a:lnTo>
                <a:lnTo>
                  <a:pt x="367066" y="309546"/>
                </a:lnTo>
                <a:lnTo>
                  <a:pt x="371635" y="312137"/>
                </a:lnTo>
                <a:lnTo>
                  <a:pt x="373269" y="313866"/>
                </a:lnTo>
                <a:lnTo>
                  <a:pt x="372948" y="315017"/>
                </a:lnTo>
                <a:lnTo>
                  <a:pt x="368072" y="3173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Shape-2469"/>
          <p:cNvSpPr/>
          <p:nvPr>
            <p:custDataLst>
              <p:tags r:id="rId7"/>
            </p:custDataLst>
          </p:nvPr>
        </p:nvSpPr>
        <p:spPr>
          <a:xfrm>
            <a:off x="4330989" y="4297414"/>
            <a:ext cx="338303" cy="238447"/>
          </a:xfrm>
          <a:custGeom>
            <a:avLst/>
            <a:gdLst/>
            <a:ahLst/>
            <a:cxnLst/>
            <a:rect l="0" t="0" r="0" b="0"/>
            <a:pathLst>
              <a:path w="338303" h="238447">
                <a:moveTo>
                  <a:pt x="6061" y="45986"/>
                </a:moveTo>
                <a:lnTo>
                  <a:pt x="6061" y="45986"/>
                </a:lnTo>
                <a:lnTo>
                  <a:pt x="9432" y="42615"/>
                </a:lnTo>
                <a:lnTo>
                  <a:pt x="11087" y="39078"/>
                </a:lnTo>
                <a:lnTo>
                  <a:pt x="12149" y="34430"/>
                </a:lnTo>
                <a:lnTo>
                  <a:pt x="13101" y="77410"/>
                </a:lnTo>
                <a:lnTo>
                  <a:pt x="16064" y="124441"/>
                </a:lnTo>
                <a:lnTo>
                  <a:pt x="13102" y="170283"/>
                </a:lnTo>
                <a:lnTo>
                  <a:pt x="8460" y="211618"/>
                </a:lnTo>
                <a:lnTo>
                  <a:pt x="6066" y="232959"/>
                </a:lnTo>
                <a:lnTo>
                  <a:pt x="4653" y="236251"/>
                </a:lnTo>
                <a:lnTo>
                  <a:pt x="3006" y="238446"/>
                </a:lnTo>
                <a:lnTo>
                  <a:pt x="1907" y="237793"/>
                </a:lnTo>
                <a:lnTo>
                  <a:pt x="687" y="231422"/>
                </a:lnTo>
                <a:lnTo>
                  <a:pt x="0" y="202451"/>
                </a:lnTo>
                <a:lnTo>
                  <a:pt x="5484" y="159506"/>
                </a:lnTo>
                <a:lnTo>
                  <a:pt x="9910" y="132249"/>
                </a:lnTo>
                <a:lnTo>
                  <a:pt x="22353" y="86912"/>
                </a:lnTo>
                <a:lnTo>
                  <a:pt x="38702" y="51475"/>
                </a:lnTo>
                <a:lnTo>
                  <a:pt x="60079" y="28670"/>
                </a:lnTo>
                <a:lnTo>
                  <a:pt x="95914" y="10673"/>
                </a:lnTo>
                <a:lnTo>
                  <a:pt x="117022" y="7478"/>
                </a:lnTo>
                <a:lnTo>
                  <a:pt x="126601" y="7614"/>
                </a:lnTo>
                <a:lnTo>
                  <a:pt x="134399" y="11233"/>
                </a:lnTo>
                <a:lnTo>
                  <a:pt x="146826" y="24661"/>
                </a:lnTo>
                <a:lnTo>
                  <a:pt x="153290" y="46151"/>
                </a:lnTo>
                <a:lnTo>
                  <a:pt x="156929" y="84135"/>
                </a:lnTo>
                <a:lnTo>
                  <a:pt x="158371" y="127522"/>
                </a:lnTo>
                <a:lnTo>
                  <a:pt x="168548" y="114752"/>
                </a:lnTo>
                <a:lnTo>
                  <a:pt x="188339" y="69497"/>
                </a:lnTo>
                <a:lnTo>
                  <a:pt x="218819" y="23789"/>
                </a:lnTo>
                <a:lnTo>
                  <a:pt x="240555" y="6017"/>
                </a:lnTo>
                <a:lnTo>
                  <a:pt x="251291" y="290"/>
                </a:lnTo>
                <a:lnTo>
                  <a:pt x="261975" y="0"/>
                </a:lnTo>
                <a:lnTo>
                  <a:pt x="283254" y="9085"/>
                </a:lnTo>
                <a:lnTo>
                  <a:pt x="302590" y="34289"/>
                </a:lnTo>
                <a:lnTo>
                  <a:pt x="318474" y="69010"/>
                </a:lnTo>
                <a:lnTo>
                  <a:pt x="327885" y="107959"/>
                </a:lnTo>
                <a:lnTo>
                  <a:pt x="334420" y="145026"/>
                </a:lnTo>
                <a:lnTo>
                  <a:pt x="338302" y="190102"/>
                </a:lnTo>
                <a:lnTo>
                  <a:pt x="336261" y="2237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Shape-2470"/>
          <p:cNvSpPr/>
          <p:nvPr>
            <p:custDataLst>
              <p:tags r:id="rId8"/>
            </p:custDataLst>
          </p:nvPr>
        </p:nvSpPr>
        <p:spPr>
          <a:xfrm>
            <a:off x="3606800" y="4578373"/>
            <a:ext cx="270206" cy="126081"/>
          </a:xfrm>
          <a:custGeom>
            <a:avLst/>
            <a:gdLst/>
            <a:ahLst/>
            <a:cxnLst/>
            <a:rect l="0" t="0" r="0" b="0"/>
            <a:pathLst>
              <a:path w="270206" h="126081">
                <a:moveTo>
                  <a:pt x="0" y="6327"/>
                </a:moveTo>
                <a:lnTo>
                  <a:pt x="0" y="6327"/>
                </a:lnTo>
                <a:lnTo>
                  <a:pt x="0" y="0"/>
                </a:lnTo>
                <a:lnTo>
                  <a:pt x="34531" y="18930"/>
                </a:lnTo>
                <a:lnTo>
                  <a:pt x="65912" y="37329"/>
                </a:lnTo>
                <a:lnTo>
                  <a:pt x="102672" y="58206"/>
                </a:lnTo>
                <a:lnTo>
                  <a:pt x="140176" y="76891"/>
                </a:lnTo>
                <a:lnTo>
                  <a:pt x="174249" y="92722"/>
                </a:lnTo>
                <a:lnTo>
                  <a:pt x="215553" y="111654"/>
                </a:lnTo>
                <a:lnTo>
                  <a:pt x="248052" y="123950"/>
                </a:lnTo>
                <a:lnTo>
                  <a:pt x="263447" y="126080"/>
                </a:lnTo>
                <a:lnTo>
                  <a:pt x="266648" y="125673"/>
                </a:lnTo>
                <a:lnTo>
                  <a:pt x="268782" y="124697"/>
                </a:lnTo>
                <a:lnTo>
                  <a:pt x="270205" y="123340"/>
                </a:lnTo>
                <a:lnTo>
                  <a:pt x="269742" y="121730"/>
                </a:lnTo>
                <a:lnTo>
                  <a:pt x="260350" y="1142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SMARTInkShape-Group443"/>
          <p:cNvGrpSpPr/>
          <p:nvPr/>
        </p:nvGrpSpPr>
        <p:grpSpPr>
          <a:xfrm>
            <a:off x="6083300" y="4290674"/>
            <a:ext cx="1168401" cy="370227"/>
            <a:chOff x="6083300" y="4290674"/>
            <a:chExt cx="1168401" cy="370227"/>
          </a:xfrm>
        </p:grpSpPr>
        <p:sp>
          <p:nvSpPr>
            <p:cNvPr id="124" name="SMARTInkShape-2471"/>
            <p:cNvSpPr/>
            <p:nvPr>
              <p:custDataLst>
                <p:tags r:id="rId12"/>
              </p:custDataLst>
            </p:nvPr>
          </p:nvSpPr>
          <p:spPr>
            <a:xfrm>
              <a:off x="6083300" y="4333980"/>
              <a:ext cx="243999" cy="318423"/>
            </a:xfrm>
            <a:custGeom>
              <a:avLst/>
              <a:gdLst/>
              <a:ahLst/>
              <a:cxnLst/>
              <a:rect l="0" t="0" r="0" b="0"/>
              <a:pathLst>
                <a:path w="243999" h="318423">
                  <a:moveTo>
                    <a:pt x="31750" y="9420"/>
                  </a:moveTo>
                  <a:lnTo>
                    <a:pt x="31750" y="9420"/>
                  </a:lnTo>
                  <a:lnTo>
                    <a:pt x="28379" y="6049"/>
                  </a:lnTo>
                  <a:lnTo>
                    <a:pt x="26724" y="2512"/>
                  </a:lnTo>
                  <a:lnTo>
                    <a:pt x="26283" y="581"/>
                  </a:lnTo>
                  <a:lnTo>
                    <a:pt x="25988" y="0"/>
                  </a:lnTo>
                  <a:lnTo>
                    <a:pt x="25792" y="317"/>
                  </a:lnTo>
                  <a:lnTo>
                    <a:pt x="25662" y="1235"/>
                  </a:lnTo>
                  <a:lnTo>
                    <a:pt x="32342" y="39866"/>
                  </a:lnTo>
                  <a:lnTo>
                    <a:pt x="36247" y="73751"/>
                  </a:lnTo>
                  <a:lnTo>
                    <a:pt x="40334" y="117034"/>
                  </a:lnTo>
                  <a:lnTo>
                    <a:pt x="44502" y="162611"/>
                  </a:lnTo>
                  <a:lnTo>
                    <a:pt x="47295" y="206622"/>
                  </a:lnTo>
                  <a:lnTo>
                    <a:pt x="46185" y="244996"/>
                  </a:lnTo>
                  <a:lnTo>
                    <a:pt x="44963" y="291593"/>
                  </a:lnTo>
                  <a:lnTo>
                    <a:pt x="44602" y="311984"/>
                  </a:lnTo>
                  <a:lnTo>
                    <a:pt x="43846" y="314846"/>
                  </a:lnTo>
                  <a:lnTo>
                    <a:pt x="42635" y="316754"/>
                  </a:lnTo>
                  <a:lnTo>
                    <a:pt x="41123" y="318026"/>
                  </a:lnTo>
                  <a:lnTo>
                    <a:pt x="40821" y="316052"/>
                  </a:lnTo>
                  <a:lnTo>
                    <a:pt x="47287" y="283197"/>
                  </a:lnTo>
                  <a:lnTo>
                    <a:pt x="57000" y="251749"/>
                  </a:lnTo>
                  <a:lnTo>
                    <a:pt x="75428" y="216605"/>
                  </a:lnTo>
                  <a:lnTo>
                    <a:pt x="97730" y="191108"/>
                  </a:lnTo>
                  <a:lnTo>
                    <a:pt x="121752" y="174837"/>
                  </a:lnTo>
                  <a:lnTo>
                    <a:pt x="146540" y="167605"/>
                  </a:lnTo>
                  <a:lnTo>
                    <a:pt x="180924" y="166905"/>
                  </a:lnTo>
                  <a:lnTo>
                    <a:pt x="202707" y="175134"/>
                  </a:lnTo>
                  <a:lnTo>
                    <a:pt x="213455" y="181279"/>
                  </a:lnTo>
                  <a:lnTo>
                    <a:pt x="229160" y="199396"/>
                  </a:lnTo>
                  <a:lnTo>
                    <a:pt x="239432" y="221559"/>
                  </a:lnTo>
                  <a:lnTo>
                    <a:pt x="243998" y="245521"/>
                  </a:lnTo>
                  <a:lnTo>
                    <a:pt x="238501" y="266518"/>
                  </a:lnTo>
                  <a:lnTo>
                    <a:pt x="233084" y="276069"/>
                  </a:lnTo>
                  <a:lnTo>
                    <a:pt x="212013" y="292325"/>
                  </a:lnTo>
                  <a:lnTo>
                    <a:pt x="182423" y="305195"/>
                  </a:lnTo>
                  <a:lnTo>
                    <a:pt x="145752" y="313266"/>
                  </a:lnTo>
                  <a:lnTo>
                    <a:pt x="107818" y="317324"/>
                  </a:lnTo>
                  <a:lnTo>
                    <a:pt x="71908" y="318422"/>
                  </a:lnTo>
                  <a:lnTo>
                    <a:pt x="29302" y="316484"/>
                  </a:lnTo>
                  <a:lnTo>
                    <a:pt x="7849" y="318284"/>
                  </a:lnTo>
                  <a:lnTo>
                    <a:pt x="2410" y="316929"/>
                  </a:lnTo>
                  <a:lnTo>
                    <a:pt x="196" y="313910"/>
                  </a:lnTo>
                  <a:lnTo>
                    <a:pt x="0" y="301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472"/>
            <p:cNvSpPr/>
            <p:nvPr>
              <p:custDataLst>
                <p:tags r:id="rId13"/>
              </p:custDataLst>
            </p:nvPr>
          </p:nvSpPr>
          <p:spPr>
            <a:xfrm>
              <a:off x="6426200" y="4454804"/>
              <a:ext cx="242525" cy="155297"/>
            </a:xfrm>
            <a:custGeom>
              <a:avLst/>
              <a:gdLst/>
              <a:ahLst/>
              <a:cxnLst/>
              <a:rect l="0" t="0" r="0" b="0"/>
              <a:pathLst>
                <a:path w="242525" h="155297">
                  <a:moveTo>
                    <a:pt x="69850" y="15596"/>
                  </a:moveTo>
                  <a:lnTo>
                    <a:pt x="69850" y="15596"/>
                  </a:lnTo>
                  <a:lnTo>
                    <a:pt x="52891" y="8688"/>
                  </a:lnTo>
                  <a:lnTo>
                    <a:pt x="50076" y="6757"/>
                  </a:lnTo>
                  <a:lnTo>
                    <a:pt x="48907" y="4764"/>
                  </a:lnTo>
                  <a:lnTo>
                    <a:pt x="48832" y="2731"/>
                  </a:lnTo>
                  <a:lnTo>
                    <a:pt x="49487" y="669"/>
                  </a:lnTo>
                  <a:lnTo>
                    <a:pt x="52748" y="0"/>
                  </a:lnTo>
                  <a:lnTo>
                    <a:pt x="99522" y="9117"/>
                  </a:lnTo>
                  <a:lnTo>
                    <a:pt x="145827" y="27160"/>
                  </a:lnTo>
                  <a:lnTo>
                    <a:pt x="178641" y="40491"/>
                  </a:lnTo>
                  <a:lnTo>
                    <a:pt x="219442" y="59896"/>
                  </a:lnTo>
                  <a:lnTo>
                    <a:pt x="235113" y="71974"/>
                  </a:lnTo>
                  <a:lnTo>
                    <a:pt x="242078" y="82046"/>
                  </a:lnTo>
                  <a:lnTo>
                    <a:pt x="242524" y="87412"/>
                  </a:lnTo>
                  <a:lnTo>
                    <a:pt x="239257" y="99020"/>
                  </a:lnTo>
                  <a:lnTo>
                    <a:pt x="223694" y="109353"/>
                  </a:lnTo>
                  <a:lnTo>
                    <a:pt x="183402" y="124985"/>
                  </a:lnTo>
                  <a:lnTo>
                    <a:pt x="148539" y="136180"/>
                  </a:lnTo>
                  <a:lnTo>
                    <a:pt x="109527" y="145859"/>
                  </a:lnTo>
                  <a:lnTo>
                    <a:pt x="74313" y="151102"/>
                  </a:lnTo>
                  <a:lnTo>
                    <a:pt x="32367" y="154053"/>
                  </a:lnTo>
                  <a:lnTo>
                    <a:pt x="0" y="155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473"/>
            <p:cNvSpPr/>
            <p:nvPr>
              <p:custDataLst>
                <p:tags r:id="rId14"/>
              </p:custDataLst>
            </p:nvPr>
          </p:nvSpPr>
          <p:spPr>
            <a:xfrm>
              <a:off x="6502400" y="4603750"/>
              <a:ext cx="215901" cy="57151"/>
            </a:xfrm>
            <a:custGeom>
              <a:avLst/>
              <a:gdLst/>
              <a:ahLst/>
              <a:cxnLst/>
              <a:rect l="0" t="0" r="0" b="0"/>
              <a:pathLst>
                <a:path w="215901" h="57151">
                  <a:moveTo>
                    <a:pt x="215900" y="0"/>
                  </a:moveTo>
                  <a:lnTo>
                    <a:pt x="215900" y="0"/>
                  </a:lnTo>
                  <a:lnTo>
                    <a:pt x="202233" y="1411"/>
                  </a:lnTo>
                  <a:lnTo>
                    <a:pt x="168184" y="10139"/>
                  </a:lnTo>
                  <a:lnTo>
                    <a:pt x="121956" y="21662"/>
                  </a:lnTo>
                  <a:lnTo>
                    <a:pt x="86658" y="29853"/>
                  </a:lnTo>
                  <a:lnTo>
                    <a:pt x="41198" y="42399"/>
                  </a:lnTo>
                  <a:lnTo>
                    <a:pt x="3256" y="5472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474"/>
            <p:cNvSpPr/>
            <p:nvPr>
              <p:custDataLst>
                <p:tags r:id="rId15"/>
              </p:custDataLst>
            </p:nvPr>
          </p:nvSpPr>
          <p:spPr>
            <a:xfrm>
              <a:off x="6858000" y="4290674"/>
              <a:ext cx="393701" cy="319065"/>
            </a:xfrm>
            <a:custGeom>
              <a:avLst/>
              <a:gdLst/>
              <a:ahLst/>
              <a:cxnLst/>
              <a:rect l="0" t="0" r="0" b="0"/>
              <a:pathLst>
                <a:path w="393701" h="319065">
                  <a:moveTo>
                    <a:pt x="0" y="205126"/>
                  </a:moveTo>
                  <a:lnTo>
                    <a:pt x="0" y="205126"/>
                  </a:lnTo>
                  <a:lnTo>
                    <a:pt x="0" y="199659"/>
                  </a:lnTo>
                  <a:lnTo>
                    <a:pt x="4363" y="247221"/>
                  </a:lnTo>
                  <a:lnTo>
                    <a:pt x="4076" y="286165"/>
                  </a:lnTo>
                  <a:lnTo>
                    <a:pt x="357" y="318884"/>
                  </a:lnTo>
                  <a:lnTo>
                    <a:pt x="238" y="319064"/>
                  </a:lnTo>
                  <a:lnTo>
                    <a:pt x="70" y="312577"/>
                  </a:lnTo>
                  <a:lnTo>
                    <a:pt x="10858" y="273231"/>
                  </a:lnTo>
                  <a:lnTo>
                    <a:pt x="21054" y="233984"/>
                  </a:lnTo>
                  <a:lnTo>
                    <a:pt x="27441" y="207431"/>
                  </a:lnTo>
                  <a:lnTo>
                    <a:pt x="34521" y="177029"/>
                  </a:lnTo>
                  <a:lnTo>
                    <a:pt x="42065" y="144062"/>
                  </a:lnTo>
                  <a:lnTo>
                    <a:pt x="50620" y="116438"/>
                  </a:lnTo>
                  <a:lnTo>
                    <a:pt x="69535" y="70695"/>
                  </a:lnTo>
                  <a:lnTo>
                    <a:pt x="89904" y="36805"/>
                  </a:lnTo>
                  <a:lnTo>
                    <a:pt x="96625" y="33645"/>
                  </a:lnTo>
                  <a:lnTo>
                    <a:pt x="103928" y="33655"/>
                  </a:lnTo>
                  <a:lnTo>
                    <a:pt x="111618" y="35779"/>
                  </a:lnTo>
                  <a:lnTo>
                    <a:pt x="118156" y="42839"/>
                  </a:lnTo>
                  <a:lnTo>
                    <a:pt x="134806" y="79743"/>
                  </a:lnTo>
                  <a:lnTo>
                    <a:pt x="152832" y="122898"/>
                  </a:lnTo>
                  <a:lnTo>
                    <a:pt x="170872" y="149247"/>
                  </a:lnTo>
                  <a:lnTo>
                    <a:pt x="180835" y="158654"/>
                  </a:lnTo>
                  <a:lnTo>
                    <a:pt x="186879" y="159328"/>
                  </a:lnTo>
                  <a:lnTo>
                    <a:pt x="201120" y="154433"/>
                  </a:lnTo>
                  <a:lnTo>
                    <a:pt x="225005" y="129663"/>
                  </a:lnTo>
                  <a:lnTo>
                    <a:pt x="245346" y="96092"/>
                  </a:lnTo>
                  <a:lnTo>
                    <a:pt x="268498" y="57183"/>
                  </a:lnTo>
                  <a:lnTo>
                    <a:pt x="303921" y="15006"/>
                  </a:lnTo>
                  <a:lnTo>
                    <a:pt x="323694" y="1154"/>
                  </a:lnTo>
                  <a:lnTo>
                    <a:pt x="332213" y="0"/>
                  </a:lnTo>
                  <a:lnTo>
                    <a:pt x="340009" y="2054"/>
                  </a:lnTo>
                  <a:lnTo>
                    <a:pt x="347323" y="6244"/>
                  </a:lnTo>
                  <a:lnTo>
                    <a:pt x="361093" y="31597"/>
                  </a:lnTo>
                  <a:lnTo>
                    <a:pt x="372859" y="71557"/>
                  </a:lnTo>
                  <a:lnTo>
                    <a:pt x="376984" y="97030"/>
                  </a:lnTo>
                  <a:lnTo>
                    <a:pt x="380439" y="124595"/>
                  </a:lnTo>
                  <a:lnTo>
                    <a:pt x="383448" y="150733"/>
                  </a:lnTo>
                  <a:lnTo>
                    <a:pt x="386160" y="175920"/>
                  </a:lnTo>
                  <a:lnTo>
                    <a:pt x="390348" y="221779"/>
                  </a:lnTo>
                  <a:lnTo>
                    <a:pt x="392210" y="258624"/>
                  </a:lnTo>
                  <a:lnTo>
                    <a:pt x="393700" y="300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444"/>
          <p:cNvGrpSpPr/>
          <p:nvPr/>
        </p:nvGrpSpPr>
        <p:grpSpPr>
          <a:xfrm>
            <a:off x="3505200" y="5070259"/>
            <a:ext cx="3632201" cy="143092"/>
            <a:chOff x="3505200" y="5070259"/>
            <a:chExt cx="3632201" cy="143092"/>
          </a:xfrm>
        </p:grpSpPr>
        <p:sp>
          <p:nvSpPr>
            <p:cNvPr id="129" name="SMARTInkShape-2475"/>
            <p:cNvSpPr/>
            <p:nvPr>
              <p:custDataLst>
                <p:tags r:id="rId9"/>
              </p:custDataLst>
            </p:nvPr>
          </p:nvSpPr>
          <p:spPr>
            <a:xfrm>
              <a:off x="3505200" y="5070259"/>
              <a:ext cx="3632201" cy="117692"/>
            </a:xfrm>
            <a:custGeom>
              <a:avLst/>
              <a:gdLst/>
              <a:ahLst/>
              <a:cxnLst/>
              <a:rect l="0" t="0" r="0" b="0"/>
              <a:pathLst>
                <a:path w="3632201" h="117692">
                  <a:moveTo>
                    <a:pt x="0" y="104991"/>
                  </a:moveTo>
                  <a:lnTo>
                    <a:pt x="0" y="104991"/>
                  </a:lnTo>
                  <a:lnTo>
                    <a:pt x="40800" y="106873"/>
                  </a:lnTo>
                  <a:lnTo>
                    <a:pt x="86573" y="107944"/>
                  </a:lnTo>
                  <a:lnTo>
                    <a:pt x="120509" y="106254"/>
                  </a:lnTo>
                  <a:lnTo>
                    <a:pt x="158656" y="103716"/>
                  </a:lnTo>
                  <a:lnTo>
                    <a:pt x="206665" y="99202"/>
                  </a:lnTo>
                  <a:lnTo>
                    <a:pt x="261249" y="93370"/>
                  </a:lnTo>
                  <a:lnTo>
                    <a:pt x="320216" y="86660"/>
                  </a:lnTo>
                  <a:lnTo>
                    <a:pt x="389866" y="80071"/>
                  </a:lnTo>
                  <a:lnTo>
                    <a:pt x="466639" y="73561"/>
                  </a:lnTo>
                  <a:lnTo>
                    <a:pt x="548159" y="67104"/>
                  </a:lnTo>
                  <a:lnTo>
                    <a:pt x="639900" y="59978"/>
                  </a:lnTo>
                  <a:lnTo>
                    <a:pt x="738456" y="52404"/>
                  </a:lnTo>
                  <a:lnTo>
                    <a:pt x="841554" y="44533"/>
                  </a:lnTo>
                  <a:lnTo>
                    <a:pt x="954736" y="37169"/>
                  </a:lnTo>
                  <a:lnTo>
                    <a:pt x="1074641" y="30144"/>
                  </a:lnTo>
                  <a:lnTo>
                    <a:pt x="1199027" y="23342"/>
                  </a:lnTo>
                  <a:lnTo>
                    <a:pt x="1327812" y="17397"/>
                  </a:lnTo>
                  <a:lnTo>
                    <a:pt x="1459531" y="12023"/>
                  </a:lnTo>
                  <a:lnTo>
                    <a:pt x="1593204" y="7029"/>
                  </a:lnTo>
                  <a:lnTo>
                    <a:pt x="1730297" y="3700"/>
                  </a:lnTo>
                  <a:lnTo>
                    <a:pt x="1869670" y="1480"/>
                  </a:lnTo>
                  <a:lnTo>
                    <a:pt x="2010563" y="0"/>
                  </a:lnTo>
                  <a:lnTo>
                    <a:pt x="2147531" y="1130"/>
                  </a:lnTo>
                  <a:lnTo>
                    <a:pt x="2281882" y="4001"/>
                  </a:lnTo>
                  <a:lnTo>
                    <a:pt x="2414488" y="8031"/>
                  </a:lnTo>
                  <a:lnTo>
                    <a:pt x="2545226" y="14245"/>
                  </a:lnTo>
                  <a:lnTo>
                    <a:pt x="2674717" y="21916"/>
                  </a:lnTo>
                  <a:lnTo>
                    <a:pt x="2803378" y="30558"/>
                  </a:lnTo>
                  <a:lnTo>
                    <a:pt x="2921607" y="39847"/>
                  </a:lnTo>
                  <a:lnTo>
                    <a:pt x="3032882" y="49567"/>
                  </a:lnTo>
                  <a:lnTo>
                    <a:pt x="3139522" y="59575"/>
                  </a:lnTo>
                  <a:lnTo>
                    <a:pt x="3231075" y="69069"/>
                  </a:lnTo>
                  <a:lnTo>
                    <a:pt x="3312572" y="78221"/>
                  </a:lnTo>
                  <a:lnTo>
                    <a:pt x="3387365" y="87144"/>
                  </a:lnTo>
                  <a:lnTo>
                    <a:pt x="3447810" y="94504"/>
                  </a:lnTo>
                  <a:lnTo>
                    <a:pt x="3498690" y="100822"/>
                  </a:lnTo>
                  <a:lnTo>
                    <a:pt x="3543193" y="106445"/>
                  </a:lnTo>
                  <a:lnTo>
                    <a:pt x="3572863" y="110193"/>
                  </a:lnTo>
                  <a:lnTo>
                    <a:pt x="3632200" y="117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476"/>
            <p:cNvSpPr/>
            <p:nvPr>
              <p:custDataLst>
                <p:tags r:id="rId10"/>
              </p:custDataLst>
            </p:nvPr>
          </p:nvSpPr>
          <p:spPr>
            <a:xfrm>
              <a:off x="5962650" y="5137150"/>
              <a:ext cx="704851" cy="19051"/>
            </a:xfrm>
            <a:custGeom>
              <a:avLst/>
              <a:gdLst/>
              <a:ahLst/>
              <a:cxnLst/>
              <a:rect l="0" t="0" r="0" b="0"/>
              <a:pathLst>
                <a:path w="704851" h="19051">
                  <a:moveTo>
                    <a:pt x="704850" y="19050"/>
                  </a:moveTo>
                  <a:lnTo>
                    <a:pt x="704850" y="19050"/>
                  </a:lnTo>
                  <a:lnTo>
                    <a:pt x="669572" y="17639"/>
                  </a:lnTo>
                  <a:lnTo>
                    <a:pt x="610776" y="15287"/>
                  </a:lnTo>
                  <a:lnTo>
                    <a:pt x="536301" y="12308"/>
                  </a:lnTo>
                  <a:lnTo>
                    <a:pt x="443612" y="9616"/>
                  </a:lnTo>
                  <a:lnTo>
                    <a:pt x="338780" y="7117"/>
                  </a:lnTo>
                  <a:lnTo>
                    <a:pt x="225854" y="4745"/>
                  </a:lnTo>
                  <a:lnTo>
                    <a:pt x="150569" y="316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477"/>
            <p:cNvSpPr/>
            <p:nvPr>
              <p:custDataLst>
                <p:tags r:id="rId11"/>
              </p:custDataLst>
            </p:nvPr>
          </p:nvSpPr>
          <p:spPr>
            <a:xfrm>
              <a:off x="3511550" y="5168900"/>
              <a:ext cx="1168401" cy="44451"/>
            </a:xfrm>
            <a:custGeom>
              <a:avLst/>
              <a:gdLst/>
              <a:ahLst/>
              <a:cxnLst/>
              <a:rect l="0" t="0" r="0" b="0"/>
              <a:pathLst>
                <a:path w="1168401" h="44451">
                  <a:moveTo>
                    <a:pt x="1168400" y="0"/>
                  </a:moveTo>
                  <a:lnTo>
                    <a:pt x="1168400" y="0"/>
                  </a:lnTo>
                  <a:lnTo>
                    <a:pt x="1121128" y="2117"/>
                  </a:lnTo>
                  <a:lnTo>
                    <a:pt x="1042341" y="5645"/>
                  </a:lnTo>
                  <a:lnTo>
                    <a:pt x="942543" y="10113"/>
                  </a:lnTo>
                  <a:lnTo>
                    <a:pt x="839324" y="15209"/>
                  </a:lnTo>
                  <a:lnTo>
                    <a:pt x="733821" y="20723"/>
                  </a:lnTo>
                  <a:lnTo>
                    <a:pt x="626797" y="26515"/>
                  </a:lnTo>
                  <a:lnTo>
                    <a:pt x="530049" y="31082"/>
                  </a:lnTo>
                  <a:lnTo>
                    <a:pt x="440149" y="34832"/>
                  </a:lnTo>
                  <a:lnTo>
                    <a:pt x="354816" y="38038"/>
                  </a:lnTo>
                  <a:lnTo>
                    <a:pt x="283816" y="40175"/>
                  </a:lnTo>
                  <a:lnTo>
                    <a:pt x="222372" y="41600"/>
                  </a:lnTo>
                  <a:lnTo>
                    <a:pt x="167298" y="42550"/>
                  </a:lnTo>
                  <a:lnTo>
                    <a:pt x="124232" y="43183"/>
                  </a:lnTo>
                  <a:lnTo>
                    <a:pt x="89171" y="43605"/>
                  </a:lnTo>
                  <a:lnTo>
                    <a:pt x="59447" y="43887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218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445"/>
          <p:cNvGrpSpPr/>
          <p:nvPr/>
        </p:nvGrpSpPr>
        <p:grpSpPr>
          <a:xfrm>
            <a:off x="2364463" y="838461"/>
            <a:ext cx="1547138" cy="431540"/>
            <a:chOff x="2364463" y="838461"/>
            <a:chExt cx="1547138" cy="431540"/>
          </a:xfrm>
        </p:grpSpPr>
        <p:sp>
          <p:nvSpPr>
            <p:cNvPr id="2" name="SMARTInkShape-2478"/>
            <p:cNvSpPr/>
            <p:nvPr>
              <p:custDataLst>
                <p:tags r:id="rId154"/>
              </p:custDataLst>
            </p:nvPr>
          </p:nvSpPr>
          <p:spPr>
            <a:xfrm>
              <a:off x="3898900" y="11684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479"/>
            <p:cNvSpPr/>
            <p:nvPr>
              <p:custDataLst>
                <p:tags r:id="rId155"/>
              </p:custDataLst>
            </p:nvPr>
          </p:nvSpPr>
          <p:spPr>
            <a:xfrm>
              <a:off x="3746500" y="908050"/>
              <a:ext cx="106463" cy="317501"/>
            </a:xfrm>
            <a:custGeom>
              <a:avLst/>
              <a:gdLst/>
              <a:ahLst/>
              <a:cxnLst/>
              <a:rect l="0" t="0" r="0" b="0"/>
              <a:pathLst>
                <a:path w="106463" h="317501">
                  <a:moveTo>
                    <a:pt x="44450" y="0"/>
                  </a:moveTo>
                  <a:lnTo>
                    <a:pt x="44450" y="0"/>
                  </a:lnTo>
                  <a:lnTo>
                    <a:pt x="40791" y="0"/>
                  </a:lnTo>
                  <a:lnTo>
                    <a:pt x="42354" y="0"/>
                  </a:lnTo>
                  <a:lnTo>
                    <a:pt x="53942" y="13484"/>
                  </a:lnTo>
                  <a:lnTo>
                    <a:pt x="76821" y="59944"/>
                  </a:lnTo>
                  <a:lnTo>
                    <a:pt x="89175" y="92964"/>
                  </a:lnTo>
                  <a:lnTo>
                    <a:pt x="99841" y="130688"/>
                  </a:lnTo>
                  <a:lnTo>
                    <a:pt x="106462" y="169561"/>
                  </a:lnTo>
                  <a:lnTo>
                    <a:pt x="104702" y="205653"/>
                  </a:lnTo>
                  <a:lnTo>
                    <a:pt x="93571" y="236746"/>
                  </a:lnTo>
                  <a:lnTo>
                    <a:pt x="76160" y="263265"/>
                  </a:lnTo>
                  <a:lnTo>
                    <a:pt x="43262" y="292650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480"/>
            <p:cNvSpPr/>
            <p:nvPr>
              <p:custDataLst>
                <p:tags r:id="rId156"/>
              </p:custDataLst>
            </p:nvPr>
          </p:nvSpPr>
          <p:spPr>
            <a:xfrm>
              <a:off x="3619500" y="959733"/>
              <a:ext cx="101975" cy="253875"/>
            </a:xfrm>
            <a:custGeom>
              <a:avLst/>
              <a:gdLst/>
              <a:ahLst/>
              <a:cxnLst/>
              <a:rect l="0" t="0" r="0" b="0"/>
              <a:pathLst>
                <a:path w="101975" h="253875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5775" y="37464"/>
                  </a:lnTo>
                  <a:lnTo>
                    <a:pt x="12209" y="68371"/>
                  </a:lnTo>
                  <a:lnTo>
                    <a:pt x="17891" y="107037"/>
                  </a:lnTo>
                  <a:lnTo>
                    <a:pt x="22768" y="147271"/>
                  </a:lnTo>
                  <a:lnTo>
                    <a:pt x="28775" y="194160"/>
                  </a:lnTo>
                  <a:lnTo>
                    <a:pt x="30163" y="217147"/>
                  </a:lnTo>
                  <a:lnTo>
                    <a:pt x="29281" y="220670"/>
                  </a:lnTo>
                  <a:lnTo>
                    <a:pt x="27987" y="223019"/>
                  </a:lnTo>
                  <a:lnTo>
                    <a:pt x="27125" y="222468"/>
                  </a:lnTo>
                  <a:lnTo>
                    <a:pt x="26166" y="216212"/>
                  </a:lnTo>
                  <a:lnTo>
                    <a:pt x="31326" y="176082"/>
                  </a:lnTo>
                  <a:lnTo>
                    <a:pt x="37676" y="154203"/>
                  </a:lnTo>
                  <a:lnTo>
                    <a:pt x="47084" y="140246"/>
                  </a:lnTo>
                  <a:lnTo>
                    <a:pt x="52556" y="135536"/>
                  </a:lnTo>
                  <a:lnTo>
                    <a:pt x="58321" y="133808"/>
                  </a:lnTo>
                  <a:lnTo>
                    <a:pt x="70370" y="135650"/>
                  </a:lnTo>
                  <a:lnTo>
                    <a:pt x="80900" y="144935"/>
                  </a:lnTo>
                  <a:lnTo>
                    <a:pt x="94760" y="169793"/>
                  </a:lnTo>
                  <a:lnTo>
                    <a:pt x="101383" y="191390"/>
                  </a:lnTo>
                  <a:lnTo>
                    <a:pt x="101974" y="212747"/>
                  </a:lnTo>
                  <a:lnTo>
                    <a:pt x="96121" y="230236"/>
                  </a:lnTo>
                  <a:lnTo>
                    <a:pt x="91598" y="237863"/>
                  </a:lnTo>
                  <a:lnTo>
                    <a:pt x="77164" y="248219"/>
                  </a:lnTo>
                  <a:lnTo>
                    <a:pt x="60401" y="253762"/>
                  </a:lnTo>
                  <a:lnTo>
                    <a:pt x="45894" y="253874"/>
                  </a:lnTo>
                  <a:lnTo>
                    <a:pt x="30510" y="244046"/>
                  </a:lnTo>
                  <a:lnTo>
                    <a:pt x="22457" y="236486"/>
                  </a:lnTo>
                  <a:lnTo>
                    <a:pt x="13508" y="213035"/>
                  </a:lnTo>
                  <a:lnTo>
                    <a:pt x="635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481"/>
            <p:cNvSpPr/>
            <p:nvPr>
              <p:custDataLst>
                <p:tags r:id="rId157"/>
              </p:custDataLst>
            </p:nvPr>
          </p:nvSpPr>
          <p:spPr>
            <a:xfrm>
              <a:off x="3448050" y="1155700"/>
              <a:ext cx="57151" cy="114301"/>
            </a:xfrm>
            <a:custGeom>
              <a:avLst/>
              <a:gdLst/>
              <a:ahLst/>
              <a:cxnLst/>
              <a:rect l="0" t="0" r="0" b="0"/>
              <a:pathLst>
                <a:path w="57151" h="114301">
                  <a:moveTo>
                    <a:pt x="57150" y="0"/>
                  </a:moveTo>
                  <a:lnTo>
                    <a:pt x="57150" y="0"/>
                  </a:lnTo>
                  <a:lnTo>
                    <a:pt x="34782" y="43338"/>
                  </a:lnTo>
                  <a:lnTo>
                    <a:pt x="13926" y="8617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482"/>
            <p:cNvSpPr/>
            <p:nvPr>
              <p:custDataLst>
                <p:tags r:id="rId158"/>
              </p:custDataLst>
            </p:nvPr>
          </p:nvSpPr>
          <p:spPr>
            <a:xfrm>
              <a:off x="3262030" y="1025635"/>
              <a:ext cx="141571" cy="142766"/>
            </a:xfrm>
            <a:custGeom>
              <a:avLst/>
              <a:gdLst/>
              <a:ahLst/>
              <a:cxnLst/>
              <a:rect l="0" t="0" r="0" b="0"/>
              <a:pathLst>
                <a:path w="141571" h="142766">
                  <a:moveTo>
                    <a:pt x="135220" y="34815"/>
                  </a:moveTo>
                  <a:lnTo>
                    <a:pt x="135220" y="34815"/>
                  </a:lnTo>
                  <a:lnTo>
                    <a:pt x="131849" y="21331"/>
                  </a:lnTo>
                  <a:lnTo>
                    <a:pt x="124549" y="10948"/>
                  </a:lnTo>
                  <a:lnTo>
                    <a:pt x="119640" y="6204"/>
                  </a:lnTo>
                  <a:lnTo>
                    <a:pt x="104777" y="932"/>
                  </a:lnTo>
                  <a:lnTo>
                    <a:pt x="86412" y="0"/>
                  </a:lnTo>
                  <a:lnTo>
                    <a:pt x="66490" y="4290"/>
                  </a:lnTo>
                  <a:lnTo>
                    <a:pt x="35441" y="24751"/>
                  </a:lnTo>
                  <a:lnTo>
                    <a:pt x="10641" y="56528"/>
                  </a:lnTo>
                  <a:lnTo>
                    <a:pt x="0" y="89383"/>
                  </a:lnTo>
                  <a:lnTo>
                    <a:pt x="623" y="98710"/>
                  </a:lnTo>
                  <a:lnTo>
                    <a:pt x="6960" y="114718"/>
                  </a:lnTo>
                  <a:lnTo>
                    <a:pt x="12319" y="119834"/>
                  </a:lnTo>
                  <a:lnTo>
                    <a:pt x="25799" y="125518"/>
                  </a:lnTo>
                  <a:lnTo>
                    <a:pt x="33345" y="124917"/>
                  </a:lnTo>
                  <a:lnTo>
                    <a:pt x="49255" y="118605"/>
                  </a:lnTo>
                  <a:lnTo>
                    <a:pt x="74079" y="96409"/>
                  </a:lnTo>
                  <a:lnTo>
                    <a:pt x="96201" y="60126"/>
                  </a:lnTo>
                  <a:lnTo>
                    <a:pt x="102513" y="43801"/>
                  </a:lnTo>
                  <a:lnTo>
                    <a:pt x="106557" y="55430"/>
                  </a:lnTo>
                  <a:lnTo>
                    <a:pt x="118179" y="97755"/>
                  </a:lnTo>
                  <a:lnTo>
                    <a:pt x="141570" y="142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483"/>
            <p:cNvSpPr/>
            <p:nvPr>
              <p:custDataLst>
                <p:tags r:id="rId159"/>
              </p:custDataLst>
            </p:nvPr>
          </p:nvSpPr>
          <p:spPr>
            <a:xfrm>
              <a:off x="3175715" y="918350"/>
              <a:ext cx="132636" cy="338951"/>
            </a:xfrm>
            <a:custGeom>
              <a:avLst/>
              <a:gdLst/>
              <a:ahLst/>
              <a:cxnLst/>
              <a:rect l="0" t="0" r="0" b="0"/>
              <a:pathLst>
                <a:path w="132636" h="338951">
                  <a:moveTo>
                    <a:pt x="132635" y="59550"/>
                  </a:moveTo>
                  <a:lnTo>
                    <a:pt x="132635" y="59550"/>
                  </a:lnTo>
                  <a:lnTo>
                    <a:pt x="123797" y="45244"/>
                  </a:lnTo>
                  <a:lnTo>
                    <a:pt x="123215" y="41546"/>
                  </a:lnTo>
                  <a:lnTo>
                    <a:pt x="125217" y="14059"/>
                  </a:lnTo>
                  <a:lnTo>
                    <a:pt x="122753" y="8052"/>
                  </a:lnTo>
                  <a:lnTo>
                    <a:pt x="117425" y="3031"/>
                  </a:lnTo>
                  <a:lnTo>
                    <a:pt x="114028" y="704"/>
                  </a:lnTo>
                  <a:lnTo>
                    <a:pt x="102728" y="0"/>
                  </a:lnTo>
                  <a:lnTo>
                    <a:pt x="87593" y="3450"/>
                  </a:lnTo>
                  <a:lnTo>
                    <a:pt x="69107" y="12039"/>
                  </a:lnTo>
                  <a:lnTo>
                    <a:pt x="38866" y="42258"/>
                  </a:lnTo>
                  <a:lnTo>
                    <a:pt x="21816" y="76089"/>
                  </a:lnTo>
                  <a:lnTo>
                    <a:pt x="8593" y="117701"/>
                  </a:lnTo>
                  <a:lnTo>
                    <a:pt x="365" y="164417"/>
                  </a:lnTo>
                  <a:lnTo>
                    <a:pt x="0" y="211521"/>
                  </a:lnTo>
                  <a:lnTo>
                    <a:pt x="6659" y="256209"/>
                  </a:lnTo>
                  <a:lnTo>
                    <a:pt x="21377" y="294886"/>
                  </a:lnTo>
                  <a:lnTo>
                    <a:pt x="46126" y="331538"/>
                  </a:lnTo>
                  <a:lnTo>
                    <a:pt x="55912" y="336831"/>
                  </a:lnTo>
                  <a:lnTo>
                    <a:pt x="100885" y="33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484"/>
            <p:cNvSpPr/>
            <p:nvPr>
              <p:custDataLst>
                <p:tags r:id="rId160"/>
              </p:custDataLst>
            </p:nvPr>
          </p:nvSpPr>
          <p:spPr>
            <a:xfrm>
              <a:off x="2843261" y="856152"/>
              <a:ext cx="179340" cy="401947"/>
            </a:xfrm>
            <a:custGeom>
              <a:avLst/>
              <a:gdLst/>
              <a:ahLst/>
              <a:cxnLst/>
              <a:rect l="0" t="0" r="0" b="0"/>
              <a:pathLst>
                <a:path w="179340" h="401947">
                  <a:moveTo>
                    <a:pt x="153939" y="51898"/>
                  </a:moveTo>
                  <a:lnTo>
                    <a:pt x="153939" y="51898"/>
                  </a:lnTo>
                  <a:lnTo>
                    <a:pt x="157310" y="41785"/>
                  </a:lnTo>
                  <a:lnTo>
                    <a:pt x="157083" y="31176"/>
                  </a:lnTo>
                  <a:lnTo>
                    <a:pt x="154560" y="10489"/>
                  </a:lnTo>
                  <a:lnTo>
                    <a:pt x="152236" y="6653"/>
                  </a:lnTo>
                  <a:lnTo>
                    <a:pt x="144010" y="509"/>
                  </a:lnTo>
                  <a:lnTo>
                    <a:pt x="138148" y="0"/>
                  </a:lnTo>
                  <a:lnTo>
                    <a:pt x="124107" y="3197"/>
                  </a:lnTo>
                  <a:lnTo>
                    <a:pt x="96965" y="29785"/>
                  </a:lnTo>
                  <a:lnTo>
                    <a:pt x="80640" y="60885"/>
                  </a:lnTo>
                  <a:lnTo>
                    <a:pt x="68444" y="99637"/>
                  </a:lnTo>
                  <a:lnTo>
                    <a:pt x="63025" y="145082"/>
                  </a:lnTo>
                  <a:lnTo>
                    <a:pt x="63696" y="169759"/>
                  </a:lnTo>
                  <a:lnTo>
                    <a:pt x="66260" y="195383"/>
                  </a:lnTo>
                  <a:lnTo>
                    <a:pt x="70087" y="221638"/>
                  </a:lnTo>
                  <a:lnTo>
                    <a:pt x="74754" y="247608"/>
                  </a:lnTo>
                  <a:lnTo>
                    <a:pt x="79983" y="273388"/>
                  </a:lnTo>
                  <a:lnTo>
                    <a:pt x="90025" y="320377"/>
                  </a:lnTo>
                  <a:lnTo>
                    <a:pt x="96840" y="355372"/>
                  </a:lnTo>
                  <a:lnTo>
                    <a:pt x="101272" y="388761"/>
                  </a:lnTo>
                  <a:lnTo>
                    <a:pt x="100484" y="395006"/>
                  </a:lnTo>
                  <a:lnTo>
                    <a:pt x="98547" y="399170"/>
                  </a:lnTo>
                  <a:lnTo>
                    <a:pt x="95844" y="401946"/>
                  </a:lnTo>
                  <a:lnTo>
                    <a:pt x="91926" y="401680"/>
                  </a:lnTo>
                  <a:lnTo>
                    <a:pt x="81928" y="395740"/>
                  </a:lnTo>
                  <a:lnTo>
                    <a:pt x="53192" y="353696"/>
                  </a:lnTo>
                  <a:lnTo>
                    <a:pt x="30092" y="311515"/>
                  </a:lnTo>
                  <a:lnTo>
                    <a:pt x="7721" y="276116"/>
                  </a:lnTo>
                  <a:lnTo>
                    <a:pt x="2405" y="271495"/>
                  </a:lnTo>
                  <a:lnTo>
                    <a:pt x="0" y="270262"/>
                  </a:lnTo>
                  <a:lnTo>
                    <a:pt x="513" y="268735"/>
                  </a:lnTo>
                  <a:lnTo>
                    <a:pt x="40220" y="246972"/>
                  </a:lnTo>
                  <a:lnTo>
                    <a:pt x="82458" y="229172"/>
                  </a:lnTo>
                  <a:lnTo>
                    <a:pt x="125861" y="211198"/>
                  </a:lnTo>
                  <a:lnTo>
                    <a:pt x="179339" y="191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485"/>
            <p:cNvSpPr/>
            <p:nvPr>
              <p:custDataLst>
                <p:tags r:id="rId161"/>
              </p:custDataLst>
            </p:nvPr>
          </p:nvSpPr>
          <p:spPr>
            <a:xfrm>
              <a:off x="2807583" y="904392"/>
              <a:ext cx="5468" cy="16359"/>
            </a:xfrm>
            <a:custGeom>
              <a:avLst/>
              <a:gdLst/>
              <a:ahLst/>
              <a:cxnLst/>
              <a:rect l="0" t="0" r="0" b="0"/>
              <a:pathLst>
                <a:path w="5468" h="163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5467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486"/>
            <p:cNvSpPr/>
            <p:nvPr>
              <p:custDataLst>
                <p:tags r:id="rId162"/>
              </p:custDataLst>
            </p:nvPr>
          </p:nvSpPr>
          <p:spPr>
            <a:xfrm>
              <a:off x="2816679" y="1028700"/>
              <a:ext cx="21772" cy="127001"/>
            </a:xfrm>
            <a:custGeom>
              <a:avLst/>
              <a:gdLst/>
              <a:ahLst/>
              <a:cxnLst/>
              <a:rect l="0" t="0" r="0" b="0"/>
              <a:pathLst>
                <a:path w="21772" h="127001">
                  <a:moveTo>
                    <a:pt x="21771" y="0"/>
                  </a:moveTo>
                  <a:lnTo>
                    <a:pt x="21771" y="0"/>
                  </a:lnTo>
                  <a:lnTo>
                    <a:pt x="7465" y="47563"/>
                  </a:lnTo>
                  <a:lnTo>
                    <a:pt x="0" y="93748"/>
                  </a:lnTo>
                  <a:lnTo>
                    <a:pt x="272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487"/>
            <p:cNvSpPr/>
            <p:nvPr>
              <p:custDataLst>
                <p:tags r:id="rId163"/>
              </p:custDataLst>
            </p:nvPr>
          </p:nvSpPr>
          <p:spPr>
            <a:xfrm>
              <a:off x="2616200" y="1060000"/>
              <a:ext cx="133351" cy="162417"/>
            </a:xfrm>
            <a:custGeom>
              <a:avLst/>
              <a:gdLst/>
              <a:ahLst/>
              <a:cxnLst/>
              <a:rect l="0" t="0" r="0" b="0"/>
              <a:pathLst>
                <a:path w="133351" h="162417">
                  <a:moveTo>
                    <a:pt x="0" y="57600"/>
                  </a:moveTo>
                  <a:lnTo>
                    <a:pt x="0" y="57600"/>
                  </a:lnTo>
                  <a:lnTo>
                    <a:pt x="0" y="46044"/>
                  </a:lnTo>
                  <a:lnTo>
                    <a:pt x="1881" y="88253"/>
                  </a:lnTo>
                  <a:lnTo>
                    <a:pt x="8838" y="131467"/>
                  </a:lnTo>
                  <a:lnTo>
                    <a:pt x="17828" y="161907"/>
                  </a:lnTo>
                  <a:lnTo>
                    <a:pt x="18236" y="162416"/>
                  </a:lnTo>
                  <a:lnTo>
                    <a:pt x="18507" y="162050"/>
                  </a:lnTo>
                  <a:lnTo>
                    <a:pt x="19002" y="117387"/>
                  </a:lnTo>
                  <a:lnTo>
                    <a:pt x="20440" y="85583"/>
                  </a:lnTo>
                  <a:lnTo>
                    <a:pt x="29888" y="39472"/>
                  </a:lnTo>
                  <a:lnTo>
                    <a:pt x="45074" y="12247"/>
                  </a:lnTo>
                  <a:lnTo>
                    <a:pt x="54370" y="2636"/>
                  </a:lnTo>
                  <a:lnTo>
                    <a:pt x="59530" y="496"/>
                  </a:lnTo>
                  <a:lnTo>
                    <a:pt x="70908" y="0"/>
                  </a:lnTo>
                  <a:lnTo>
                    <a:pt x="76905" y="3678"/>
                  </a:lnTo>
                  <a:lnTo>
                    <a:pt x="89213" y="17172"/>
                  </a:lnTo>
                  <a:lnTo>
                    <a:pt x="109292" y="63307"/>
                  </a:lnTo>
                  <a:lnTo>
                    <a:pt x="123084" y="107855"/>
                  </a:lnTo>
                  <a:lnTo>
                    <a:pt x="133350" y="152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488"/>
            <p:cNvSpPr/>
            <p:nvPr>
              <p:custDataLst>
                <p:tags r:id="rId164"/>
              </p:custDataLst>
            </p:nvPr>
          </p:nvSpPr>
          <p:spPr>
            <a:xfrm>
              <a:off x="2364463" y="838461"/>
              <a:ext cx="197365" cy="421214"/>
            </a:xfrm>
            <a:custGeom>
              <a:avLst/>
              <a:gdLst/>
              <a:ahLst/>
              <a:cxnLst/>
              <a:rect l="0" t="0" r="0" b="0"/>
              <a:pathLst>
                <a:path w="197365" h="421214">
                  <a:moveTo>
                    <a:pt x="48537" y="6089"/>
                  </a:moveTo>
                  <a:lnTo>
                    <a:pt x="48537" y="6089"/>
                  </a:lnTo>
                  <a:lnTo>
                    <a:pt x="45166" y="6089"/>
                  </a:lnTo>
                  <a:lnTo>
                    <a:pt x="41629" y="4208"/>
                  </a:lnTo>
                  <a:lnTo>
                    <a:pt x="37706" y="1725"/>
                  </a:lnTo>
                  <a:lnTo>
                    <a:pt x="30709" y="0"/>
                  </a:lnTo>
                  <a:lnTo>
                    <a:pt x="26478" y="3187"/>
                  </a:lnTo>
                  <a:lnTo>
                    <a:pt x="11221" y="42462"/>
                  </a:lnTo>
                  <a:lnTo>
                    <a:pt x="2830" y="87422"/>
                  </a:lnTo>
                  <a:lnTo>
                    <a:pt x="0" y="128315"/>
                  </a:lnTo>
                  <a:lnTo>
                    <a:pt x="154" y="175417"/>
                  </a:lnTo>
                  <a:lnTo>
                    <a:pt x="2170" y="200819"/>
                  </a:lnTo>
                  <a:lnTo>
                    <a:pt x="4926" y="226925"/>
                  </a:lnTo>
                  <a:lnTo>
                    <a:pt x="8174" y="252797"/>
                  </a:lnTo>
                  <a:lnTo>
                    <a:pt x="11751" y="278511"/>
                  </a:lnTo>
                  <a:lnTo>
                    <a:pt x="15546" y="304120"/>
                  </a:lnTo>
                  <a:lnTo>
                    <a:pt x="29171" y="347627"/>
                  </a:lnTo>
                  <a:lnTo>
                    <a:pt x="47691" y="382956"/>
                  </a:lnTo>
                  <a:lnTo>
                    <a:pt x="70033" y="408065"/>
                  </a:lnTo>
                  <a:lnTo>
                    <a:pt x="94074" y="419225"/>
                  </a:lnTo>
                  <a:lnTo>
                    <a:pt x="106412" y="421213"/>
                  </a:lnTo>
                  <a:lnTo>
                    <a:pt x="117459" y="419716"/>
                  </a:lnTo>
                  <a:lnTo>
                    <a:pt x="137260" y="410527"/>
                  </a:lnTo>
                  <a:lnTo>
                    <a:pt x="167645" y="376003"/>
                  </a:lnTo>
                  <a:lnTo>
                    <a:pt x="182848" y="336536"/>
                  </a:lnTo>
                  <a:lnTo>
                    <a:pt x="188878" y="313170"/>
                  </a:lnTo>
                  <a:lnTo>
                    <a:pt x="192897" y="287010"/>
                  </a:lnTo>
                  <a:lnTo>
                    <a:pt x="195577" y="258986"/>
                  </a:lnTo>
                  <a:lnTo>
                    <a:pt x="197364" y="229720"/>
                  </a:lnTo>
                  <a:lnTo>
                    <a:pt x="197144" y="201743"/>
                  </a:lnTo>
                  <a:lnTo>
                    <a:pt x="195586" y="174625"/>
                  </a:lnTo>
                  <a:lnTo>
                    <a:pt x="193136" y="148080"/>
                  </a:lnTo>
                  <a:lnTo>
                    <a:pt x="188533" y="109177"/>
                  </a:lnTo>
                  <a:lnTo>
                    <a:pt x="179829" y="68942"/>
                  </a:lnTo>
                  <a:lnTo>
                    <a:pt x="175563" y="62246"/>
                  </a:lnTo>
                  <a:lnTo>
                    <a:pt x="170446" y="57947"/>
                  </a:lnTo>
                  <a:lnTo>
                    <a:pt x="175537" y="6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MARTInkShape-2489"/>
          <p:cNvSpPr/>
          <p:nvPr>
            <p:custDataLst>
              <p:tags r:id="rId1"/>
            </p:custDataLst>
          </p:nvPr>
        </p:nvSpPr>
        <p:spPr>
          <a:xfrm>
            <a:off x="2717800" y="1885224"/>
            <a:ext cx="361951" cy="423247"/>
          </a:xfrm>
          <a:custGeom>
            <a:avLst/>
            <a:gdLst/>
            <a:ahLst/>
            <a:cxnLst/>
            <a:rect l="0" t="0" r="0" b="0"/>
            <a:pathLst>
              <a:path w="361951" h="423247">
                <a:moveTo>
                  <a:pt x="0" y="19776"/>
                </a:moveTo>
                <a:lnTo>
                  <a:pt x="0" y="19776"/>
                </a:lnTo>
                <a:lnTo>
                  <a:pt x="0" y="23147"/>
                </a:lnTo>
                <a:lnTo>
                  <a:pt x="3763" y="26683"/>
                </a:lnTo>
                <a:lnTo>
                  <a:pt x="34519" y="43901"/>
                </a:lnTo>
                <a:lnTo>
                  <a:pt x="59852" y="49267"/>
                </a:lnTo>
                <a:lnTo>
                  <a:pt x="100017" y="47709"/>
                </a:lnTo>
                <a:lnTo>
                  <a:pt x="124649" y="39184"/>
                </a:lnTo>
                <a:lnTo>
                  <a:pt x="134892" y="31694"/>
                </a:lnTo>
                <a:lnTo>
                  <a:pt x="141091" y="23662"/>
                </a:lnTo>
                <a:lnTo>
                  <a:pt x="143846" y="15388"/>
                </a:lnTo>
                <a:lnTo>
                  <a:pt x="143189" y="7007"/>
                </a:lnTo>
                <a:lnTo>
                  <a:pt x="141251" y="695"/>
                </a:lnTo>
                <a:lnTo>
                  <a:pt x="140734" y="0"/>
                </a:lnTo>
                <a:lnTo>
                  <a:pt x="133162" y="7324"/>
                </a:lnTo>
                <a:lnTo>
                  <a:pt x="129739" y="16359"/>
                </a:lnTo>
                <a:lnTo>
                  <a:pt x="127541" y="42776"/>
                </a:lnTo>
                <a:lnTo>
                  <a:pt x="132176" y="80947"/>
                </a:lnTo>
                <a:lnTo>
                  <a:pt x="137863" y="118334"/>
                </a:lnTo>
                <a:lnTo>
                  <a:pt x="141941" y="151068"/>
                </a:lnTo>
                <a:lnTo>
                  <a:pt x="146105" y="184902"/>
                </a:lnTo>
                <a:lnTo>
                  <a:pt x="150308" y="220166"/>
                </a:lnTo>
                <a:lnTo>
                  <a:pt x="154528" y="259357"/>
                </a:lnTo>
                <a:lnTo>
                  <a:pt x="156873" y="296530"/>
                </a:lnTo>
                <a:lnTo>
                  <a:pt x="157210" y="330455"/>
                </a:lnTo>
                <a:lnTo>
                  <a:pt x="152728" y="372649"/>
                </a:lnTo>
                <a:lnTo>
                  <a:pt x="146431" y="396507"/>
                </a:lnTo>
                <a:lnTo>
                  <a:pt x="137047" y="411343"/>
                </a:lnTo>
                <a:lnTo>
                  <a:pt x="125821" y="419584"/>
                </a:lnTo>
                <a:lnTo>
                  <a:pt x="113776" y="423246"/>
                </a:lnTo>
                <a:lnTo>
                  <a:pt x="95095" y="421937"/>
                </a:lnTo>
                <a:lnTo>
                  <a:pt x="76154" y="413710"/>
                </a:lnTo>
                <a:lnTo>
                  <a:pt x="71936" y="410104"/>
                </a:lnTo>
                <a:lnTo>
                  <a:pt x="67249" y="402335"/>
                </a:lnTo>
                <a:lnTo>
                  <a:pt x="66705" y="398993"/>
                </a:lnTo>
                <a:lnTo>
                  <a:pt x="67982" y="393398"/>
                </a:lnTo>
                <a:lnTo>
                  <a:pt x="74664" y="388560"/>
                </a:lnTo>
                <a:lnTo>
                  <a:pt x="102943" y="379705"/>
                </a:lnTo>
                <a:lnTo>
                  <a:pt x="147569" y="385665"/>
                </a:lnTo>
                <a:lnTo>
                  <a:pt x="184600" y="392928"/>
                </a:lnTo>
                <a:lnTo>
                  <a:pt x="229394" y="405785"/>
                </a:lnTo>
                <a:lnTo>
                  <a:pt x="259252" y="411957"/>
                </a:lnTo>
                <a:lnTo>
                  <a:pt x="279075" y="409655"/>
                </a:lnTo>
                <a:lnTo>
                  <a:pt x="319239" y="393122"/>
                </a:lnTo>
                <a:lnTo>
                  <a:pt x="361950" y="3753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SMARTInkShape-Group447"/>
          <p:cNvGrpSpPr/>
          <p:nvPr/>
        </p:nvGrpSpPr>
        <p:grpSpPr>
          <a:xfrm>
            <a:off x="3144100" y="1765300"/>
            <a:ext cx="755956" cy="590551"/>
            <a:chOff x="3144100" y="1765300"/>
            <a:chExt cx="755956" cy="590551"/>
          </a:xfrm>
        </p:grpSpPr>
        <p:sp>
          <p:nvSpPr>
            <p:cNvPr id="15" name="SMARTInkShape-2490"/>
            <p:cNvSpPr/>
            <p:nvPr>
              <p:custDataLst>
                <p:tags r:id="rId149"/>
              </p:custDataLst>
            </p:nvPr>
          </p:nvSpPr>
          <p:spPr>
            <a:xfrm>
              <a:off x="3759200" y="1905000"/>
              <a:ext cx="140856" cy="450851"/>
            </a:xfrm>
            <a:custGeom>
              <a:avLst/>
              <a:gdLst/>
              <a:ahLst/>
              <a:cxnLst/>
              <a:rect l="0" t="0" r="0" b="0"/>
              <a:pathLst>
                <a:path w="140856" h="450851">
                  <a:moveTo>
                    <a:pt x="50800" y="0"/>
                  </a:moveTo>
                  <a:lnTo>
                    <a:pt x="50800" y="0"/>
                  </a:lnTo>
                  <a:lnTo>
                    <a:pt x="75219" y="36628"/>
                  </a:lnTo>
                  <a:lnTo>
                    <a:pt x="92227" y="66844"/>
                  </a:lnTo>
                  <a:lnTo>
                    <a:pt x="110839" y="107320"/>
                  </a:lnTo>
                  <a:lnTo>
                    <a:pt x="119754" y="132930"/>
                  </a:lnTo>
                  <a:lnTo>
                    <a:pt x="128519" y="160587"/>
                  </a:lnTo>
                  <a:lnTo>
                    <a:pt x="134363" y="189608"/>
                  </a:lnTo>
                  <a:lnTo>
                    <a:pt x="138259" y="219538"/>
                  </a:lnTo>
                  <a:lnTo>
                    <a:pt x="140855" y="250076"/>
                  </a:lnTo>
                  <a:lnTo>
                    <a:pt x="139059" y="279606"/>
                  </a:lnTo>
                  <a:lnTo>
                    <a:pt x="134334" y="308465"/>
                  </a:lnTo>
                  <a:lnTo>
                    <a:pt x="127656" y="336877"/>
                  </a:lnTo>
                  <a:lnTo>
                    <a:pt x="107065" y="381615"/>
                  </a:lnTo>
                  <a:lnTo>
                    <a:pt x="82157" y="415140"/>
                  </a:lnTo>
                  <a:lnTo>
                    <a:pt x="56975" y="437095"/>
                  </a:lnTo>
                  <a:lnTo>
                    <a:pt x="33553" y="446383"/>
                  </a:lnTo>
                  <a:lnTo>
                    <a:pt x="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491"/>
            <p:cNvSpPr/>
            <p:nvPr>
              <p:custDataLst>
                <p:tags r:id="rId150"/>
              </p:custDataLst>
            </p:nvPr>
          </p:nvSpPr>
          <p:spPr>
            <a:xfrm>
              <a:off x="3581400" y="1765300"/>
              <a:ext cx="83023" cy="196851"/>
            </a:xfrm>
            <a:custGeom>
              <a:avLst/>
              <a:gdLst/>
              <a:ahLst/>
              <a:cxnLst/>
              <a:rect l="0" t="0" r="0" b="0"/>
              <a:pathLst>
                <a:path w="83023" h="19685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46453" y="31375"/>
                  </a:lnTo>
                  <a:lnTo>
                    <a:pt x="65096" y="49928"/>
                  </a:lnTo>
                  <a:lnTo>
                    <a:pt x="80437" y="72285"/>
                  </a:lnTo>
                  <a:lnTo>
                    <a:pt x="83022" y="103858"/>
                  </a:lnTo>
                  <a:lnTo>
                    <a:pt x="72577" y="150012"/>
                  </a:lnTo>
                  <a:lnTo>
                    <a:pt x="50334" y="191205"/>
                  </a:lnTo>
                  <a:lnTo>
                    <a:pt x="508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492"/>
            <p:cNvSpPr/>
            <p:nvPr>
              <p:custDataLst>
                <p:tags r:id="rId151"/>
              </p:custDataLst>
            </p:nvPr>
          </p:nvSpPr>
          <p:spPr>
            <a:xfrm>
              <a:off x="3366383" y="1854200"/>
              <a:ext cx="278518" cy="31751"/>
            </a:xfrm>
            <a:custGeom>
              <a:avLst/>
              <a:gdLst/>
              <a:ahLst/>
              <a:cxnLst/>
              <a:rect l="0" t="0" r="0" b="0"/>
              <a:pathLst>
                <a:path w="2785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38152" y="22961"/>
                  </a:lnTo>
                  <a:lnTo>
                    <a:pt x="73616" y="17260"/>
                  </a:lnTo>
                  <a:lnTo>
                    <a:pt x="115248" y="14727"/>
                  </a:lnTo>
                  <a:lnTo>
                    <a:pt x="157740" y="11719"/>
                  </a:lnTo>
                  <a:lnTo>
                    <a:pt x="197322" y="8736"/>
                  </a:lnTo>
                  <a:lnTo>
                    <a:pt x="241289" y="6352"/>
                  </a:lnTo>
                  <a:lnTo>
                    <a:pt x="278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493"/>
            <p:cNvSpPr/>
            <p:nvPr>
              <p:custDataLst>
                <p:tags r:id="rId152"/>
              </p:custDataLst>
            </p:nvPr>
          </p:nvSpPr>
          <p:spPr>
            <a:xfrm>
              <a:off x="3323725" y="1991264"/>
              <a:ext cx="283076" cy="313278"/>
            </a:xfrm>
            <a:custGeom>
              <a:avLst/>
              <a:gdLst/>
              <a:ahLst/>
              <a:cxnLst/>
              <a:rect l="0" t="0" r="0" b="0"/>
              <a:pathLst>
                <a:path w="283076" h="313278">
                  <a:moveTo>
                    <a:pt x="124325" y="15336"/>
                  </a:moveTo>
                  <a:lnTo>
                    <a:pt x="124325" y="15336"/>
                  </a:lnTo>
                  <a:lnTo>
                    <a:pt x="118550" y="10266"/>
                  </a:lnTo>
                  <a:lnTo>
                    <a:pt x="100560" y="409"/>
                  </a:lnTo>
                  <a:lnTo>
                    <a:pt x="90479" y="0"/>
                  </a:lnTo>
                  <a:lnTo>
                    <a:pt x="78944" y="2876"/>
                  </a:lnTo>
                  <a:lnTo>
                    <a:pt x="66761" y="8857"/>
                  </a:lnTo>
                  <a:lnTo>
                    <a:pt x="44631" y="30271"/>
                  </a:lnTo>
                  <a:lnTo>
                    <a:pt x="23571" y="65701"/>
                  </a:lnTo>
                  <a:lnTo>
                    <a:pt x="7296" y="110849"/>
                  </a:lnTo>
                  <a:lnTo>
                    <a:pt x="1757" y="145275"/>
                  </a:lnTo>
                  <a:lnTo>
                    <a:pt x="0" y="181742"/>
                  </a:lnTo>
                  <a:lnTo>
                    <a:pt x="1571" y="219117"/>
                  </a:lnTo>
                  <a:lnTo>
                    <a:pt x="6423" y="265745"/>
                  </a:lnTo>
                  <a:lnTo>
                    <a:pt x="14068" y="287496"/>
                  </a:lnTo>
                  <a:lnTo>
                    <a:pt x="28391" y="307878"/>
                  </a:lnTo>
                  <a:lnTo>
                    <a:pt x="32853" y="311964"/>
                  </a:lnTo>
                  <a:lnTo>
                    <a:pt x="37943" y="313277"/>
                  </a:lnTo>
                  <a:lnTo>
                    <a:pt x="49244" y="310973"/>
                  </a:lnTo>
                  <a:lnTo>
                    <a:pt x="74248" y="295000"/>
                  </a:lnTo>
                  <a:lnTo>
                    <a:pt x="113597" y="253474"/>
                  </a:lnTo>
                  <a:lnTo>
                    <a:pt x="139882" y="212033"/>
                  </a:lnTo>
                  <a:lnTo>
                    <a:pt x="159273" y="165025"/>
                  </a:lnTo>
                  <a:lnTo>
                    <a:pt x="164548" y="120209"/>
                  </a:lnTo>
                  <a:lnTo>
                    <a:pt x="157096" y="80511"/>
                  </a:lnTo>
                  <a:lnTo>
                    <a:pt x="147357" y="57238"/>
                  </a:lnTo>
                  <a:lnTo>
                    <a:pt x="132209" y="40779"/>
                  </a:lnTo>
                  <a:lnTo>
                    <a:pt x="113718" y="30172"/>
                  </a:lnTo>
                  <a:lnTo>
                    <a:pt x="93740" y="25457"/>
                  </a:lnTo>
                  <a:lnTo>
                    <a:pt x="59289" y="29546"/>
                  </a:lnTo>
                  <a:lnTo>
                    <a:pt x="25641" y="43065"/>
                  </a:lnTo>
                  <a:lnTo>
                    <a:pt x="11556" y="56352"/>
                  </a:lnTo>
                  <a:lnTo>
                    <a:pt x="6812" y="63847"/>
                  </a:lnTo>
                  <a:lnTo>
                    <a:pt x="3423" y="79700"/>
                  </a:lnTo>
                  <a:lnTo>
                    <a:pt x="3507" y="87879"/>
                  </a:lnTo>
                  <a:lnTo>
                    <a:pt x="9245" y="104492"/>
                  </a:lnTo>
                  <a:lnTo>
                    <a:pt x="13738" y="112873"/>
                  </a:lnTo>
                  <a:lnTo>
                    <a:pt x="30020" y="125949"/>
                  </a:lnTo>
                  <a:lnTo>
                    <a:pt x="53484" y="135053"/>
                  </a:lnTo>
                  <a:lnTo>
                    <a:pt x="85079" y="139099"/>
                  </a:lnTo>
                  <a:lnTo>
                    <a:pt x="124051" y="137134"/>
                  </a:lnTo>
                  <a:lnTo>
                    <a:pt x="165125" y="132263"/>
                  </a:lnTo>
                  <a:lnTo>
                    <a:pt x="202195" y="127746"/>
                  </a:lnTo>
                  <a:lnTo>
                    <a:pt x="244686" y="117865"/>
                  </a:lnTo>
                  <a:lnTo>
                    <a:pt x="283075" y="104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494"/>
            <p:cNvSpPr/>
            <p:nvPr>
              <p:custDataLst>
                <p:tags r:id="rId153"/>
              </p:custDataLst>
            </p:nvPr>
          </p:nvSpPr>
          <p:spPr>
            <a:xfrm>
              <a:off x="3144100" y="1912885"/>
              <a:ext cx="94401" cy="375745"/>
            </a:xfrm>
            <a:custGeom>
              <a:avLst/>
              <a:gdLst/>
              <a:ahLst/>
              <a:cxnLst/>
              <a:rect l="0" t="0" r="0" b="0"/>
              <a:pathLst>
                <a:path w="94401" h="375745">
                  <a:moveTo>
                    <a:pt x="94400" y="23865"/>
                  </a:moveTo>
                  <a:lnTo>
                    <a:pt x="94400" y="23865"/>
                  </a:lnTo>
                  <a:lnTo>
                    <a:pt x="94400" y="8938"/>
                  </a:lnTo>
                  <a:lnTo>
                    <a:pt x="92988" y="6858"/>
                  </a:lnTo>
                  <a:lnTo>
                    <a:pt x="87658" y="2666"/>
                  </a:lnTo>
                  <a:lnTo>
                    <a:pt x="80585" y="332"/>
                  </a:lnTo>
                  <a:lnTo>
                    <a:pt x="72032" y="0"/>
                  </a:lnTo>
                  <a:lnTo>
                    <a:pt x="61175" y="2205"/>
                  </a:lnTo>
                  <a:lnTo>
                    <a:pt x="49295" y="11181"/>
                  </a:lnTo>
                  <a:lnTo>
                    <a:pt x="36959" y="26694"/>
                  </a:lnTo>
                  <a:lnTo>
                    <a:pt x="18819" y="64607"/>
                  </a:lnTo>
                  <a:lnTo>
                    <a:pt x="8833" y="97711"/>
                  </a:lnTo>
                  <a:lnTo>
                    <a:pt x="3453" y="139236"/>
                  </a:lnTo>
                  <a:lnTo>
                    <a:pt x="1063" y="185207"/>
                  </a:lnTo>
                  <a:lnTo>
                    <a:pt x="0" y="231510"/>
                  </a:lnTo>
                  <a:lnTo>
                    <a:pt x="5172" y="276077"/>
                  </a:lnTo>
                  <a:lnTo>
                    <a:pt x="14527" y="315876"/>
                  </a:lnTo>
                  <a:lnTo>
                    <a:pt x="30988" y="355998"/>
                  </a:lnTo>
                  <a:lnTo>
                    <a:pt x="40581" y="371622"/>
                  </a:lnTo>
                  <a:lnTo>
                    <a:pt x="45821" y="374942"/>
                  </a:lnTo>
                  <a:lnTo>
                    <a:pt x="51431" y="375744"/>
                  </a:lnTo>
                  <a:lnTo>
                    <a:pt x="57287" y="374868"/>
                  </a:lnTo>
                  <a:lnTo>
                    <a:pt x="94400" y="347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448"/>
          <p:cNvGrpSpPr/>
          <p:nvPr/>
        </p:nvGrpSpPr>
        <p:grpSpPr>
          <a:xfrm>
            <a:off x="4333392" y="2114550"/>
            <a:ext cx="264009" cy="151521"/>
            <a:chOff x="4333392" y="2114550"/>
            <a:chExt cx="264009" cy="151521"/>
          </a:xfrm>
        </p:grpSpPr>
        <p:sp>
          <p:nvSpPr>
            <p:cNvPr id="21" name="SMARTInkShape-2495"/>
            <p:cNvSpPr/>
            <p:nvPr>
              <p:custDataLst>
                <p:tags r:id="rId147"/>
              </p:custDataLst>
            </p:nvPr>
          </p:nvSpPr>
          <p:spPr>
            <a:xfrm>
              <a:off x="4333392" y="2228850"/>
              <a:ext cx="264009" cy="37221"/>
            </a:xfrm>
            <a:custGeom>
              <a:avLst/>
              <a:gdLst/>
              <a:ahLst/>
              <a:cxnLst/>
              <a:rect l="0" t="0" r="0" b="0"/>
              <a:pathLst>
                <a:path w="264009" h="37221">
                  <a:moveTo>
                    <a:pt x="3658" y="31750"/>
                  </a:moveTo>
                  <a:lnTo>
                    <a:pt x="3658" y="31750"/>
                  </a:lnTo>
                  <a:lnTo>
                    <a:pt x="287" y="35121"/>
                  </a:lnTo>
                  <a:lnTo>
                    <a:pt x="0" y="36114"/>
                  </a:lnTo>
                  <a:lnTo>
                    <a:pt x="514" y="36776"/>
                  </a:lnTo>
                  <a:lnTo>
                    <a:pt x="1562" y="37217"/>
                  </a:lnTo>
                  <a:lnTo>
                    <a:pt x="36484" y="37220"/>
                  </a:lnTo>
                  <a:lnTo>
                    <a:pt x="69988" y="34651"/>
                  </a:lnTo>
                  <a:lnTo>
                    <a:pt x="114042" y="27395"/>
                  </a:lnTo>
                  <a:lnTo>
                    <a:pt x="160667" y="18525"/>
                  </a:lnTo>
                  <a:lnTo>
                    <a:pt x="200205" y="12232"/>
                  </a:lnTo>
                  <a:lnTo>
                    <a:pt x="240713" y="4722"/>
                  </a:lnTo>
                  <a:lnTo>
                    <a:pt x="264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496"/>
            <p:cNvSpPr/>
            <p:nvPr>
              <p:custDataLst>
                <p:tags r:id="rId148"/>
              </p:custDataLst>
            </p:nvPr>
          </p:nvSpPr>
          <p:spPr>
            <a:xfrm>
              <a:off x="4362450" y="2114550"/>
              <a:ext cx="228601" cy="12701"/>
            </a:xfrm>
            <a:custGeom>
              <a:avLst/>
              <a:gdLst/>
              <a:ahLst/>
              <a:cxnLst/>
              <a:rect l="0" t="0" r="0" b="0"/>
              <a:pathLst>
                <a:path w="22860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48952" y="4861"/>
                  </a:lnTo>
                  <a:lnTo>
                    <a:pt x="81729" y="2160"/>
                  </a:lnTo>
                  <a:lnTo>
                    <a:pt x="119814" y="960"/>
                  </a:lnTo>
                  <a:lnTo>
                    <a:pt x="154616" y="427"/>
                  </a:lnTo>
                  <a:lnTo>
                    <a:pt x="196331" y="12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449"/>
          <p:cNvGrpSpPr/>
          <p:nvPr/>
        </p:nvGrpSpPr>
        <p:grpSpPr>
          <a:xfrm>
            <a:off x="5051323" y="1722829"/>
            <a:ext cx="625578" cy="1033072"/>
            <a:chOff x="5051323" y="1722829"/>
            <a:chExt cx="625578" cy="1033072"/>
          </a:xfrm>
        </p:grpSpPr>
        <p:sp>
          <p:nvSpPr>
            <p:cNvPr id="24" name="SMARTInkShape-2497"/>
            <p:cNvSpPr/>
            <p:nvPr>
              <p:custDataLst>
                <p:tags r:id="rId139"/>
              </p:custDataLst>
            </p:nvPr>
          </p:nvSpPr>
          <p:spPr>
            <a:xfrm>
              <a:off x="5213350" y="27051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22395" y="22316"/>
                  </a:lnTo>
                  <a:lnTo>
                    <a:pt x="58533" y="15157"/>
                  </a:lnTo>
                  <a:lnTo>
                    <a:pt x="98404" y="856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498"/>
            <p:cNvSpPr/>
            <p:nvPr>
              <p:custDataLst>
                <p:tags r:id="rId140"/>
              </p:custDataLst>
            </p:nvPr>
          </p:nvSpPr>
          <p:spPr>
            <a:xfrm>
              <a:off x="5165242" y="2623908"/>
              <a:ext cx="156059" cy="11343"/>
            </a:xfrm>
            <a:custGeom>
              <a:avLst/>
              <a:gdLst/>
              <a:ahLst/>
              <a:cxnLst/>
              <a:rect l="0" t="0" r="0" b="0"/>
              <a:pathLst>
                <a:path w="156059" h="11343">
                  <a:moveTo>
                    <a:pt x="3658" y="11342"/>
                  </a:moveTo>
                  <a:lnTo>
                    <a:pt x="3658" y="11342"/>
                  </a:lnTo>
                  <a:lnTo>
                    <a:pt x="287" y="7971"/>
                  </a:lnTo>
                  <a:lnTo>
                    <a:pt x="0" y="6978"/>
                  </a:lnTo>
                  <a:lnTo>
                    <a:pt x="514" y="6316"/>
                  </a:lnTo>
                  <a:lnTo>
                    <a:pt x="1562" y="5875"/>
                  </a:lnTo>
                  <a:lnTo>
                    <a:pt x="46708" y="3227"/>
                  </a:lnTo>
                  <a:lnTo>
                    <a:pt x="87675" y="0"/>
                  </a:lnTo>
                  <a:lnTo>
                    <a:pt x="125448" y="2807"/>
                  </a:lnTo>
                  <a:lnTo>
                    <a:pt x="156058" y="11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499"/>
            <p:cNvSpPr/>
            <p:nvPr>
              <p:custDataLst>
                <p:tags r:id="rId141"/>
              </p:custDataLst>
            </p:nvPr>
          </p:nvSpPr>
          <p:spPr>
            <a:xfrm>
              <a:off x="5423547" y="2604383"/>
              <a:ext cx="31104" cy="151518"/>
            </a:xfrm>
            <a:custGeom>
              <a:avLst/>
              <a:gdLst/>
              <a:ahLst/>
              <a:cxnLst/>
              <a:rect l="0" t="0" r="0" b="0"/>
              <a:pathLst>
                <a:path w="31104" h="151518">
                  <a:moveTo>
                    <a:pt x="31103" y="5467"/>
                  </a:moveTo>
                  <a:lnTo>
                    <a:pt x="31103" y="5467"/>
                  </a:lnTo>
                  <a:lnTo>
                    <a:pt x="19170" y="441"/>
                  </a:lnTo>
                  <a:lnTo>
                    <a:pt x="16798" y="0"/>
                  </a:lnTo>
                  <a:lnTo>
                    <a:pt x="10398" y="7035"/>
                  </a:lnTo>
                  <a:lnTo>
                    <a:pt x="6717" y="12862"/>
                  </a:lnTo>
                  <a:lnTo>
                    <a:pt x="1535" y="41289"/>
                  </a:lnTo>
                  <a:lnTo>
                    <a:pt x="0" y="83266"/>
                  </a:lnTo>
                  <a:lnTo>
                    <a:pt x="2915" y="124709"/>
                  </a:lnTo>
                  <a:lnTo>
                    <a:pt x="5703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500"/>
            <p:cNvSpPr/>
            <p:nvPr>
              <p:custDataLst>
                <p:tags r:id="rId142"/>
              </p:custDataLst>
            </p:nvPr>
          </p:nvSpPr>
          <p:spPr>
            <a:xfrm>
              <a:off x="5214233" y="1722829"/>
              <a:ext cx="170568" cy="220305"/>
            </a:xfrm>
            <a:custGeom>
              <a:avLst/>
              <a:gdLst/>
              <a:ahLst/>
              <a:cxnLst/>
              <a:rect l="0" t="0" r="0" b="0"/>
              <a:pathLst>
                <a:path w="170568" h="220305">
                  <a:moveTo>
                    <a:pt x="5467" y="55171"/>
                  </a:moveTo>
                  <a:lnTo>
                    <a:pt x="5467" y="55171"/>
                  </a:lnTo>
                  <a:lnTo>
                    <a:pt x="441" y="43237"/>
                  </a:lnTo>
                  <a:lnTo>
                    <a:pt x="0" y="40865"/>
                  </a:lnTo>
                  <a:lnTo>
                    <a:pt x="411" y="39989"/>
                  </a:lnTo>
                  <a:lnTo>
                    <a:pt x="1391" y="40111"/>
                  </a:lnTo>
                  <a:lnTo>
                    <a:pt x="2749" y="40898"/>
                  </a:lnTo>
                  <a:lnTo>
                    <a:pt x="8033" y="52118"/>
                  </a:lnTo>
                  <a:lnTo>
                    <a:pt x="16845" y="87128"/>
                  </a:lnTo>
                  <a:lnTo>
                    <a:pt x="26085" y="129629"/>
                  </a:lnTo>
                  <a:lnTo>
                    <a:pt x="29450" y="172404"/>
                  </a:lnTo>
                  <a:lnTo>
                    <a:pt x="30680" y="216642"/>
                  </a:lnTo>
                  <a:lnTo>
                    <a:pt x="30037" y="219263"/>
                  </a:lnTo>
                  <a:lnTo>
                    <a:pt x="28902" y="220304"/>
                  </a:lnTo>
                  <a:lnTo>
                    <a:pt x="27440" y="220293"/>
                  </a:lnTo>
                  <a:lnTo>
                    <a:pt x="25817" y="212755"/>
                  </a:lnTo>
                  <a:lnTo>
                    <a:pt x="21139" y="179474"/>
                  </a:lnTo>
                  <a:lnTo>
                    <a:pt x="15961" y="141461"/>
                  </a:lnTo>
                  <a:lnTo>
                    <a:pt x="13658" y="98696"/>
                  </a:lnTo>
                  <a:lnTo>
                    <a:pt x="14516" y="63227"/>
                  </a:lnTo>
                  <a:lnTo>
                    <a:pt x="18662" y="35468"/>
                  </a:lnTo>
                  <a:lnTo>
                    <a:pt x="27559" y="16075"/>
                  </a:lnTo>
                  <a:lnTo>
                    <a:pt x="42332" y="4164"/>
                  </a:lnTo>
                  <a:lnTo>
                    <a:pt x="51211" y="0"/>
                  </a:lnTo>
                  <a:lnTo>
                    <a:pt x="59952" y="45"/>
                  </a:lnTo>
                  <a:lnTo>
                    <a:pt x="77190" y="7623"/>
                  </a:lnTo>
                  <a:lnTo>
                    <a:pt x="106132" y="37868"/>
                  </a:lnTo>
                  <a:lnTo>
                    <a:pt x="130309" y="78110"/>
                  </a:lnTo>
                  <a:lnTo>
                    <a:pt x="147506" y="114570"/>
                  </a:lnTo>
                  <a:lnTo>
                    <a:pt x="160890" y="162154"/>
                  </a:lnTo>
                  <a:lnTo>
                    <a:pt x="170567" y="20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501"/>
            <p:cNvSpPr/>
            <p:nvPr>
              <p:custDataLst>
                <p:tags r:id="rId143"/>
              </p:custDataLst>
            </p:nvPr>
          </p:nvSpPr>
          <p:spPr>
            <a:xfrm>
              <a:off x="5069460" y="2546350"/>
              <a:ext cx="29591" cy="12701"/>
            </a:xfrm>
            <a:custGeom>
              <a:avLst/>
              <a:gdLst/>
              <a:ahLst/>
              <a:cxnLst/>
              <a:rect l="0" t="0" r="0" b="0"/>
              <a:pathLst>
                <a:path w="29591" h="12701">
                  <a:moveTo>
                    <a:pt x="29590" y="12700"/>
                  </a:moveTo>
                  <a:lnTo>
                    <a:pt x="29590" y="12700"/>
                  </a:lnTo>
                  <a:lnTo>
                    <a:pt x="8886" y="1716"/>
                  </a:lnTo>
                  <a:lnTo>
                    <a:pt x="22" y="339"/>
                  </a:lnTo>
                  <a:lnTo>
                    <a:pt x="0" y="226"/>
                  </a:lnTo>
                  <a:lnTo>
                    <a:pt x="41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502"/>
            <p:cNvSpPr/>
            <p:nvPr>
              <p:custDataLst>
                <p:tags r:id="rId144"/>
              </p:custDataLst>
            </p:nvPr>
          </p:nvSpPr>
          <p:spPr>
            <a:xfrm>
              <a:off x="5051323" y="1996598"/>
              <a:ext cx="625578" cy="111603"/>
            </a:xfrm>
            <a:custGeom>
              <a:avLst/>
              <a:gdLst/>
              <a:ahLst/>
              <a:cxnLst/>
              <a:rect l="0" t="0" r="0" b="0"/>
              <a:pathLst>
                <a:path w="625578" h="111603">
                  <a:moveTo>
                    <a:pt x="41377" y="111602"/>
                  </a:moveTo>
                  <a:lnTo>
                    <a:pt x="41377" y="111602"/>
                  </a:lnTo>
                  <a:lnTo>
                    <a:pt x="3841" y="105135"/>
                  </a:lnTo>
                  <a:lnTo>
                    <a:pt x="1536" y="103763"/>
                  </a:lnTo>
                  <a:lnTo>
                    <a:pt x="0" y="102142"/>
                  </a:lnTo>
                  <a:lnTo>
                    <a:pt x="1092" y="100357"/>
                  </a:lnTo>
                  <a:lnTo>
                    <a:pt x="7951" y="96491"/>
                  </a:lnTo>
                  <a:lnTo>
                    <a:pt x="54051" y="80235"/>
                  </a:lnTo>
                  <a:lnTo>
                    <a:pt x="82281" y="73052"/>
                  </a:lnTo>
                  <a:lnTo>
                    <a:pt x="116624" y="65441"/>
                  </a:lnTo>
                  <a:lnTo>
                    <a:pt x="155042" y="57544"/>
                  </a:lnTo>
                  <a:lnTo>
                    <a:pt x="198293" y="49458"/>
                  </a:lnTo>
                  <a:lnTo>
                    <a:pt x="244765" y="41245"/>
                  </a:lnTo>
                  <a:lnTo>
                    <a:pt x="293386" y="32947"/>
                  </a:lnTo>
                  <a:lnTo>
                    <a:pt x="340616" y="26004"/>
                  </a:lnTo>
                  <a:lnTo>
                    <a:pt x="386919" y="19965"/>
                  </a:lnTo>
                  <a:lnTo>
                    <a:pt x="432605" y="14527"/>
                  </a:lnTo>
                  <a:lnTo>
                    <a:pt x="471529" y="10196"/>
                  </a:lnTo>
                  <a:lnTo>
                    <a:pt x="505945" y="6604"/>
                  </a:lnTo>
                  <a:lnTo>
                    <a:pt x="537356" y="3503"/>
                  </a:lnTo>
                  <a:lnTo>
                    <a:pt x="581663" y="58"/>
                  </a:lnTo>
                  <a:lnTo>
                    <a:pt x="615152" y="0"/>
                  </a:lnTo>
                  <a:lnTo>
                    <a:pt x="625577" y="3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03"/>
            <p:cNvSpPr/>
            <p:nvPr>
              <p:custDataLst>
                <p:tags r:id="rId145"/>
              </p:custDataLst>
            </p:nvPr>
          </p:nvSpPr>
          <p:spPr>
            <a:xfrm>
              <a:off x="5467350" y="1995665"/>
              <a:ext cx="49918" cy="366536"/>
            </a:xfrm>
            <a:custGeom>
              <a:avLst/>
              <a:gdLst/>
              <a:ahLst/>
              <a:cxnLst/>
              <a:rect l="0" t="0" r="0" b="0"/>
              <a:pathLst>
                <a:path w="49918" h="366536">
                  <a:moveTo>
                    <a:pt x="44450" y="10935"/>
                  </a:moveTo>
                  <a:lnTo>
                    <a:pt x="44450" y="10935"/>
                  </a:lnTo>
                  <a:lnTo>
                    <a:pt x="49917" y="0"/>
                  </a:lnTo>
                  <a:lnTo>
                    <a:pt x="43797" y="8871"/>
                  </a:lnTo>
                  <a:lnTo>
                    <a:pt x="36417" y="45131"/>
                  </a:lnTo>
                  <a:lnTo>
                    <a:pt x="31943" y="82107"/>
                  </a:lnTo>
                  <a:lnTo>
                    <a:pt x="27602" y="125117"/>
                  </a:lnTo>
                  <a:lnTo>
                    <a:pt x="23321" y="172455"/>
                  </a:lnTo>
                  <a:lnTo>
                    <a:pt x="21192" y="197637"/>
                  </a:lnTo>
                  <a:lnTo>
                    <a:pt x="19067" y="223597"/>
                  </a:lnTo>
                  <a:lnTo>
                    <a:pt x="16945" y="250077"/>
                  </a:lnTo>
                  <a:lnTo>
                    <a:pt x="14586" y="294550"/>
                  </a:lnTo>
                  <a:lnTo>
                    <a:pt x="11377" y="341913"/>
                  </a:lnTo>
                  <a:lnTo>
                    <a:pt x="7879" y="358414"/>
                  </a:lnTo>
                  <a:lnTo>
                    <a:pt x="5958" y="361827"/>
                  </a:lnTo>
                  <a:lnTo>
                    <a:pt x="0" y="36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04"/>
            <p:cNvSpPr/>
            <p:nvPr>
              <p:custDataLst>
                <p:tags r:id="rId146"/>
              </p:custDataLst>
            </p:nvPr>
          </p:nvSpPr>
          <p:spPr>
            <a:xfrm>
              <a:off x="5203814" y="2036360"/>
              <a:ext cx="148953" cy="320505"/>
            </a:xfrm>
            <a:custGeom>
              <a:avLst/>
              <a:gdLst/>
              <a:ahLst/>
              <a:cxnLst/>
              <a:rect l="0" t="0" r="0" b="0"/>
              <a:pathLst>
                <a:path w="148953" h="320505">
                  <a:moveTo>
                    <a:pt x="136536" y="52790"/>
                  </a:moveTo>
                  <a:lnTo>
                    <a:pt x="136536" y="52790"/>
                  </a:lnTo>
                  <a:lnTo>
                    <a:pt x="147076" y="7131"/>
                  </a:lnTo>
                  <a:lnTo>
                    <a:pt x="148596" y="64"/>
                  </a:lnTo>
                  <a:lnTo>
                    <a:pt x="148809" y="0"/>
                  </a:lnTo>
                  <a:lnTo>
                    <a:pt x="148952" y="664"/>
                  </a:lnTo>
                  <a:lnTo>
                    <a:pt x="133630" y="41872"/>
                  </a:lnTo>
                  <a:lnTo>
                    <a:pt x="120663" y="75690"/>
                  </a:lnTo>
                  <a:lnTo>
                    <a:pt x="104787" y="116590"/>
                  </a:lnTo>
                  <a:lnTo>
                    <a:pt x="85972" y="160638"/>
                  </a:lnTo>
                  <a:lnTo>
                    <a:pt x="63968" y="204204"/>
                  </a:lnTo>
                  <a:lnTo>
                    <a:pt x="42195" y="244263"/>
                  </a:lnTo>
                  <a:lnTo>
                    <a:pt x="18742" y="288499"/>
                  </a:lnTo>
                  <a:lnTo>
                    <a:pt x="0" y="320504"/>
                  </a:lnTo>
                  <a:lnTo>
                    <a:pt x="15886" y="300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MARTInkShape-2505"/>
          <p:cNvSpPr/>
          <p:nvPr>
            <p:custDataLst>
              <p:tags r:id="rId2"/>
            </p:custDataLst>
          </p:nvPr>
        </p:nvSpPr>
        <p:spPr>
          <a:xfrm>
            <a:off x="5099050" y="2622550"/>
            <a:ext cx="12362" cy="114301"/>
          </a:xfrm>
          <a:custGeom>
            <a:avLst/>
            <a:gdLst/>
            <a:ahLst/>
            <a:cxnLst/>
            <a:rect l="0" t="0" r="0" b="0"/>
            <a:pathLst>
              <a:path w="12362" h="114301">
                <a:moveTo>
                  <a:pt x="0" y="0"/>
                </a:moveTo>
                <a:lnTo>
                  <a:pt x="0" y="0"/>
                </a:lnTo>
                <a:lnTo>
                  <a:pt x="10126" y="43338"/>
                </a:lnTo>
                <a:lnTo>
                  <a:pt x="12192" y="84290"/>
                </a:lnTo>
                <a:lnTo>
                  <a:pt x="12361" y="92177"/>
                </a:lnTo>
                <a:lnTo>
                  <a:pt x="11063" y="98140"/>
                </a:lnTo>
                <a:lnTo>
                  <a:pt x="0" y="114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SMARTInkShape-Group451"/>
          <p:cNvGrpSpPr/>
          <p:nvPr/>
        </p:nvGrpSpPr>
        <p:grpSpPr>
          <a:xfrm>
            <a:off x="5924550" y="1919804"/>
            <a:ext cx="1248923" cy="563047"/>
            <a:chOff x="5924550" y="1919804"/>
            <a:chExt cx="1248923" cy="563047"/>
          </a:xfrm>
        </p:grpSpPr>
        <p:sp>
          <p:nvSpPr>
            <p:cNvPr id="34" name="SMARTInkShape-2506"/>
            <p:cNvSpPr/>
            <p:nvPr>
              <p:custDataLst>
                <p:tags r:id="rId131"/>
              </p:custDataLst>
            </p:nvPr>
          </p:nvSpPr>
          <p:spPr>
            <a:xfrm>
              <a:off x="6654800" y="2070983"/>
              <a:ext cx="158751" cy="322968"/>
            </a:xfrm>
            <a:custGeom>
              <a:avLst/>
              <a:gdLst/>
              <a:ahLst/>
              <a:cxnLst/>
              <a:rect l="0" t="0" r="0" b="0"/>
              <a:pathLst>
                <a:path w="158751" h="322968">
                  <a:moveTo>
                    <a:pt x="158750" y="5467"/>
                  </a:moveTo>
                  <a:lnTo>
                    <a:pt x="158750" y="5467"/>
                  </a:lnTo>
                  <a:lnTo>
                    <a:pt x="158749" y="2096"/>
                  </a:lnTo>
                  <a:lnTo>
                    <a:pt x="158045" y="1103"/>
                  </a:lnTo>
                  <a:lnTo>
                    <a:pt x="156868" y="441"/>
                  </a:lnTo>
                  <a:lnTo>
                    <a:pt x="155379" y="0"/>
                  </a:lnTo>
                  <a:lnTo>
                    <a:pt x="143170" y="9492"/>
                  </a:lnTo>
                  <a:lnTo>
                    <a:pt x="115012" y="48987"/>
                  </a:lnTo>
                  <a:lnTo>
                    <a:pt x="98859" y="80548"/>
                  </a:lnTo>
                  <a:lnTo>
                    <a:pt x="80391" y="119505"/>
                  </a:lnTo>
                  <a:lnTo>
                    <a:pt x="60423" y="162689"/>
                  </a:lnTo>
                  <a:lnTo>
                    <a:pt x="39791" y="207753"/>
                  </a:lnTo>
                  <a:lnTo>
                    <a:pt x="24505" y="246125"/>
                  </a:lnTo>
                  <a:lnTo>
                    <a:pt x="9847" y="289851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507"/>
            <p:cNvSpPr/>
            <p:nvPr>
              <p:custDataLst>
                <p:tags r:id="rId132"/>
              </p:custDataLst>
            </p:nvPr>
          </p:nvSpPr>
          <p:spPr>
            <a:xfrm>
              <a:off x="6409236" y="2003530"/>
              <a:ext cx="131265" cy="415821"/>
            </a:xfrm>
            <a:custGeom>
              <a:avLst/>
              <a:gdLst/>
              <a:ahLst/>
              <a:cxnLst/>
              <a:rect l="0" t="0" r="0" b="0"/>
              <a:pathLst>
                <a:path w="131265" h="415821">
                  <a:moveTo>
                    <a:pt x="124914" y="9420"/>
                  </a:moveTo>
                  <a:lnTo>
                    <a:pt x="124914" y="9420"/>
                  </a:lnTo>
                  <a:lnTo>
                    <a:pt x="121543" y="6049"/>
                  </a:lnTo>
                  <a:lnTo>
                    <a:pt x="119888" y="2512"/>
                  </a:lnTo>
                  <a:lnTo>
                    <a:pt x="119447" y="581"/>
                  </a:lnTo>
                  <a:lnTo>
                    <a:pt x="117741" y="0"/>
                  </a:lnTo>
                  <a:lnTo>
                    <a:pt x="112082" y="1235"/>
                  </a:lnTo>
                  <a:lnTo>
                    <a:pt x="94222" y="12639"/>
                  </a:lnTo>
                  <a:lnTo>
                    <a:pt x="65856" y="52781"/>
                  </a:lnTo>
                  <a:lnTo>
                    <a:pt x="45044" y="84430"/>
                  </a:lnTo>
                  <a:lnTo>
                    <a:pt x="27328" y="129071"/>
                  </a:lnTo>
                  <a:lnTo>
                    <a:pt x="19640" y="154804"/>
                  </a:lnTo>
                  <a:lnTo>
                    <a:pt x="13103" y="180426"/>
                  </a:lnTo>
                  <a:lnTo>
                    <a:pt x="7335" y="205974"/>
                  </a:lnTo>
                  <a:lnTo>
                    <a:pt x="2078" y="231473"/>
                  </a:lnTo>
                  <a:lnTo>
                    <a:pt x="0" y="278619"/>
                  </a:lnTo>
                  <a:lnTo>
                    <a:pt x="5191" y="320975"/>
                  </a:lnTo>
                  <a:lnTo>
                    <a:pt x="16906" y="356263"/>
                  </a:lnTo>
                  <a:lnTo>
                    <a:pt x="39046" y="382765"/>
                  </a:lnTo>
                  <a:lnTo>
                    <a:pt x="67700" y="401129"/>
                  </a:lnTo>
                  <a:lnTo>
                    <a:pt x="109922" y="411467"/>
                  </a:lnTo>
                  <a:lnTo>
                    <a:pt x="131264" y="415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508"/>
            <p:cNvSpPr/>
            <p:nvPr>
              <p:custDataLst>
                <p:tags r:id="rId133"/>
              </p:custDataLst>
            </p:nvPr>
          </p:nvSpPr>
          <p:spPr>
            <a:xfrm>
              <a:off x="6636011" y="2090294"/>
              <a:ext cx="206382" cy="271907"/>
            </a:xfrm>
            <a:custGeom>
              <a:avLst/>
              <a:gdLst/>
              <a:ahLst/>
              <a:cxnLst/>
              <a:rect l="0" t="0" r="0" b="0"/>
              <a:pathLst>
                <a:path w="206382" h="271907">
                  <a:moveTo>
                    <a:pt x="6089" y="11556"/>
                  </a:moveTo>
                  <a:lnTo>
                    <a:pt x="6089" y="11556"/>
                  </a:lnTo>
                  <a:lnTo>
                    <a:pt x="2718" y="8185"/>
                  </a:lnTo>
                  <a:lnTo>
                    <a:pt x="1063" y="4648"/>
                  </a:lnTo>
                  <a:lnTo>
                    <a:pt x="0" y="0"/>
                  </a:lnTo>
                  <a:lnTo>
                    <a:pt x="9930" y="9308"/>
                  </a:lnTo>
                  <a:lnTo>
                    <a:pt x="34364" y="53106"/>
                  </a:lnTo>
                  <a:lnTo>
                    <a:pt x="54639" y="85761"/>
                  </a:lnTo>
                  <a:lnTo>
                    <a:pt x="81525" y="123323"/>
                  </a:lnTo>
                  <a:lnTo>
                    <a:pt x="112288" y="162830"/>
                  </a:lnTo>
                  <a:lnTo>
                    <a:pt x="144775" y="201556"/>
                  </a:lnTo>
                  <a:lnTo>
                    <a:pt x="181315" y="245574"/>
                  </a:lnTo>
                  <a:lnTo>
                    <a:pt x="205985" y="270363"/>
                  </a:lnTo>
                  <a:lnTo>
                    <a:pt x="206381" y="271583"/>
                  </a:lnTo>
                  <a:lnTo>
                    <a:pt x="202939" y="27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509"/>
            <p:cNvSpPr/>
            <p:nvPr>
              <p:custDataLst>
                <p:tags r:id="rId134"/>
              </p:custDataLst>
            </p:nvPr>
          </p:nvSpPr>
          <p:spPr>
            <a:xfrm>
              <a:off x="6927850" y="23304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3861" y="15580"/>
                  </a:lnTo>
                  <a:lnTo>
                    <a:pt x="226" y="6237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510"/>
            <p:cNvSpPr/>
            <p:nvPr>
              <p:custDataLst>
                <p:tags r:id="rId135"/>
              </p:custDataLst>
            </p:nvPr>
          </p:nvSpPr>
          <p:spPr>
            <a:xfrm>
              <a:off x="6882205" y="2181029"/>
              <a:ext cx="68279" cy="48710"/>
            </a:xfrm>
            <a:custGeom>
              <a:avLst/>
              <a:gdLst/>
              <a:ahLst/>
              <a:cxnLst/>
              <a:rect l="0" t="0" r="0" b="0"/>
              <a:pathLst>
                <a:path w="68279" h="48710">
                  <a:moveTo>
                    <a:pt x="45645" y="3371"/>
                  </a:moveTo>
                  <a:lnTo>
                    <a:pt x="45645" y="3371"/>
                  </a:lnTo>
                  <a:lnTo>
                    <a:pt x="32161" y="0"/>
                  </a:lnTo>
                  <a:lnTo>
                    <a:pt x="19897" y="2108"/>
                  </a:lnTo>
                  <a:lnTo>
                    <a:pt x="8801" y="7748"/>
                  </a:lnTo>
                  <a:lnTo>
                    <a:pt x="1519" y="14959"/>
                  </a:lnTo>
                  <a:lnTo>
                    <a:pt x="0" y="18857"/>
                  </a:lnTo>
                  <a:lnTo>
                    <a:pt x="193" y="26952"/>
                  </a:lnTo>
                  <a:lnTo>
                    <a:pt x="4512" y="35253"/>
                  </a:lnTo>
                  <a:lnTo>
                    <a:pt x="7640" y="39442"/>
                  </a:lnTo>
                  <a:lnTo>
                    <a:pt x="16759" y="45979"/>
                  </a:lnTo>
                  <a:lnTo>
                    <a:pt x="22155" y="48709"/>
                  </a:lnTo>
                  <a:lnTo>
                    <a:pt x="35675" y="47981"/>
                  </a:lnTo>
                  <a:lnTo>
                    <a:pt x="49680" y="42953"/>
                  </a:lnTo>
                  <a:lnTo>
                    <a:pt x="64087" y="32895"/>
                  </a:lnTo>
                  <a:lnTo>
                    <a:pt x="67952" y="27546"/>
                  </a:lnTo>
                  <a:lnTo>
                    <a:pt x="68278" y="25132"/>
                  </a:lnTo>
                  <a:lnTo>
                    <a:pt x="66758" y="20569"/>
                  </a:lnTo>
                  <a:lnTo>
                    <a:pt x="63953" y="19069"/>
                  </a:lnTo>
                  <a:lnTo>
                    <a:pt x="55193" y="17403"/>
                  </a:lnTo>
                  <a:lnTo>
                    <a:pt x="46126" y="18545"/>
                  </a:lnTo>
                  <a:lnTo>
                    <a:pt x="32945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511"/>
            <p:cNvSpPr/>
            <p:nvPr>
              <p:custDataLst>
                <p:tags r:id="rId136"/>
              </p:custDataLst>
            </p:nvPr>
          </p:nvSpPr>
          <p:spPr>
            <a:xfrm>
              <a:off x="7023100" y="2000250"/>
              <a:ext cx="150373" cy="482601"/>
            </a:xfrm>
            <a:custGeom>
              <a:avLst/>
              <a:gdLst/>
              <a:ahLst/>
              <a:cxnLst/>
              <a:rect l="0" t="0" r="0" b="0"/>
              <a:pathLst>
                <a:path w="150373" h="482601">
                  <a:moveTo>
                    <a:pt x="0" y="0"/>
                  </a:moveTo>
                  <a:lnTo>
                    <a:pt x="0" y="0"/>
                  </a:lnTo>
                  <a:lnTo>
                    <a:pt x="31160" y="37903"/>
                  </a:lnTo>
                  <a:lnTo>
                    <a:pt x="55242" y="78464"/>
                  </a:lnTo>
                  <a:lnTo>
                    <a:pt x="68578" y="103109"/>
                  </a:lnTo>
                  <a:lnTo>
                    <a:pt x="82407" y="130828"/>
                  </a:lnTo>
                  <a:lnTo>
                    <a:pt x="96565" y="160597"/>
                  </a:lnTo>
                  <a:lnTo>
                    <a:pt x="110944" y="191731"/>
                  </a:lnTo>
                  <a:lnTo>
                    <a:pt x="123352" y="225187"/>
                  </a:lnTo>
                  <a:lnTo>
                    <a:pt x="134445" y="260192"/>
                  </a:lnTo>
                  <a:lnTo>
                    <a:pt x="144663" y="296228"/>
                  </a:lnTo>
                  <a:lnTo>
                    <a:pt x="149359" y="328013"/>
                  </a:lnTo>
                  <a:lnTo>
                    <a:pt x="150372" y="356964"/>
                  </a:lnTo>
                  <a:lnTo>
                    <a:pt x="148931" y="384026"/>
                  </a:lnTo>
                  <a:lnTo>
                    <a:pt x="134160" y="427265"/>
                  </a:lnTo>
                  <a:lnTo>
                    <a:pt x="101600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512"/>
            <p:cNvSpPr/>
            <p:nvPr>
              <p:custDataLst>
                <p:tags r:id="rId137"/>
              </p:custDataLst>
            </p:nvPr>
          </p:nvSpPr>
          <p:spPr>
            <a:xfrm>
              <a:off x="6056035" y="1919804"/>
              <a:ext cx="116166" cy="537647"/>
            </a:xfrm>
            <a:custGeom>
              <a:avLst/>
              <a:gdLst/>
              <a:ahLst/>
              <a:cxnLst/>
              <a:rect l="0" t="0" r="0" b="0"/>
              <a:pathLst>
                <a:path w="116166" h="537647">
                  <a:moveTo>
                    <a:pt x="116165" y="23296"/>
                  </a:moveTo>
                  <a:lnTo>
                    <a:pt x="116165" y="23296"/>
                  </a:lnTo>
                  <a:lnTo>
                    <a:pt x="112794" y="19925"/>
                  </a:lnTo>
                  <a:lnTo>
                    <a:pt x="77496" y="2631"/>
                  </a:lnTo>
                  <a:lnTo>
                    <a:pt x="65112" y="0"/>
                  </a:lnTo>
                  <a:lnTo>
                    <a:pt x="58846" y="1416"/>
                  </a:lnTo>
                  <a:lnTo>
                    <a:pt x="46239" y="8632"/>
                  </a:lnTo>
                  <a:lnTo>
                    <a:pt x="27243" y="31337"/>
                  </a:lnTo>
                  <a:lnTo>
                    <a:pt x="11580" y="70521"/>
                  </a:lnTo>
                  <a:lnTo>
                    <a:pt x="4301" y="105433"/>
                  </a:lnTo>
                  <a:lnTo>
                    <a:pt x="126" y="146584"/>
                  </a:lnTo>
                  <a:lnTo>
                    <a:pt x="0" y="170399"/>
                  </a:lnTo>
                  <a:lnTo>
                    <a:pt x="622" y="195448"/>
                  </a:lnTo>
                  <a:lnTo>
                    <a:pt x="1742" y="222025"/>
                  </a:lnTo>
                  <a:lnTo>
                    <a:pt x="3194" y="249621"/>
                  </a:lnTo>
                  <a:lnTo>
                    <a:pt x="4868" y="277896"/>
                  </a:lnTo>
                  <a:lnTo>
                    <a:pt x="7395" y="305918"/>
                  </a:lnTo>
                  <a:lnTo>
                    <a:pt x="10490" y="333772"/>
                  </a:lnTo>
                  <a:lnTo>
                    <a:pt x="13965" y="361513"/>
                  </a:lnTo>
                  <a:lnTo>
                    <a:pt x="17693" y="387769"/>
                  </a:lnTo>
                  <a:lnTo>
                    <a:pt x="21589" y="413033"/>
                  </a:lnTo>
                  <a:lnTo>
                    <a:pt x="28975" y="458274"/>
                  </a:lnTo>
                  <a:lnTo>
                    <a:pt x="35690" y="505426"/>
                  </a:lnTo>
                  <a:lnTo>
                    <a:pt x="35006" y="525443"/>
                  </a:lnTo>
                  <a:lnTo>
                    <a:pt x="32426" y="530922"/>
                  </a:lnTo>
                  <a:lnTo>
                    <a:pt x="28589" y="533869"/>
                  </a:lnTo>
                  <a:lnTo>
                    <a:pt x="14565" y="537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513"/>
            <p:cNvSpPr/>
            <p:nvPr>
              <p:custDataLst>
                <p:tags r:id="rId138"/>
              </p:custDataLst>
            </p:nvPr>
          </p:nvSpPr>
          <p:spPr>
            <a:xfrm>
              <a:off x="5924550" y="2260600"/>
              <a:ext cx="311151" cy="63501"/>
            </a:xfrm>
            <a:custGeom>
              <a:avLst/>
              <a:gdLst/>
              <a:ahLst/>
              <a:cxnLst/>
              <a:rect l="0" t="0" r="0" b="0"/>
              <a:pathLst>
                <a:path w="31115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5645" y="56592"/>
                  </a:lnTo>
                  <a:lnTo>
                    <a:pt x="28248" y="50635"/>
                  </a:lnTo>
                  <a:lnTo>
                    <a:pt x="71870" y="40638"/>
                  </a:lnTo>
                  <a:lnTo>
                    <a:pt x="110258" y="30761"/>
                  </a:lnTo>
                  <a:lnTo>
                    <a:pt x="153191" y="21668"/>
                  </a:lnTo>
                  <a:lnTo>
                    <a:pt x="196260" y="12923"/>
                  </a:lnTo>
                  <a:lnTo>
                    <a:pt x="236099" y="5744"/>
                  </a:lnTo>
                  <a:lnTo>
                    <a:pt x="279505" y="1702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452"/>
          <p:cNvGrpSpPr/>
          <p:nvPr/>
        </p:nvGrpSpPr>
        <p:grpSpPr>
          <a:xfrm>
            <a:off x="7697343" y="2241550"/>
            <a:ext cx="360808" cy="133351"/>
            <a:chOff x="7697343" y="2241550"/>
            <a:chExt cx="360808" cy="133351"/>
          </a:xfrm>
        </p:grpSpPr>
        <p:sp>
          <p:nvSpPr>
            <p:cNvPr id="43" name="SMARTInkShape-2514"/>
            <p:cNvSpPr/>
            <p:nvPr>
              <p:custDataLst>
                <p:tags r:id="rId129"/>
              </p:custDataLst>
            </p:nvPr>
          </p:nvSpPr>
          <p:spPr>
            <a:xfrm>
              <a:off x="7697343" y="2241550"/>
              <a:ext cx="246508" cy="31751"/>
            </a:xfrm>
            <a:custGeom>
              <a:avLst/>
              <a:gdLst/>
              <a:ahLst/>
              <a:cxnLst/>
              <a:rect l="0" t="0" r="0" b="0"/>
              <a:pathLst>
                <a:path w="246508" h="31751">
                  <a:moveTo>
                    <a:pt x="11557" y="31750"/>
                  </a:moveTo>
                  <a:lnTo>
                    <a:pt x="11557" y="31750"/>
                  </a:lnTo>
                  <a:lnTo>
                    <a:pt x="8186" y="31750"/>
                  </a:lnTo>
                  <a:lnTo>
                    <a:pt x="4650" y="29868"/>
                  </a:lnTo>
                  <a:lnTo>
                    <a:pt x="0" y="26283"/>
                  </a:lnTo>
                  <a:lnTo>
                    <a:pt x="12679" y="18920"/>
                  </a:lnTo>
                  <a:lnTo>
                    <a:pt x="47794" y="11172"/>
                  </a:lnTo>
                  <a:lnTo>
                    <a:pt x="83636" y="6611"/>
                  </a:lnTo>
                  <a:lnTo>
                    <a:pt x="124731" y="2938"/>
                  </a:lnTo>
                  <a:lnTo>
                    <a:pt x="166514" y="1306"/>
                  </a:lnTo>
                  <a:lnTo>
                    <a:pt x="201077" y="581"/>
                  </a:lnTo>
                  <a:lnTo>
                    <a:pt x="2465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515"/>
            <p:cNvSpPr/>
            <p:nvPr>
              <p:custDataLst>
                <p:tags r:id="rId130"/>
              </p:custDataLst>
            </p:nvPr>
          </p:nvSpPr>
          <p:spPr>
            <a:xfrm>
              <a:off x="7740650" y="2343150"/>
              <a:ext cx="317501" cy="31751"/>
            </a:xfrm>
            <a:custGeom>
              <a:avLst/>
              <a:gdLst/>
              <a:ahLst/>
              <a:cxnLst/>
              <a:rect l="0" t="0" r="0" b="0"/>
              <a:pathLst>
                <a:path w="317501" h="31751">
                  <a:moveTo>
                    <a:pt x="0" y="31750"/>
                  </a:moveTo>
                  <a:lnTo>
                    <a:pt x="0" y="31750"/>
                  </a:lnTo>
                  <a:lnTo>
                    <a:pt x="32434" y="28379"/>
                  </a:lnTo>
                  <a:lnTo>
                    <a:pt x="70624" y="24842"/>
                  </a:lnTo>
                  <a:lnTo>
                    <a:pt x="93650" y="22911"/>
                  </a:lnTo>
                  <a:lnTo>
                    <a:pt x="119583" y="20919"/>
                  </a:lnTo>
                  <a:lnTo>
                    <a:pt x="147455" y="18885"/>
                  </a:lnTo>
                  <a:lnTo>
                    <a:pt x="176620" y="16823"/>
                  </a:lnTo>
                  <a:lnTo>
                    <a:pt x="205236" y="14038"/>
                  </a:lnTo>
                  <a:lnTo>
                    <a:pt x="233484" y="10770"/>
                  </a:lnTo>
                  <a:lnTo>
                    <a:pt x="280160" y="4786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453"/>
          <p:cNvGrpSpPr/>
          <p:nvPr/>
        </p:nvGrpSpPr>
        <p:grpSpPr>
          <a:xfrm>
            <a:off x="7835900" y="656742"/>
            <a:ext cx="831851" cy="270359"/>
            <a:chOff x="7835900" y="656742"/>
            <a:chExt cx="831851" cy="270359"/>
          </a:xfrm>
        </p:grpSpPr>
        <p:sp>
          <p:nvSpPr>
            <p:cNvPr id="46" name="SMARTInkShape-2516"/>
            <p:cNvSpPr/>
            <p:nvPr>
              <p:custDataLst>
                <p:tags r:id="rId125"/>
              </p:custDataLst>
            </p:nvPr>
          </p:nvSpPr>
          <p:spPr>
            <a:xfrm>
              <a:off x="7835900" y="656742"/>
              <a:ext cx="190429" cy="175109"/>
            </a:xfrm>
            <a:custGeom>
              <a:avLst/>
              <a:gdLst/>
              <a:ahLst/>
              <a:cxnLst/>
              <a:rect l="0" t="0" r="0" b="0"/>
              <a:pathLst>
                <a:path w="190429" h="175109">
                  <a:moveTo>
                    <a:pt x="0" y="22708"/>
                  </a:moveTo>
                  <a:lnTo>
                    <a:pt x="0" y="22708"/>
                  </a:lnTo>
                  <a:lnTo>
                    <a:pt x="12616" y="22708"/>
                  </a:lnTo>
                  <a:lnTo>
                    <a:pt x="12700" y="10010"/>
                  </a:lnTo>
                  <a:lnTo>
                    <a:pt x="18788" y="3920"/>
                  </a:lnTo>
                  <a:lnTo>
                    <a:pt x="15601" y="3735"/>
                  </a:lnTo>
                  <a:lnTo>
                    <a:pt x="14635" y="4415"/>
                  </a:lnTo>
                  <a:lnTo>
                    <a:pt x="13990" y="5574"/>
                  </a:lnTo>
                  <a:lnTo>
                    <a:pt x="12955" y="9132"/>
                  </a:lnTo>
                  <a:lnTo>
                    <a:pt x="12700" y="3679"/>
                  </a:lnTo>
                  <a:lnTo>
                    <a:pt x="7233" y="3660"/>
                  </a:lnTo>
                  <a:lnTo>
                    <a:pt x="6938" y="2954"/>
                  </a:lnTo>
                  <a:lnTo>
                    <a:pt x="6524" y="0"/>
                  </a:lnTo>
                  <a:lnTo>
                    <a:pt x="6352" y="6974"/>
                  </a:lnTo>
                  <a:lnTo>
                    <a:pt x="15078" y="26029"/>
                  </a:lnTo>
                  <a:lnTo>
                    <a:pt x="18527" y="72386"/>
                  </a:lnTo>
                  <a:lnTo>
                    <a:pt x="22605" y="112510"/>
                  </a:lnTo>
                  <a:lnTo>
                    <a:pt x="19230" y="147498"/>
                  </a:lnTo>
                  <a:lnTo>
                    <a:pt x="19170" y="147529"/>
                  </a:lnTo>
                  <a:lnTo>
                    <a:pt x="14688" y="100862"/>
                  </a:lnTo>
                  <a:lnTo>
                    <a:pt x="14701" y="71421"/>
                  </a:lnTo>
                  <a:lnTo>
                    <a:pt x="23013" y="45922"/>
                  </a:lnTo>
                  <a:lnTo>
                    <a:pt x="42576" y="19302"/>
                  </a:lnTo>
                  <a:lnTo>
                    <a:pt x="55104" y="9391"/>
                  </a:lnTo>
                  <a:lnTo>
                    <a:pt x="63532" y="6206"/>
                  </a:lnTo>
                  <a:lnTo>
                    <a:pt x="67755" y="5357"/>
                  </a:lnTo>
                  <a:lnTo>
                    <a:pt x="71981" y="6202"/>
                  </a:lnTo>
                  <a:lnTo>
                    <a:pt x="80440" y="10903"/>
                  </a:lnTo>
                  <a:lnTo>
                    <a:pt x="87021" y="19578"/>
                  </a:lnTo>
                  <a:lnTo>
                    <a:pt x="94693" y="40125"/>
                  </a:lnTo>
                  <a:lnTo>
                    <a:pt x="97825" y="57260"/>
                  </a:lnTo>
                  <a:lnTo>
                    <a:pt x="95292" y="104102"/>
                  </a:lnTo>
                  <a:lnTo>
                    <a:pt x="115024" y="58760"/>
                  </a:lnTo>
                  <a:lnTo>
                    <a:pt x="128005" y="31554"/>
                  </a:lnTo>
                  <a:lnTo>
                    <a:pt x="138509" y="21958"/>
                  </a:lnTo>
                  <a:lnTo>
                    <a:pt x="142434" y="20797"/>
                  </a:lnTo>
                  <a:lnTo>
                    <a:pt x="150557" y="21388"/>
                  </a:lnTo>
                  <a:lnTo>
                    <a:pt x="166435" y="29059"/>
                  </a:lnTo>
                  <a:lnTo>
                    <a:pt x="176512" y="41994"/>
                  </a:lnTo>
                  <a:lnTo>
                    <a:pt x="184283" y="60913"/>
                  </a:lnTo>
                  <a:lnTo>
                    <a:pt x="188657" y="97920"/>
                  </a:lnTo>
                  <a:lnTo>
                    <a:pt x="190136" y="138982"/>
                  </a:lnTo>
                  <a:lnTo>
                    <a:pt x="190428" y="164523"/>
                  </a:lnTo>
                  <a:lnTo>
                    <a:pt x="189040" y="168051"/>
                  </a:lnTo>
                  <a:lnTo>
                    <a:pt x="186706" y="170403"/>
                  </a:lnTo>
                  <a:lnTo>
                    <a:pt x="17780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517"/>
            <p:cNvSpPr/>
            <p:nvPr>
              <p:custDataLst>
                <p:tags r:id="rId126"/>
              </p:custDataLst>
            </p:nvPr>
          </p:nvSpPr>
          <p:spPr>
            <a:xfrm>
              <a:off x="8229861" y="692150"/>
              <a:ext cx="173002" cy="152401"/>
            </a:xfrm>
            <a:custGeom>
              <a:avLst/>
              <a:gdLst/>
              <a:ahLst/>
              <a:cxnLst/>
              <a:rect l="0" t="0" r="0" b="0"/>
              <a:pathLst>
                <a:path w="173002" h="15240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36390" y="12209"/>
                  </a:lnTo>
                  <a:lnTo>
                    <a:pt x="77783" y="23765"/>
                  </a:lnTo>
                  <a:lnTo>
                    <a:pt x="119053" y="36126"/>
                  </a:lnTo>
                  <a:lnTo>
                    <a:pt x="137669" y="46395"/>
                  </a:lnTo>
                  <a:lnTo>
                    <a:pt x="171791" y="71387"/>
                  </a:lnTo>
                  <a:lnTo>
                    <a:pt x="173001" y="75813"/>
                  </a:lnTo>
                  <a:lnTo>
                    <a:pt x="169845" y="88785"/>
                  </a:lnTo>
                  <a:lnTo>
                    <a:pt x="168176" y="93057"/>
                  </a:lnTo>
                  <a:lnTo>
                    <a:pt x="155715" y="105811"/>
                  </a:lnTo>
                  <a:lnTo>
                    <a:pt x="117585" y="121971"/>
                  </a:lnTo>
                  <a:lnTo>
                    <a:pt x="70559" y="138151"/>
                  </a:lnTo>
                  <a:lnTo>
                    <a:pt x="70235" y="139373"/>
                  </a:lnTo>
                  <a:lnTo>
                    <a:pt x="75520" y="142612"/>
                  </a:lnTo>
                  <a:lnTo>
                    <a:pt x="10133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518"/>
            <p:cNvSpPr/>
            <p:nvPr>
              <p:custDataLst>
                <p:tags r:id="rId127"/>
              </p:custDataLst>
            </p:nvPr>
          </p:nvSpPr>
          <p:spPr>
            <a:xfrm>
              <a:off x="8350658" y="850900"/>
              <a:ext cx="132943" cy="76201"/>
            </a:xfrm>
            <a:custGeom>
              <a:avLst/>
              <a:gdLst/>
              <a:ahLst/>
              <a:cxnLst/>
              <a:rect l="0" t="0" r="0" b="0"/>
              <a:pathLst>
                <a:path w="132943" h="76201">
                  <a:moveTo>
                    <a:pt x="132942" y="0"/>
                  </a:moveTo>
                  <a:lnTo>
                    <a:pt x="132942" y="0"/>
                  </a:lnTo>
                  <a:lnTo>
                    <a:pt x="87476" y="15580"/>
                  </a:lnTo>
                  <a:lnTo>
                    <a:pt x="43267" y="34305"/>
                  </a:lnTo>
                  <a:lnTo>
                    <a:pt x="4672" y="60465"/>
                  </a:lnTo>
                  <a:lnTo>
                    <a:pt x="1568" y="64299"/>
                  </a:lnTo>
                  <a:lnTo>
                    <a:pt x="204" y="67561"/>
                  </a:lnTo>
                  <a:lnTo>
                    <a:pt x="0" y="70440"/>
                  </a:lnTo>
                  <a:lnTo>
                    <a:pt x="1980" y="72360"/>
                  </a:lnTo>
                  <a:lnTo>
                    <a:pt x="1864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519"/>
            <p:cNvSpPr/>
            <p:nvPr>
              <p:custDataLst>
                <p:tags r:id="rId128"/>
              </p:custDataLst>
            </p:nvPr>
          </p:nvSpPr>
          <p:spPr>
            <a:xfrm>
              <a:off x="8529262" y="757170"/>
              <a:ext cx="138489" cy="138181"/>
            </a:xfrm>
            <a:custGeom>
              <a:avLst/>
              <a:gdLst/>
              <a:ahLst/>
              <a:cxnLst/>
              <a:rect l="0" t="0" r="0" b="0"/>
              <a:pathLst>
                <a:path w="138489" h="138181">
                  <a:moveTo>
                    <a:pt x="100388" y="42930"/>
                  </a:moveTo>
                  <a:lnTo>
                    <a:pt x="100388" y="42930"/>
                  </a:lnTo>
                  <a:lnTo>
                    <a:pt x="116275" y="26337"/>
                  </a:lnTo>
                  <a:lnTo>
                    <a:pt x="118032" y="21915"/>
                  </a:lnTo>
                  <a:lnTo>
                    <a:pt x="117089" y="19042"/>
                  </a:lnTo>
                  <a:lnTo>
                    <a:pt x="112279" y="12087"/>
                  </a:lnTo>
                  <a:lnTo>
                    <a:pt x="101638" y="3609"/>
                  </a:lnTo>
                  <a:lnTo>
                    <a:pt x="82805" y="0"/>
                  </a:lnTo>
                  <a:lnTo>
                    <a:pt x="65527" y="6681"/>
                  </a:lnTo>
                  <a:lnTo>
                    <a:pt x="29061" y="33967"/>
                  </a:lnTo>
                  <a:lnTo>
                    <a:pt x="6582" y="61598"/>
                  </a:lnTo>
                  <a:lnTo>
                    <a:pt x="606" y="78038"/>
                  </a:lnTo>
                  <a:lnTo>
                    <a:pt x="0" y="85385"/>
                  </a:lnTo>
                  <a:lnTo>
                    <a:pt x="2418" y="90989"/>
                  </a:lnTo>
                  <a:lnTo>
                    <a:pt x="12631" y="99097"/>
                  </a:lnTo>
                  <a:lnTo>
                    <a:pt x="30340" y="99408"/>
                  </a:lnTo>
                  <a:lnTo>
                    <a:pt x="76203" y="84739"/>
                  </a:lnTo>
                  <a:lnTo>
                    <a:pt x="99964" y="67547"/>
                  </a:lnTo>
                  <a:lnTo>
                    <a:pt x="107255" y="57164"/>
                  </a:lnTo>
                  <a:lnTo>
                    <a:pt x="111936" y="45742"/>
                  </a:lnTo>
                  <a:lnTo>
                    <a:pt x="112320" y="45510"/>
                  </a:lnTo>
                  <a:lnTo>
                    <a:pt x="112576" y="46061"/>
                  </a:lnTo>
                  <a:lnTo>
                    <a:pt x="112745" y="47134"/>
                  </a:lnTo>
                  <a:lnTo>
                    <a:pt x="104254" y="76627"/>
                  </a:lnTo>
                  <a:lnTo>
                    <a:pt x="100848" y="84445"/>
                  </a:lnTo>
                  <a:lnTo>
                    <a:pt x="99989" y="91773"/>
                  </a:lnTo>
                  <a:lnTo>
                    <a:pt x="102798" y="105560"/>
                  </a:lnTo>
                  <a:lnTo>
                    <a:pt x="114394" y="118743"/>
                  </a:lnTo>
                  <a:lnTo>
                    <a:pt x="138488" y="138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SMARTInkShape-2520"/>
          <p:cNvSpPr/>
          <p:nvPr>
            <p:custDataLst>
              <p:tags r:id="rId3"/>
            </p:custDataLst>
          </p:nvPr>
        </p:nvSpPr>
        <p:spPr>
          <a:xfrm>
            <a:off x="8940800" y="946150"/>
            <a:ext cx="44451" cy="31751"/>
          </a:xfrm>
          <a:custGeom>
            <a:avLst/>
            <a:gdLst/>
            <a:ahLst/>
            <a:cxnLst/>
            <a:rect l="0" t="0" r="0" b="0"/>
            <a:pathLst>
              <a:path w="44451" h="31751">
                <a:moveTo>
                  <a:pt x="44450" y="0"/>
                </a:moveTo>
                <a:lnTo>
                  <a:pt x="44450" y="0"/>
                </a:lnTo>
                <a:lnTo>
                  <a:pt x="18423" y="20957"/>
                </a:lnTo>
                <a:lnTo>
                  <a:pt x="0" y="31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SMARTInkShape-Group455"/>
          <p:cNvGrpSpPr/>
          <p:nvPr/>
        </p:nvGrpSpPr>
        <p:grpSpPr>
          <a:xfrm>
            <a:off x="9531350" y="706256"/>
            <a:ext cx="861012" cy="296456"/>
            <a:chOff x="9531350" y="706256"/>
            <a:chExt cx="861012" cy="296456"/>
          </a:xfrm>
        </p:grpSpPr>
        <p:sp>
          <p:nvSpPr>
            <p:cNvPr id="52" name="SMARTInkShape-2521"/>
            <p:cNvSpPr/>
            <p:nvPr>
              <p:custDataLst>
                <p:tags r:id="rId121"/>
              </p:custDataLst>
            </p:nvPr>
          </p:nvSpPr>
          <p:spPr>
            <a:xfrm>
              <a:off x="10284235" y="706256"/>
              <a:ext cx="108127" cy="288350"/>
            </a:xfrm>
            <a:custGeom>
              <a:avLst/>
              <a:gdLst/>
              <a:ahLst/>
              <a:cxnLst/>
              <a:rect l="0" t="0" r="0" b="0"/>
              <a:pathLst>
                <a:path w="108127" h="288350">
                  <a:moveTo>
                    <a:pt x="21815" y="17644"/>
                  </a:moveTo>
                  <a:lnTo>
                    <a:pt x="21815" y="17644"/>
                  </a:lnTo>
                  <a:lnTo>
                    <a:pt x="21815" y="10902"/>
                  </a:lnTo>
                  <a:lnTo>
                    <a:pt x="24637" y="8210"/>
                  </a:lnTo>
                  <a:lnTo>
                    <a:pt x="43683" y="0"/>
                  </a:lnTo>
                  <a:lnTo>
                    <a:pt x="44861" y="942"/>
                  </a:lnTo>
                  <a:lnTo>
                    <a:pt x="46169" y="5752"/>
                  </a:lnTo>
                  <a:lnTo>
                    <a:pt x="26678" y="39991"/>
                  </a:lnTo>
                  <a:lnTo>
                    <a:pt x="16921" y="74613"/>
                  </a:lnTo>
                  <a:lnTo>
                    <a:pt x="11878" y="114225"/>
                  </a:lnTo>
                  <a:lnTo>
                    <a:pt x="7286" y="157700"/>
                  </a:lnTo>
                  <a:lnTo>
                    <a:pt x="2891" y="199130"/>
                  </a:lnTo>
                  <a:lnTo>
                    <a:pt x="0" y="235888"/>
                  </a:lnTo>
                  <a:lnTo>
                    <a:pt x="2261" y="282780"/>
                  </a:lnTo>
                  <a:lnTo>
                    <a:pt x="2616" y="288349"/>
                  </a:lnTo>
                  <a:lnTo>
                    <a:pt x="4146" y="277975"/>
                  </a:lnTo>
                  <a:lnTo>
                    <a:pt x="20338" y="240387"/>
                  </a:lnTo>
                  <a:lnTo>
                    <a:pt x="48300" y="193784"/>
                  </a:lnTo>
                  <a:lnTo>
                    <a:pt x="57339" y="187651"/>
                  </a:lnTo>
                  <a:lnTo>
                    <a:pt x="67943" y="186806"/>
                  </a:lnTo>
                  <a:lnTo>
                    <a:pt x="79005" y="189488"/>
                  </a:lnTo>
                  <a:lnTo>
                    <a:pt x="88626" y="195384"/>
                  </a:lnTo>
                  <a:lnTo>
                    <a:pt x="101975" y="213379"/>
                  </a:lnTo>
                  <a:lnTo>
                    <a:pt x="108126" y="236584"/>
                  </a:lnTo>
                  <a:lnTo>
                    <a:pt x="106576" y="257963"/>
                  </a:lnTo>
                  <a:lnTo>
                    <a:pt x="103015" y="263935"/>
                  </a:lnTo>
                  <a:lnTo>
                    <a:pt x="91536" y="274332"/>
                  </a:lnTo>
                  <a:lnTo>
                    <a:pt x="75144" y="279894"/>
                  </a:lnTo>
                  <a:lnTo>
                    <a:pt x="56806" y="280955"/>
                  </a:lnTo>
                  <a:lnTo>
                    <a:pt x="39247" y="276723"/>
                  </a:lnTo>
                  <a:lnTo>
                    <a:pt x="2765" y="25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522"/>
            <p:cNvSpPr/>
            <p:nvPr>
              <p:custDataLst>
                <p:tags r:id="rId122"/>
              </p:custDataLst>
            </p:nvPr>
          </p:nvSpPr>
          <p:spPr>
            <a:xfrm>
              <a:off x="9997592" y="996950"/>
              <a:ext cx="124309" cy="5762"/>
            </a:xfrm>
            <a:custGeom>
              <a:avLst/>
              <a:gdLst/>
              <a:ahLst/>
              <a:cxnLst/>
              <a:rect l="0" t="0" r="0" b="0"/>
              <a:pathLst>
                <a:path w="124309" h="5762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1" y="0"/>
                  </a:lnTo>
                  <a:lnTo>
                    <a:pt x="46872" y="5761"/>
                  </a:lnTo>
                  <a:lnTo>
                    <a:pt x="91686" y="4352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523"/>
            <p:cNvSpPr/>
            <p:nvPr>
              <p:custDataLst>
                <p:tags r:id="rId123"/>
              </p:custDataLst>
            </p:nvPr>
          </p:nvSpPr>
          <p:spPr>
            <a:xfrm>
              <a:off x="9972912" y="797030"/>
              <a:ext cx="161689" cy="136421"/>
            </a:xfrm>
            <a:custGeom>
              <a:avLst/>
              <a:gdLst/>
              <a:ahLst/>
              <a:cxnLst/>
              <a:rect l="0" t="0" r="0" b="0"/>
              <a:pathLst>
                <a:path w="161689" h="136421">
                  <a:moveTo>
                    <a:pt x="110888" y="9420"/>
                  </a:moveTo>
                  <a:lnTo>
                    <a:pt x="110888" y="9420"/>
                  </a:lnTo>
                  <a:lnTo>
                    <a:pt x="114258" y="9420"/>
                  </a:lnTo>
                  <a:lnTo>
                    <a:pt x="117795" y="7539"/>
                  </a:lnTo>
                  <a:lnTo>
                    <a:pt x="119726" y="6049"/>
                  </a:lnTo>
                  <a:lnTo>
                    <a:pt x="121872" y="2512"/>
                  </a:lnTo>
                  <a:lnTo>
                    <a:pt x="122444" y="582"/>
                  </a:lnTo>
                  <a:lnTo>
                    <a:pt x="122825" y="0"/>
                  </a:lnTo>
                  <a:lnTo>
                    <a:pt x="123080" y="318"/>
                  </a:lnTo>
                  <a:lnTo>
                    <a:pt x="123559" y="6280"/>
                  </a:lnTo>
                  <a:lnTo>
                    <a:pt x="113466" y="18602"/>
                  </a:lnTo>
                  <a:lnTo>
                    <a:pt x="69294" y="47893"/>
                  </a:lnTo>
                  <a:lnTo>
                    <a:pt x="28039" y="72994"/>
                  </a:lnTo>
                  <a:lnTo>
                    <a:pt x="0" y="89979"/>
                  </a:lnTo>
                  <a:lnTo>
                    <a:pt x="273" y="92054"/>
                  </a:lnTo>
                  <a:lnTo>
                    <a:pt x="4340" y="98122"/>
                  </a:lnTo>
                  <a:lnTo>
                    <a:pt x="24678" y="106101"/>
                  </a:lnTo>
                  <a:lnTo>
                    <a:pt x="59787" y="112933"/>
                  </a:lnTo>
                  <a:lnTo>
                    <a:pt x="98099" y="119426"/>
                  </a:lnTo>
                  <a:lnTo>
                    <a:pt x="144098" y="128181"/>
                  </a:lnTo>
                  <a:lnTo>
                    <a:pt x="153870" y="129936"/>
                  </a:lnTo>
                  <a:lnTo>
                    <a:pt x="156475" y="131392"/>
                  </a:lnTo>
                  <a:lnTo>
                    <a:pt x="161688" y="136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524"/>
            <p:cNvSpPr/>
            <p:nvPr>
              <p:custDataLst>
                <p:tags r:id="rId124"/>
              </p:custDataLst>
            </p:nvPr>
          </p:nvSpPr>
          <p:spPr>
            <a:xfrm>
              <a:off x="9531350" y="729201"/>
              <a:ext cx="228601" cy="227410"/>
            </a:xfrm>
            <a:custGeom>
              <a:avLst/>
              <a:gdLst/>
              <a:ahLst/>
              <a:cxnLst/>
              <a:rect l="0" t="0" r="0" b="0"/>
              <a:pathLst>
                <a:path w="228601" h="227410">
                  <a:moveTo>
                    <a:pt x="0" y="115349"/>
                  </a:moveTo>
                  <a:lnTo>
                    <a:pt x="0" y="115349"/>
                  </a:lnTo>
                  <a:lnTo>
                    <a:pt x="0" y="108607"/>
                  </a:lnTo>
                  <a:lnTo>
                    <a:pt x="1881" y="103415"/>
                  </a:lnTo>
                  <a:lnTo>
                    <a:pt x="4363" y="98756"/>
                  </a:lnTo>
                  <a:lnTo>
                    <a:pt x="6327" y="90063"/>
                  </a:lnTo>
                  <a:lnTo>
                    <a:pt x="6349" y="133262"/>
                  </a:lnTo>
                  <a:lnTo>
                    <a:pt x="2979" y="179879"/>
                  </a:lnTo>
                  <a:lnTo>
                    <a:pt x="6166" y="227348"/>
                  </a:lnTo>
                  <a:lnTo>
                    <a:pt x="6227" y="227409"/>
                  </a:lnTo>
                  <a:lnTo>
                    <a:pt x="13250" y="181538"/>
                  </a:lnTo>
                  <a:lnTo>
                    <a:pt x="17883" y="147589"/>
                  </a:lnTo>
                  <a:lnTo>
                    <a:pt x="24646" y="106630"/>
                  </a:lnTo>
                  <a:lnTo>
                    <a:pt x="36119" y="68200"/>
                  </a:lnTo>
                  <a:lnTo>
                    <a:pt x="52800" y="24238"/>
                  </a:lnTo>
                  <a:lnTo>
                    <a:pt x="61386" y="534"/>
                  </a:lnTo>
                  <a:lnTo>
                    <a:pt x="63502" y="0"/>
                  </a:lnTo>
                  <a:lnTo>
                    <a:pt x="69615" y="3170"/>
                  </a:lnTo>
                  <a:lnTo>
                    <a:pt x="80990" y="19630"/>
                  </a:lnTo>
                  <a:lnTo>
                    <a:pt x="89927" y="42381"/>
                  </a:lnTo>
                  <a:lnTo>
                    <a:pt x="91003" y="56813"/>
                  </a:lnTo>
                  <a:lnTo>
                    <a:pt x="90540" y="68872"/>
                  </a:lnTo>
                  <a:lnTo>
                    <a:pt x="92687" y="76583"/>
                  </a:lnTo>
                  <a:lnTo>
                    <a:pt x="95658" y="77511"/>
                  </a:lnTo>
                  <a:lnTo>
                    <a:pt x="104604" y="74778"/>
                  </a:lnTo>
                  <a:lnTo>
                    <a:pt x="143153" y="46924"/>
                  </a:lnTo>
                  <a:lnTo>
                    <a:pt x="190603" y="7376"/>
                  </a:lnTo>
                  <a:lnTo>
                    <a:pt x="192685" y="5267"/>
                  </a:lnTo>
                  <a:lnTo>
                    <a:pt x="194073" y="4567"/>
                  </a:lnTo>
                  <a:lnTo>
                    <a:pt x="194998" y="4805"/>
                  </a:lnTo>
                  <a:lnTo>
                    <a:pt x="195616" y="5670"/>
                  </a:lnTo>
                  <a:lnTo>
                    <a:pt x="199854" y="23742"/>
                  </a:lnTo>
                  <a:lnTo>
                    <a:pt x="192096" y="61552"/>
                  </a:lnTo>
                  <a:lnTo>
                    <a:pt x="189875" y="105132"/>
                  </a:lnTo>
                  <a:lnTo>
                    <a:pt x="195446" y="152554"/>
                  </a:lnTo>
                  <a:lnTo>
                    <a:pt x="204565" y="195036"/>
                  </a:lnTo>
                  <a:lnTo>
                    <a:pt x="206227" y="198107"/>
                  </a:lnTo>
                  <a:lnTo>
                    <a:pt x="209451" y="200154"/>
                  </a:lnTo>
                  <a:lnTo>
                    <a:pt x="228600" y="204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461"/>
          <p:cNvGrpSpPr/>
          <p:nvPr/>
        </p:nvGrpSpPr>
        <p:grpSpPr>
          <a:xfrm>
            <a:off x="8821279" y="2032110"/>
            <a:ext cx="1259782" cy="1055626"/>
            <a:chOff x="8821279" y="2032110"/>
            <a:chExt cx="1259782" cy="1055626"/>
          </a:xfrm>
        </p:grpSpPr>
        <p:sp>
          <p:nvSpPr>
            <p:cNvPr id="57" name="SMARTInkShape-2525"/>
            <p:cNvSpPr/>
            <p:nvPr>
              <p:custDataLst>
                <p:tags r:id="rId113"/>
              </p:custDataLst>
            </p:nvPr>
          </p:nvSpPr>
          <p:spPr>
            <a:xfrm>
              <a:off x="9088380" y="2834000"/>
              <a:ext cx="98153" cy="231828"/>
            </a:xfrm>
            <a:custGeom>
              <a:avLst/>
              <a:gdLst/>
              <a:ahLst/>
              <a:cxnLst/>
              <a:rect l="0" t="0" r="0" b="0"/>
              <a:pathLst>
                <a:path w="98153" h="231828">
                  <a:moveTo>
                    <a:pt x="36570" y="42550"/>
                  </a:moveTo>
                  <a:lnTo>
                    <a:pt x="36570" y="42550"/>
                  </a:lnTo>
                  <a:lnTo>
                    <a:pt x="41595" y="21828"/>
                  </a:lnTo>
                  <a:lnTo>
                    <a:pt x="42842" y="0"/>
                  </a:lnTo>
                  <a:lnTo>
                    <a:pt x="38551" y="40857"/>
                  </a:lnTo>
                  <a:lnTo>
                    <a:pt x="35746" y="81246"/>
                  </a:lnTo>
                  <a:lnTo>
                    <a:pt x="27310" y="127236"/>
                  </a:lnTo>
                  <a:lnTo>
                    <a:pt x="19323" y="167596"/>
                  </a:lnTo>
                  <a:lnTo>
                    <a:pt x="1915" y="213826"/>
                  </a:lnTo>
                  <a:lnTo>
                    <a:pt x="0" y="217450"/>
                  </a:lnTo>
                  <a:lnTo>
                    <a:pt x="13277" y="178810"/>
                  </a:lnTo>
                  <a:lnTo>
                    <a:pt x="21279" y="161671"/>
                  </a:lnTo>
                  <a:lnTo>
                    <a:pt x="43662" y="139170"/>
                  </a:lnTo>
                  <a:lnTo>
                    <a:pt x="49765" y="134480"/>
                  </a:lnTo>
                  <a:lnTo>
                    <a:pt x="55244" y="132059"/>
                  </a:lnTo>
                  <a:lnTo>
                    <a:pt x="65095" y="131250"/>
                  </a:lnTo>
                  <a:lnTo>
                    <a:pt x="81946" y="138133"/>
                  </a:lnTo>
                  <a:lnTo>
                    <a:pt x="90368" y="149002"/>
                  </a:lnTo>
                  <a:lnTo>
                    <a:pt x="95757" y="162534"/>
                  </a:lnTo>
                  <a:lnTo>
                    <a:pt x="98152" y="175604"/>
                  </a:lnTo>
                  <a:lnTo>
                    <a:pt x="96131" y="194862"/>
                  </a:lnTo>
                  <a:lnTo>
                    <a:pt x="91029" y="205730"/>
                  </a:lnTo>
                  <a:lnTo>
                    <a:pt x="76254" y="224204"/>
                  </a:lnTo>
                  <a:lnTo>
                    <a:pt x="60557" y="229119"/>
                  </a:lnTo>
                  <a:lnTo>
                    <a:pt x="19711" y="231827"/>
                  </a:lnTo>
                  <a:lnTo>
                    <a:pt x="8851" y="229449"/>
                  </a:lnTo>
                  <a:lnTo>
                    <a:pt x="6802" y="227121"/>
                  </a:lnTo>
                  <a:lnTo>
                    <a:pt x="6846" y="224158"/>
                  </a:lnTo>
                  <a:lnTo>
                    <a:pt x="11170" y="21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526"/>
            <p:cNvSpPr/>
            <p:nvPr>
              <p:custDataLst>
                <p:tags r:id="rId114"/>
              </p:custDataLst>
            </p:nvPr>
          </p:nvSpPr>
          <p:spPr>
            <a:xfrm>
              <a:off x="9598809" y="2889730"/>
              <a:ext cx="211942" cy="122348"/>
            </a:xfrm>
            <a:custGeom>
              <a:avLst/>
              <a:gdLst/>
              <a:ahLst/>
              <a:cxnLst/>
              <a:rect l="0" t="0" r="0" b="0"/>
              <a:pathLst>
                <a:path w="211942" h="122348">
                  <a:moveTo>
                    <a:pt x="129391" y="56670"/>
                  </a:moveTo>
                  <a:lnTo>
                    <a:pt x="129391" y="56670"/>
                  </a:lnTo>
                  <a:lnTo>
                    <a:pt x="139517" y="35008"/>
                  </a:lnTo>
                  <a:lnTo>
                    <a:pt x="140947" y="26816"/>
                  </a:lnTo>
                  <a:lnTo>
                    <a:pt x="139701" y="18472"/>
                  </a:lnTo>
                  <a:lnTo>
                    <a:pt x="135033" y="7722"/>
                  </a:lnTo>
                  <a:lnTo>
                    <a:pt x="133152" y="4988"/>
                  </a:lnTo>
                  <a:lnTo>
                    <a:pt x="130488" y="3166"/>
                  </a:lnTo>
                  <a:lnTo>
                    <a:pt x="123763" y="1140"/>
                  </a:lnTo>
                  <a:lnTo>
                    <a:pt x="108673" y="0"/>
                  </a:lnTo>
                  <a:lnTo>
                    <a:pt x="84055" y="6404"/>
                  </a:lnTo>
                  <a:lnTo>
                    <a:pt x="54418" y="23981"/>
                  </a:lnTo>
                  <a:lnTo>
                    <a:pt x="22937" y="55910"/>
                  </a:lnTo>
                  <a:lnTo>
                    <a:pt x="4951" y="83804"/>
                  </a:lnTo>
                  <a:lnTo>
                    <a:pt x="0" y="99068"/>
                  </a:lnTo>
                  <a:lnTo>
                    <a:pt x="92" y="104691"/>
                  </a:lnTo>
                  <a:lnTo>
                    <a:pt x="1564" y="109145"/>
                  </a:lnTo>
                  <a:lnTo>
                    <a:pt x="3956" y="112820"/>
                  </a:lnTo>
                  <a:lnTo>
                    <a:pt x="12259" y="118785"/>
                  </a:lnTo>
                  <a:lnTo>
                    <a:pt x="17437" y="121363"/>
                  </a:lnTo>
                  <a:lnTo>
                    <a:pt x="28834" y="122347"/>
                  </a:lnTo>
                  <a:lnTo>
                    <a:pt x="42365" y="119021"/>
                  </a:lnTo>
                  <a:lnTo>
                    <a:pt x="89979" y="90411"/>
                  </a:lnTo>
                  <a:lnTo>
                    <a:pt x="126230" y="45028"/>
                  </a:lnTo>
                  <a:lnTo>
                    <a:pt x="133862" y="30329"/>
                  </a:lnTo>
                  <a:lnTo>
                    <a:pt x="134488" y="29937"/>
                  </a:lnTo>
                  <a:lnTo>
                    <a:pt x="134906" y="30381"/>
                  </a:lnTo>
                  <a:lnTo>
                    <a:pt x="159484" y="76027"/>
                  </a:lnTo>
                  <a:lnTo>
                    <a:pt x="169576" y="84794"/>
                  </a:lnTo>
                  <a:lnTo>
                    <a:pt x="180413" y="90336"/>
                  </a:lnTo>
                  <a:lnTo>
                    <a:pt x="189931" y="92799"/>
                  </a:lnTo>
                  <a:lnTo>
                    <a:pt x="198866" y="92013"/>
                  </a:lnTo>
                  <a:lnTo>
                    <a:pt x="211941" y="88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527"/>
            <p:cNvSpPr/>
            <p:nvPr>
              <p:custDataLst>
                <p:tags r:id="rId115"/>
              </p:custDataLst>
            </p:nvPr>
          </p:nvSpPr>
          <p:spPr>
            <a:xfrm>
              <a:off x="9331129" y="2984500"/>
              <a:ext cx="168472" cy="12701"/>
            </a:xfrm>
            <a:custGeom>
              <a:avLst/>
              <a:gdLst/>
              <a:ahLst/>
              <a:cxnLst/>
              <a:rect l="0" t="0" r="0" b="0"/>
              <a:pathLst>
                <a:path w="1684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18" y="11994"/>
                  </a:lnTo>
                  <a:lnTo>
                    <a:pt x="14959" y="3862"/>
                  </a:lnTo>
                  <a:lnTo>
                    <a:pt x="61619" y="509"/>
                  </a:lnTo>
                  <a:lnTo>
                    <a:pt x="103415" y="151"/>
                  </a:lnTo>
                  <a:lnTo>
                    <a:pt x="145351" y="30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528"/>
            <p:cNvSpPr/>
            <p:nvPr>
              <p:custDataLst>
                <p:tags r:id="rId116"/>
              </p:custDataLst>
            </p:nvPr>
          </p:nvSpPr>
          <p:spPr>
            <a:xfrm>
              <a:off x="8821279" y="2528208"/>
              <a:ext cx="1148365" cy="62348"/>
            </a:xfrm>
            <a:custGeom>
              <a:avLst/>
              <a:gdLst/>
              <a:ahLst/>
              <a:cxnLst/>
              <a:rect l="0" t="0" r="0" b="0"/>
              <a:pathLst>
                <a:path w="1148365" h="62348">
                  <a:moveTo>
                    <a:pt x="81421" y="56242"/>
                  </a:moveTo>
                  <a:lnTo>
                    <a:pt x="81421" y="56242"/>
                  </a:lnTo>
                  <a:lnTo>
                    <a:pt x="71308" y="59613"/>
                  </a:lnTo>
                  <a:lnTo>
                    <a:pt x="24639" y="57362"/>
                  </a:lnTo>
                  <a:lnTo>
                    <a:pt x="0" y="62347"/>
                  </a:lnTo>
                  <a:lnTo>
                    <a:pt x="41066" y="57103"/>
                  </a:lnTo>
                  <a:lnTo>
                    <a:pt x="73598" y="54743"/>
                  </a:lnTo>
                  <a:lnTo>
                    <a:pt x="118867" y="51343"/>
                  </a:lnTo>
                  <a:lnTo>
                    <a:pt x="148718" y="49448"/>
                  </a:lnTo>
                  <a:lnTo>
                    <a:pt x="181319" y="47479"/>
                  </a:lnTo>
                  <a:lnTo>
                    <a:pt x="218575" y="44755"/>
                  </a:lnTo>
                  <a:lnTo>
                    <a:pt x="258934" y="41529"/>
                  </a:lnTo>
                  <a:lnTo>
                    <a:pt x="301363" y="37967"/>
                  </a:lnTo>
                  <a:lnTo>
                    <a:pt x="347994" y="34886"/>
                  </a:lnTo>
                  <a:lnTo>
                    <a:pt x="397426" y="32127"/>
                  </a:lnTo>
                  <a:lnTo>
                    <a:pt x="448723" y="29582"/>
                  </a:lnTo>
                  <a:lnTo>
                    <a:pt x="501267" y="27180"/>
                  </a:lnTo>
                  <a:lnTo>
                    <a:pt x="554640" y="24872"/>
                  </a:lnTo>
                  <a:lnTo>
                    <a:pt x="608567" y="22629"/>
                  </a:lnTo>
                  <a:lnTo>
                    <a:pt x="660746" y="21133"/>
                  </a:lnTo>
                  <a:lnTo>
                    <a:pt x="711760" y="20136"/>
                  </a:lnTo>
                  <a:lnTo>
                    <a:pt x="761997" y="19471"/>
                  </a:lnTo>
                  <a:lnTo>
                    <a:pt x="808894" y="18323"/>
                  </a:lnTo>
                  <a:lnTo>
                    <a:pt x="853564" y="16851"/>
                  </a:lnTo>
                  <a:lnTo>
                    <a:pt x="896750" y="15165"/>
                  </a:lnTo>
                  <a:lnTo>
                    <a:pt x="935418" y="14041"/>
                  </a:lnTo>
                  <a:lnTo>
                    <a:pt x="971074" y="13291"/>
                  </a:lnTo>
                  <a:lnTo>
                    <a:pt x="1004724" y="12791"/>
                  </a:lnTo>
                  <a:lnTo>
                    <a:pt x="1033506" y="11752"/>
                  </a:lnTo>
                  <a:lnTo>
                    <a:pt x="1059043" y="10354"/>
                  </a:lnTo>
                  <a:lnTo>
                    <a:pt x="1100120" y="7625"/>
                  </a:lnTo>
                  <a:lnTo>
                    <a:pt x="1144839" y="5729"/>
                  </a:lnTo>
                  <a:lnTo>
                    <a:pt x="1147378" y="4928"/>
                  </a:lnTo>
                  <a:lnTo>
                    <a:pt x="1148364" y="3688"/>
                  </a:lnTo>
                  <a:lnTo>
                    <a:pt x="1148317" y="2156"/>
                  </a:lnTo>
                  <a:lnTo>
                    <a:pt x="1131395" y="0"/>
                  </a:lnTo>
                  <a:lnTo>
                    <a:pt x="1084507" y="3635"/>
                  </a:lnTo>
                  <a:lnTo>
                    <a:pt x="1065671" y="5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529"/>
            <p:cNvSpPr/>
            <p:nvPr>
              <p:custDataLst>
                <p:tags r:id="rId117"/>
              </p:custDataLst>
            </p:nvPr>
          </p:nvSpPr>
          <p:spPr>
            <a:xfrm>
              <a:off x="8879755" y="2796707"/>
              <a:ext cx="130896" cy="291029"/>
            </a:xfrm>
            <a:custGeom>
              <a:avLst/>
              <a:gdLst/>
              <a:ahLst/>
              <a:cxnLst/>
              <a:rect l="0" t="0" r="0" b="0"/>
              <a:pathLst>
                <a:path w="130896" h="291029">
                  <a:moveTo>
                    <a:pt x="80095" y="16343"/>
                  </a:moveTo>
                  <a:lnTo>
                    <a:pt x="80095" y="16343"/>
                  </a:lnTo>
                  <a:lnTo>
                    <a:pt x="83465" y="12972"/>
                  </a:lnTo>
                  <a:lnTo>
                    <a:pt x="88884" y="11317"/>
                  </a:lnTo>
                  <a:lnTo>
                    <a:pt x="97118" y="10254"/>
                  </a:lnTo>
                  <a:lnTo>
                    <a:pt x="97793" y="9462"/>
                  </a:lnTo>
                  <a:lnTo>
                    <a:pt x="98543" y="6700"/>
                  </a:lnTo>
                  <a:lnTo>
                    <a:pt x="99450" y="5681"/>
                  </a:lnTo>
                  <a:lnTo>
                    <a:pt x="104559" y="3911"/>
                  </a:lnTo>
                  <a:lnTo>
                    <a:pt x="100240" y="2990"/>
                  </a:lnTo>
                  <a:lnTo>
                    <a:pt x="96574" y="296"/>
                  </a:lnTo>
                  <a:lnTo>
                    <a:pt x="93903" y="0"/>
                  </a:lnTo>
                  <a:lnTo>
                    <a:pt x="83403" y="2956"/>
                  </a:lnTo>
                  <a:lnTo>
                    <a:pt x="75450" y="6395"/>
                  </a:lnTo>
                  <a:lnTo>
                    <a:pt x="58141" y="25196"/>
                  </a:lnTo>
                  <a:lnTo>
                    <a:pt x="35071" y="61000"/>
                  </a:lnTo>
                  <a:lnTo>
                    <a:pt x="18307" y="100836"/>
                  </a:lnTo>
                  <a:lnTo>
                    <a:pt x="8888" y="131507"/>
                  </a:lnTo>
                  <a:lnTo>
                    <a:pt x="0" y="168656"/>
                  </a:lnTo>
                  <a:lnTo>
                    <a:pt x="546" y="215754"/>
                  </a:lnTo>
                  <a:lnTo>
                    <a:pt x="13015" y="253149"/>
                  </a:lnTo>
                  <a:lnTo>
                    <a:pt x="33487" y="279830"/>
                  </a:lnTo>
                  <a:lnTo>
                    <a:pt x="47386" y="288671"/>
                  </a:lnTo>
                  <a:lnTo>
                    <a:pt x="54056" y="291028"/>
                  </a:lnTo>
                  <a:lnTo>
                    <a:pt x="67111" y="289884"/>
                  </a:lnTo>
                  <a:lnTo>
                    <a:pt x="79968" y="283967"/>
                  </a:lnTo>
                  <a:lnTo>
                    <a:pt x="130895" y="238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530"/>
            <p:cNvSpPr/>
            <p:nvPr>
              <p:custDataLst>
                <p:tags r:id="rId118"/>
              </p:custDataLst>
            </p:nvPr>
          </p:nvSpPr>
          <p:spPr>
            <a:xfrm>
              <a:off x="9188528" y="2032110"/>
              <a:ext cx="38023" cy="368093"/>
            </a:xfrm>
            <a:custGeom>
              <a:avLst/>
              <a:gdLst/>
              <a:ahLst/>
              <a:cxnLst/>
              <a:rect l="0" t="0" r="0" b="0"/>
              <a:pathLst>
                <a:path w="38023" h="368093">
                  <a:moveTo>
                    <a:pt x="6272" y="37990"/>
                  </a:moveTo>
                  <a:lnTo>
                    <a:pt x="6272" y="37990"/>
                  </a:lnTo>
                  <a:lnTo>
                    <a:pt x="1246" y="26056"/>
                  </a:lnTo>
                  <a:lnTo>
                    <a:pt x="0" y="10518"/>
                  </a:lnTo>
                  <a:lnTo>
                    <a:pt x="1838" y="6260"/>
                  </a:lnTo>
                  <a:lnTo>
                    <a:pt x="6195" y="0"/>
                  </a:lnTo>
                  <a:lnTo>
                    <a:pt x="11338" y="38884"/>
                  </a:lnTo>
                  <a:lnTo>
                    <a:pt x="16396" y="82313"/>
                  </a:lnTo>
                  <a:lnTo>
                    <a:pt x="17826" y="116956"/>
                  </a:lnTo>
                  <a:lnTo>
                    <a:pt x="20345" y="155401"/>
                  </a:lnTo>
                  <a:lnTo>
                    <a:pt x="23815" y="196006"/>
                  </a:lnTo>
                  <a:lnTo>
                    <a:pt x="27709" y="237571"/>
                  </a:lnTo>
                  <a:lnTo>
                    <a:pt x="29911" y="275800"/>
                  </a:lnTo>
                  <a:lnTo>
                    <a:pt x="33032" y="321530"/>
                  </a:lnTo>
                  <a:lnTo>
                    <a:pt x="38014" y="368092"/>
                  </a:lnTo>
                  <a:lnTo>
                    <a:pt x="34649" y="364790"/>
                  </a:lnTo>
                  <a:lnTo>
                    <a:pt x="34362" y="362396"/>
                  </a:lnTo>
                  <a:lnTo>
                    <a:pt x="38022" y="349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531"/>
            <p:cNvSpPr/>
            <p:nvPr>
              <p:custDataLst>
                <p:tags r:id="rId119"/>
              </p:custDataLst>
            </p:nvPr>
          </p:nvSpPr>
          <p:spPr>
            <a:xfrm>
              <a:off x="9861550" y="2839333"/>
              <a:ext cx="90302" cy="189618"/>
            </a:xfrm>
            <a:custGeom>
              <a:avLst/>
              <a:gdLst/>
              <a:ahLst/>
              <a:cxnLst/>
              <a:rect l="0" t="0" r="0" b="0"/>
              <a:pathLst>
                <a:path w="90302" h="189618">
                  <a:moveTo>
                    <a:pt x="63500" y="5467"/>
                  </a:moveTo>
                  <a:lnTo>
                    <a:pt x="63500" y="5467"/>
                  </a:lnTo>
                  <a:lnTo>
                    <a:pt x="60129" y="2096"/>
                  </a:lnTo>
                  <a:lnTo>
                    <a:pt x="59842" y="1103"/>
                  </a:lnTo>
                  <a:lnTo>
                    <a:pt x="60356" y="441"/>
                  </a:lnTo>
                  <a:lnTo>
                    <a:pt x="61403" y="0"/>
                  </a:lnTo>
                  <a:lnTo>
                    <a:pt x="66332" y="3272"/>
                  </a:lnTo>
                  <a:lnTo>
                    <a:pt x="73225" y="10841"/>
                  </a:lnTo>
                  <a:lnTo>
                    <a:pt x="80993" y="23613"/>
                  </a:lnTo>
                  <a:lnTo>
                    <a:pt x="89927" y="56783"/>
                  </a:lnTo>
                  <a:lnTo>
                    <a:pt x="90301" y="91149"/>
                  </a:lnTo>
                  <a:lnTo>
                    <a:pt x="78332" y="138024"/>
                  </a:lnTo>
                  <a:lnTo>
                    <a:pt x="62250" y="165550"/>
                  </a:lnTo>
                  <a:lnTo>
                    <a:pt x="50245" y="177980"/>
                  </a:lnTo>
                  <a:lnTo>
                    <a:pt x="37853" y="184444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532"/>
            <p:cNvSpPr/>
            <p:nvPr>
              <p:custDataLst>
                <p:tags r:id="rId120"/>
              </p:custDataLst>
            </p:nvPr>
          </p:nvSpPr>
          <p:spPr>
            <a:xfrm>
              <a:off x="9988572" y="2675510"/>
              <a:ext cx="92489" cy="143891"/>
            </a:xfrm>
            <a:custGeom>
              <a:avLst/>
              <a:gdLst/>
              <a:ahLst/>
              <a:cxnLst/>
              <a:rect l="0" t="0" r="0" b="0"/>
              <a:pathLst>
                <a:path w="92489" h="143891">
                  <a:moveTo>
                    <a:pt x="6328" y="23240"/>
                  </a:moveTo>
                  <a:lnTo>
                    <a:pt x="6328" y="23240"/>
                  </a:lnTo>
                  <a:lnTo>
                    <a:pt x="6328" y="68020"/>
                  </a:lnTo>
                  <a:lnTo>
                    <a:pt x="239" y="92245"/>
                  </a:lnTo>
                  <a:lnTo>
                    <a:pt x="0" y="68597"/>
                  </a:lnTo>
                  <a:lnTo>
                    <a:pt x="10032" y="26008"/>
                  </a:lnTo>
                  <a:lnTo>
                    <a:pt x="10915" y="18735"/>
                  </a:lnTo>
                  <a:lnTo>
                    <a:pt x="15657" y="8773"/>
                  </a:lnTo>
                  <a:lnTo>
                    <a:pt x="18897" y="5129"/>
                  </a:lnTo>
                  <a:lnTo>
                    <a:pt x="26261" y="1079"/>
                  </a:lnTo>
                  <a:lnTo>
                    <a:pt x="30200" y="0"/>
                  </a:lnTo>
                  <a:lnTo>
                    <a:pt x="55969" y="8593"/>
                  </a:lnTo>
                  <a:lnTo>
                    <a:pt x="70959" y="22610"/>
                  </a:lnTo>
                  <a:lnTo>
                    <a:pt x="81620" y="41304"/>
                  </a:lnTo>
                  <a:lnTo>
                    <a:pt x="92331" y="84037"/>
                  </a:lnTo>
                  <a:lnTo>
                    <a:pt x="92488" y="109457"/>
                  </a:lnTo>
                  <a:lnTo>
                    <a:pt x="82528" y="143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462"/>
          <p:cNvGrpSpPr/>
          <p:nvPr/>
        </p:nvGrpSpPr>
        <p:grpSpPr>
          <a:xfrm>
            <a:off x="2654561" y="3575050"/>
            <a:ext cx="774440" cy="412751"/>
            <a:chOff x="2654561" y="3575050"/>
            <a:chExt cx="774440" cy="412751"/>
          </a:xfrm>
        </p:grpSpPr>
        <p:sp>
          <p:nvSpPr>
            <p:cNvPr id="66" name="SMARTInkShape-2533"/>
            <p:cNvSpPr/>
            <p:nvPr>
              <p:custDataLst>
                <p:tags r:id="rId106"/>
              </p:custDataLst>
            </p:nvPr>
          </p:nvSpPr>
          <p:spPr>
            <a:xfrm>
              <a:off x="2679700" y="3816350"/>
              <a:ext cx="177801" cy="57151"/>
            </a:xfrm>
            <a:custGeom>
              <a:avLst/>
              <a:gdLst/>
              <a:ahLst/>
              <a:cxnLst/>
              <a:rect l="0" t="0" r="0" b="0"/>
              <a:pathLst>
                <a:path w="177801" h="57151">
                  <a:moveTo>
                    <a:pt x="0" y="57150"/>
                  </a:moveTo>
                  <a:lnTo>
                    <a:pt x="0" y="57150"/>
                  </a:lnTo>
                  <a:lnTo>
                    <a:pt x="17312" y="41249"/>
                  </a:lnTo>
                  <a:lnTo>
                    <a:pt x="41504" y="29312"/>
                  </a:lnTo>
                  <a:lnTo>
                    <a:pt x="85910" y="17544"/>
                  </a:lnTo>
                  <a:lnTo>
                    <a:pt x="129564" y="927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534"/>
            <p:cNvSpPr/>
            <p:nvPr>
              <p:custDataLst>
                <p:tags r:id="rId107"/>
              </p:custDataLst>
            </p:nvPr>
          </p:nvSpPr>
          <p:spPr>
            <a:xfrm>
              <a:off x="2692400" y="3632461"/>
              <a:ext cx="25401" cy="355340"/>
            </a:xfrm>
            <a:custGeom>
              <a:avLst/>
              <a:gdLst/>
              <a:ahLst/>
              <a:cxnLst/>
              <a:rect l="0" t="0" r="0" b="0"/>
              <a:pathLst>
                <a:path w="25401" h="355340">
                  <a:moveTo>
                    <a:pt x="25400" y="6089"/>
                  </a:moveTo>
                  <a:lnTo>
                    <a:pt x="25400" y="6089"/>
                  </a:lnTo>
                  <a:lnTo>
                    <a:pt x="25400" y="622"/>
                  </a:lnTo>
                  <a:lnTo>
                    <a:pt x="24694" y="327"/>
                  </a:lnTo>
                  <a:lnTo>
                    <a:pt x="22029" y="0"/>
                  </a:lnTo>
                  <a:lnTo>
                    <a:pt x="21036" y="1324"/>
                  </a:lnTo>
                  <a:lnTo>
                    <a:pt x="15940" y="30922"/>
                  </a:lnTo>
                  <a:lnTo>
                    <a:pt x="17031" y="71694"/>
                  </a:lnTo>
                  <a:lnTo>
                    <a:pt x="18153" y="108860"/>
                  </a:lnTo>
                  <a:lnTo>
                    <a:pt x="18651" y="151248"/>
                  </a:lnTo>
                  <a:lnTo>
                    <a:pt x="18873" y="195958"/>
                  </a:lnTo>
                  <a:lnTo>
                    <a:pt x="18971" y="239818"/>
                  </a:lnTo>
                  <a:lnTo>
                    <a:pt x="18310" y="280713"/>
                  </a:lnTo>
                  <a:lnTo>
                    <a:pt x="13970" y="327975"/>
                  </a:lnTo>
                  <a:lnTo>
                    <a:pt x="8216" y="350367"/>
                  </a:lnTo>
                  <a:lnTo>
                    <a:pt x="6183" y="352729"/>
                  </a:lnTo>
                  <a:lnTo>
                    <a:pt x="0" y="355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35"/>
            <p:cNvSpPr/>
            <p:nvPr>
              <p:custDataLst>
                <p:tags r:id="rId108"/>
              </p:custDataLst>
            </p:nvPr>
          </p:nvSpPr>
          <p:spPr>
            <a:xfrm>
              <a:off x="2654561" y="3575050"/>
              <a:ext cx="247390" cy="101601"/>
            </a:xfrm>
            <a:custGeom>
              <a:avLst/>
              <a:gdLst/>
              <a:ahLst/>
              <a:cxnLst/>
              <a:rect l="0" t="0" r="0" b="0"/>
              <a:pathLst>
                <a:path w="247390" h="101601">
                  <a:moveTo>
                    <a:pt x="6089" y="101600"/>
                  </a:moveTo>
                  <a:lnTo>
                    <a:pt x="6089" y="101600"/>
                  </a:lnTo>
                  <a:lnTo>
                    <a:pt x="2718" y="98229"/>
                  </a:lnTo>
                  <a:lnTo>
                    <a:pt x="1063" y="94692"/>
                  </a:lnTo>
                  <a:lnTo>
                    <a:pt x="0" y="86673"/>
                  </a:lnTo>
                  <a:lnTo>
                    <a:pt x="1325" y="85299"/>
                  </a:lnTo>
                  <a:lnTo>
                    <a:pt x="38742" y="71241"/>
                  </a:lnTo>
                  <a:lnTo>
                    <a:pt x="82164" y="51526"/>
                  </a:lnTo>
                  <a:lnTo>
                    <a:pt x="116806" y="38422"/>
                  </a:lnTo>
                  <a:lnTo>
                    <a:pt x="153369" y="25543"/>
                  </a:lnTo>
                  <a:lnTo>
                    <a:pt x="188669" y="14175"/>
                  </a:lnTo>
                  <a:lnTo>
                    <a:pt x="2473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536"/>
            <p:cNvSpPr/>
            <p:nvPr>
              <p:custDataLst>
                <p:tags r:id="rId109"/>
              </p:custDataLst>
            </p:nvPr>
          </p:nvSpPr>
          <p:spPr>
            <a:xfrm>
              <a:off x="3204912" y="3593803"/>
              <a:ext cx="224089" cy="362248"/>
            </a:xfrm>
            <a:custGeom>
              <a:avLst/>
              <a:gdLst/>
              <a:ahLst/>
              <a:cxnLst/>
              <a:rect l="0" t="0" r="0" b="0"/>
              <a:pathLst>
                <a:path w="224089" h="362248">
                  <a:moveTo>
                    <a:pt x="154238" y="235247"/>
                  </a:moveTo>
                  <a:lnTo>
                    <a:pt x="154238" y="235247"/>
                  </a:lnTo>
                  <a:lnTo>
                    <a:pt x="154238" y="231876"/>
                  </a:lnTo>
                  <a:lnTo>
                    <a:pt x="147496" y="219667"/>
                  </a:lnTo>
                  <a:lnTo>
                    <a:pt x="129819" y="206015"/>
                  </a:lnTo>
                  <a:lnTo>
                    <a:pt x="89129" y="194534"/>
                  </a:lnTo>
                  <a:lnTo>
                    <a:pt x="67680" y="192458"/>
                  </a:lnTo>
                  <a:lnTo>
                    <a:pt x="46388" y="197180"/>
                  </a:lnTo>
                  <a:lnTo>
                    <a:pt x="35772" y="201402"/>
                  </a:lnTo>
                  <a:lnTo>
                    <a:pt x="18331" y="215501"/>
                  </a:lnTo>
                  <a:lnTo>
                    <a:pt x="5640" y="233527"/>
                  </a:lnTo>
                  <a:lnTo>
                    <a:pt x="0" y="253297"/>
                  </a:lnTo>
                  <a:lnTo>
                    <a:pt x="3138" y="275725"/>
                  </a:lnTo>
                  <a:lnTo>
                    <a:pt x="12294" y="297687"/>
                  </a:lnTo>
                  <a:lnTo>
                    <a:pt x="25770" y="314504"/>
                  </a:lnTo>
                  <a:lnTo>
                    <a:pt x="43049" y="323389"/>
                  </a:lnTo>
                  <a:lnTo>
                    <a:pt x="52595" y="325758"/>
                  </a:lnTo>
                  <a:lnTo>
                    <a:pt x="70728" y="322746"/>
                  </a:lnTo>
                  <a:lnTo>
                    <a:pt x="79515" y="318980"/>
                  </a:lnTo>
                  <a:lnTo>
                    <a:pt x="94922" y="303506"/>
                  </a:lnTo>
                  <a:lnTo>
                    <a:pt x="108119" y="278990"/>
                  </a:lnTo>
                  <a:lnTo>
                    <a:pt x="118689" y="242223"/>
                  </a:lnTo>
                  <a:lnTo>
                    <a:pt x="120661" y="215909"/>
                  </a:lnTo>
                  <a:lnTo>
                    <a:pt x="120564" y="184961"/>
                  </a:lnTo>
                  <a:lnTo>
                    <a:pt x="119089" y="150923"/>
                  </a:lnTo>
                  <a:lnTo>
                    <a:pt x="117400" y="119059"/>
                  </a:lnTo>
                  <a:lnTo>
                    <a:pt x="115568" y="88643"/>
                  </a:lnTo>
                  <a:lnTo>
                    <a:pt x="113641" y="59195"/>
                  </a:lnTo>
                  <a:lnTo>
                    <a:pt x="110930" y="14377"/>
                  </a:lnTo>
                  <a:lnTo>
                    <a:pt x="110126" y="0"/>
                  </a:lnTo>
                  <a:lnTo>
                    <a:pt x="111266" y="34863"/>
                  </a:lnTo>
                  <a:lnTo>
                    <a:pt x="116560" y="76573"/>
                  </a:lnTo>
                  <a:lnTo>
                    <a:pt x="120652" y="101947"/>
                  </a:lnTo>
                  <a:lnTo>
                    <a:pt x="125498" y="129447"/>
                  </a:lnTo>
                  <a:lnTo>
                    <a:pt x="130844" y="158364"/>
                  </a:lnTo>
                  <a:lnTo>
                    <a:pt x="137937" y="186108"/>
                  </a:lnTo>
                  <a:lnTo>
                    <a:pt x="146193" y="213071"/>
                  </a:lnTo>
                  <a:lnTo>
                    <a:pt x="155225" y="239513"/>
                  </a:lnTo>
                  <a:lnTo>
                    <a:pt x="174667" y="283945"/>
                  </a:lnTo>
                  <a:lnTo>
                    <a:pt x="201684" y="331285"/>
                  </a:lnTo>
                  <a:lnTo>
                    <a:pt x="224088" y="362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537"/>
            <p:cNvSpPr/>
            <p:nvPr>
              <p:custDataLst>
                <p:tags r:id="rId110"/>
              </p:custDataLst>
            </p:nvPr>
          </p:nvSpPr>
          <p:spPr>
            <a:xfrm>
              <a:off x="2908300" y="38227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0"/>
                  </a:moveTo>
                  <a:lnTo>
                    <a:pt x="0" y="0"/>
                  </a:lnTo>
                  <a:lnTo>
                    <a:pt x="4364" y="46996"/>
                  </a:lnTo>
                  <a:lnTo>
                    <a:pt x="7839" y="88984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538"/>
            <p:cNvSpPr/>
            <p:nvPr>
              <p:custDataLst>
                <p:tags r:id="rId111"/>
              </p:custDataLst>
            </p:nvPr>
          </p:nvSpPr>
          <p:spPr>
            <a:xfrm>
              <a:off x="2882900" y="37465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15679" y="2979"/>
                  </a:lnTo>
                  <a:lnTo>
                    <a:pt x="10261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539"/>
            <p:cNvSpPr/>
            <p:nvPr>
              <p:custDataLst>
                <p:tags r:id="rId112"/>
              </p:custDataLst>
            </p:nvPr>
          </p:nvSpPr>
          <p:spPr>
            <a:xfrm>
              <a:off x="2995595" y="3768395"/>
              <a:ext cx="147656" cy="162256"/>
            </a:xfrm>
            <a:custGeom>
              <a:avLst/>
              <a:gdLst/>
              <a:ahLst/>
              <a:cxnLst/>
              <a:rect l="0" t="0" r="0" b="0"/>
              <a:pathLst>
                <a:path w="147656" h="162256">
                  <a:moveTo>
                    <a:pt x="14305" y="9855"/>
                  </a:moveTo>
                  <a:lnTo>
                    <a:pt x="14305" y="9855"/>
                  </a:lnTo>
                  <a:lnTo>
                    <a:pt x="7563" y="13226"/>
                  </a:lnTo>
                  <a:lnTo>
                    <a:pt x="2372" y="22407"/>
                  </a:lnTo>
                  <a:lnTo>
                    <a:pt x="0" y="28806"/>
                  </a:lnTo>
                  <a:lnTo>
                    <a:pt x="556" y="70200"/>
                  </a:lnTo>
                  <a:lnTo>
                    <a:pt x="2000" y="108795"/>
                  </a:lnTo>
                  <a:lnTo>
                    <a:pt x="11703" y="154333"/>
                  </a:lnTo>
                  <a:lnTo>
                    <a:pt x="13149" y="158734"/>
                  </a:lnTo>
                  <a:lnTo>
                    <a:pt x="13534" y="159202"/>
                  </a:lnTo>
                  <a:lnTo>
                    <a:pt x="13791" y="158808"/>
                  </a:lnTo>
                  <a:lnTo>
                    <a:pt x="13963" y="157841"/>
                  </a:lnTo>
                  <a:lnTo>
                    <a:pt x="7353" y="121004"/>
                  </a:lnTo>
                  <a:lnTo>
                    <a:pt x="5190" y="75009"/>
                  </a:lnTo>
                  <a:lnTo>
                    <a:pt x="8843" y="43751"/>
                  </a:lnTo>
                  <a:lnTo>
                    <a:pt x="17522" y="22803"/>
                  </a:lnTo>
                  <a:lnTo>
                    <a:pt x="30316" y="8319"/>
                  </a:lnTo>
                  <a:lnTo>
                    <a:pt x="37679" y="2481"/>
                  </a:lnTo>
                  <a:lnTo>
                    <a:pt x="45410" y="0"/>
                  </a:lnTo>
                  <a:lnTo>
                    <a:pt x="61526" y="1006"/>
                  </a:lnTo>
                  <a:lnTo>
                    <a:pt x="78095" y="9920"/>
                  </a:lnTo>
                  <a:lnTo>
                    <a:pt x="103291" y="34569"/>
                  </a:lnTo>
                  <a:lnTo>
                    <a:pt x="124867" y="68683"/>
                  </a:lnTo>
                  <a:lnTo>
                    <a:pt x="138316" y="105602"/>
                  </a:lnTo>
                  <a:lnTo>
                    <a:pt x="146835" y="151837"/>
                  </a:lnTo>
                  <a:lnTo>
                    <a:pt x="147655" y="16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463"/>
          <p:cNvGrpSpPr/>
          <p:nvPr/>
        </p:nvGrpSpPr>
        <p:grpSpPr>
          <a:xfrm>
            <a:off x="4174044" y="3569264"/>
            <a:ext cx="188407" cy="370370"/>
            <a:chOff x="4174044" y="3569264"/>
            <a:chExt cx="188407" cy="370370"/>
          </a:xfrm>
        </p:grpSpPr>
        <p:sp>
          <p:nvSpPr>
            <p:cNvPr id="74" name="SMARTInkShape-2540"/>
            <p:cNvSpPr/>
            <p:nvPr>
              <p:custDataLst>
                <p:tags r:id="rId104"/>
              </p:custDataLst>
            </p:nvPr>
          </p:nvSpPr>
          <p:spPr>
            <a:xfrm>
              <a:off x="4174044" y="3764652"/>
              <a:ext cx="188407" cy="174982"/>
            </a:xfrm>
            <a:custGeom>
              <a:avLst/>
              <a:gdLst/>
              <a:ahLst/>
              <a:cxnLst/>
              <a:rect l="0" t="0" r="0" b="0"/>
              <a:pathLst>
                <a:path w="188407" h="174982">
                  <a:moveTo>
                    <a:pt x="131256" y="51698"/>
                  </a:moveTo>
                  <a:lnTo>
                    <a:pt x="131256" y="51698"/>
                  </a:lnTo>
                  <a:lnTo>
                    <a:pt x="131256" y="48327"/>
                  </a:lnTo>
                  <a:lnTo>
                    <a:pt x="129374" y="44791"/>
                  </a:lnTo>
                  <a:lnTo>
                    <a:pt x="100597" y="9244"/>
                  </a:lnTo>
                  <a:lnTo>
                    <a:pt x="85248" y="0"/>
                  </a:lnTo>
                  <a:lnTo>
                    <a:pt x="71532" y="734"/>
                  </a:lnTo>
                  <a:lnTo>
                    <a:pt x="56029" y="6469"/>
                  </a:lnTo>
                  <a:lnTo>
                    <a:pt x="39731" y="16074"/>
                  </a:lnTo>
                  <a:lnTo>
                    <a:pt x="18059" y="40124"/>
                  </a:lnTo>
                  <a:lnTo>
                    <a:pt x="4975" y="72963"/>
                  </a:lnTo>
                  <a:lnTo>
                    <a:pt x="0" y="109504"/>
                  </a:lnTo>
                  <a:lnTo>
                    <a:pt x="1898" y="143771"/>
                  </a:lnTo>
                  <a:lnTo>
                    <a:pt x="8852" y="159882"/>
                  </a:lnTo>
                  <a:lnTo>
                    <a:pt x="13670" y="166154"/>
                  </a:lnTo>
                  <a:lnTo>
                    <a:pt x="24668" y="173123"/>
                  </a:lnTo>
                  <a:lnTo>
                    <a:pt x="30564" y="174981"/>
                  </a:lnTo>
                  <a:lnTo>
                    <a:pt x="44641" y="173283"/>
                  </a:lnTo>
                  <a:lnTo>
                    <a:pt x="52346" y="170855"/>
                  </a:lnTo>
                  <a:lnTo>
                    <a:pt x="66552" y="160630"/>
                  </a:lnTo>
                  <a:lnTo>
                    <a:pt x="79215" y="145974"/>
                  </a:lnTo>
                  <a:lnTo>
                    <a:pt x="101903" y="102433"/>
                  </a:lnTo>
                  <a:lnTo>
                    <a:pt x="105702" y="78804"/>
                  </a:lnTo>
                  <a:lnTo>
                    <a:pt x="106459" y="78941"/>
                  </a:lnTo>
                  <a:lnTo>
                    <a:pt x="109181" y="80974"/>
                  </a:lnTo>
                  <a:lnTo>
                    <a:pt x="138768" y="126973"/>
                  </a:lnTo>
                  <a:lnTo>
                    <a:pt x="188406" y="172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541"/>
            <p:cNvSpPr/>
            <p:nvPr>
              <p:custDataLst>
                <p:tags r:id="rId105"/>
              </p:custDataLst>
            </p:nvPr>
          </p:nvSpPr>
          <p:spPr>
            <a:xfrm>
              <a:off x="4191262" y="3569264"/>
              <a:ext cx="133089" cy="125237"/>
            </a:xfrm>
            <a:custGeom>
              <a:avLst/>
              <a:gdLst/>
              <a:ahLst/>
              <a:cxnLst/>
              <a:rect l="0" t="0" r="0" b="0"/>
              <a:pathLst>
                <a:path w="133089" h="125237">
                  <a:moveTo>
                    <a:pt x="12438" y="43886"/>
                  </a:moveTo>
                  <a:lnTo>
                    <a:pt x="12438" y="43886"/>
                  </a:lnTo>
                  <a:lnTo>
                    <a:pt x="6349" y="43886"/>
                  </a:lnTo>
                  <a:lnTo>
                    <a:pt x="6095" y="91416"/>
                  </a:lnTo>
                  <a:lnTo>
                    <a:pt x="0" y="125236"/>
                  </a:lnTo>
                  <a:lnTo>
                    <a:pt x="495" y="110285"/>
                  </a:lnTo>
                  <a:lnTo>
                    <a:pt x="4774" y="73360"/>
                  </a:lnTo>
                  <a:lnTo>
                    <a:pt x="9462" y="36156"/>
                  </a:lnTo>
                  <a:lnTo>
                    <a:pt x="19787" y="11021"/>
                  </a:lnTo>
                  <a:lnTo>
                    <a:pt x="23688" y="5043"/>
                  </a:lnTo>
                  <a:lnTo>
                    <a:pt x="27699" y="1763"/>
                  </a:lnTo>
                  <a:lnTo>
                    <a:pt x="31784" y="282"/>
                  </a:lnTo>
                  <a:lnTo>
                    <a:pt x="35918" y="0"/>
                  </a:lnTo>
                  <a:lnTo>
                    <a:pt x="48039" y="7212"/>
                  </a:lnTo>
                  <a:lnTo>
                    <a:pt x="70729" y="30903"/>
                  </a:lnTo>
                  <a:lnTo>
                    <a:pt x="100309" y="73464"/>
                  </a:lnTo>
                  <a:lnTo>
                    <a:pt x="133088" y="120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464"/>
          <p:cNvGrpSpPr/>
          <p:nvPr/>
        </p:nvGrpSpPr>
        <p:grpSpPr>
          <a:xfrm>
            <a:off x="4918654" y="3527530"/>
            <a:ext cx="565055" cy="500298"/>
            <a:chOff x="4918654" y="3527530"/>
            <a:chExt cx="565055" cy="500298"/>
          </a:xfrm>
        </p:grpSpPr>
        <p:sp>
          <p:nvSpPr>
            <p:cNvPr id="77" name="SMARTInkShape-2542"/>
            <p:cNvSpPr/>
            <p:nvPr>
              <p:custDataLst>
                <p:tags r:id="rId101"/>
              </p:custDataLst>
            </p:nvPr>
          </p:nvSpPr>
          <p:spPr>
            <a:xfrm>
              <a:off x="5350376" y="3527530"/>
              <a:ext cx="97925" cy="60221"/>
            </a:xfrm>
            <a:custGeom>
              <a:avLst/>
              <a:gdLst/>
              <a:ahLst/>
              <a:cxnLst/>
              <a:rect l="0" t="0" r="0" b="0"/>
              <a:pathLst>
                <a:path w="97925" h="60221">
                  <a:moveTo>
                    <a:pt x="21724" y="9420"/>
                  </a:moveTo>
                  <a:lnTo>
                    <a:pt x="21724" y="9420"/>
                  </a:lnTo>
                  <a:lnTo>
                    <a:pt x="25095" y="6049"/>
                  </a:lnTo>
                  <a:lnTo>
                    <a:pt x="26750" y="2513"/>
                  </a:lnTo>
                  <a:lnTo>
                    <a:pt x="27191" y="582"/>
                  </a:lnTo>
                  <a:lnTo>
                    <a:pt x="26780" y="0"/>
                  </a:lnTo>
                  <a:lnTo>
                    <a:pt x="25800" y="318"/>
                  </a:lnTo>
                  <a:lnTo>
                    <a:pt x="15787" y="5897"/>
                  </a:lnTo>
                  <a:lnTo>
                    <a:pt x="10148" y="15380"/>
                  </a:lnTo>
                  <a:lnTo>
                    <a:pt x="0" y="46057"/>
                  </a:lnTo>
                  <a:lnTo>
                    <a:pt x="2182" y="58215"/>
                  </a:lnTo>
                  <a:lnTo>
                    <a:pt x="3051" y="57472"/>
                  </a:lnTo>
                  <a:lnTo>
                    <a:pt x="28675" y="13828"/>
                  </a:lnTo>
                  <a:lnTo>
                    <a:pt x="32708" y="10242"/>
                  </a:lnTo>
                  <a:lnTo>
                    <a:pt x="37514" y="8557"/>
                  </a:lnTo>
                  <a:lnTo>
                    <a:pt x="48497" y="8566"/>
                  </a:lnTo>
                  <a:lnTo>
                    <a:pt x="58552" y="12804"/>
                  </a:lnTo>
                  <a:lnTo>
                    <a:pt x="63210" y="15909"/>
                  </a:lnTo>
                  <a:lnTo>
                    <a:pt x="70266" y="25004"/>
                  </a:lnTo>
                  <a:lnTo>
                    <a:pt x="83516" y="48474"/>
                  </a:lnTo>
                  <a:lnTo>
                    <a:pt x="97924" y="60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543"/>
            <p:cNvSpPr/>
            <p:nvPr>
              <p:custDataLst>
                <p:tags r:id="rId102"/>
              </p:custDataLst>
            </p:nvPr>
          </p:nvSpPr>
          <p:spPr>
            <a:xfrm>
              <a:off x="5353050" y="3659006"/>
              <a:ext cx="130659" cy="349818"/>
            </a:xfrm>
            <a:custGeom>
              <a:avLst/>
              <a:gdLst/>
              <a:ahLst/>
              <a:cxnLst/>
              <a:rect l="0" t="0" r="0" b="0"/>
              <a:pathLst>
                <a:path w="130659" h="349818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881" y="5711"/>
                  </a:lnTo>
                  <a:lnTo>
                    <a:pt x="5467" y="0"/>
                  </a:lnTo>
                  <a:lnTo>
                    <a:pt x="15022" y="35816"/>
                  </a:lnTo>
                  <a:lnTo>
                    <a:pt x="21493" y="68759"/>
                  </a:lnTo>
                  <a:lnTo>
                    <a:pt x="26721" y="109271"/>
                  </a:lnTo>
                  <a:lnTo>
                    <a:pt x="31396" y="155028"/>
                  </a:lnTo>
                  <a:lnTo>
                    <a:pt x="35120" y="202176"/>
                  </a:lnTo>
                  <a:lnTo>
                    <a:pt x="36776" y="246649"/>
                  </a:lnTo>
                  <a:lnTo>
                    <a:pt x="35630" y="280526"/>
                  </a:lnTo>
                  <a:lnTo>
                    <a:pt x="31977" y="327554"/>
                  </a:lnTo>
                  <a:lnTo>
                    <a:pt x="31817" y="321685"/>
                  </a:lnTo>
                  <a:lnTo>
                    <a:pt x="42608" y="283122"/>
                  </a:lnTo>
                  <a:lnTo>
                    <a:pt x="58486" y="252859"/>
                  </a:lnTo>
                  <a:lnTo>
                    <a:pt x="70443" y="239541"/>
                  </a:lnTo>
                  <a:lnTo>
                    <a:pt x="77301" y="236131"/>
                  </a:lnTo>
                  <a:lnTo>
                    <a:pt x="92447" y="234223"/>
                  </a:lnTo>
                  <a:lnTo>
                    <a:pt x="104823" y="237608"/>
                  </a:lnTo>
                  <a:lnTo>
                    <a:pt x="110098" y="240487"/>
                  </a:lnTo>
                  <a:lnTo>
                    <a:pt x="124266" y="258022"/>
                  </a:lnTo>
                  <a:lnTo>
                    <a:pt x="130658" y="284463"/>
                  </a:lnTo>
                  <a:lnTo>
                    <a:pt x="129182" y="314639"/>
                  </a:lnTo>
                  <a:lnTo>
                    <a:pt x="120444" y="331675"/>
                  </a:lnTo>
                  <a:lnTo>
                    <a:pt x="114163" y="339181"/>
                  </a:lnTo>
                  <a:lnTo>
                    <a:pt x="95894" y="347522"/>
                  </a:lnTo>
                  <a:lnTo>
                    <a:pt x="74370" y="349817"/>
                  </a:lnTo>
                  <a:lnTo>
                    <a:pt x="53044" y="346134"/>
                  </a:lnTo>
                  <a:lnTo>
                    <a:pt x="6350" y="316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544"/>
            <p:cNvSpPr/>
            <p:nvPr>
              <p:custDataLst>
                <p:tags r:id="rId103"/>
              </p:custDataLst>
            </p:nvPr>
          </p:nvSpPr>
          <p:spPr>
            <a:xfrm>
              <a:off x="4918654" y="3713590"/>
              <a:ext cx="170898" cy="314238"/>
            </a:xfrm>
            <a:custGeom>
              <a:avLst/>
              <a:gdLst/>
              <a:ahLst/>
              <a:cxnLst/>
              <a:rect l="0" t="0" r="0" b="0"/>
              <a:pathLst>
                <a:path w="170898" h="314238">
                  <a:moveTo>
                    <a:pt x="167696" y="223410"/>
                  </a:moveTo>
                  <a:lnTo>
                    <a:pt x="167696" y="223410"/>
                  </a:lnTo>
                  <a:lnTo>
                    <a:pt x="167696" y="220039"/>
                  </a:lnTo>
                  <a:lnTo>
                    <a:pt x="156851" y="206804"/>
                  </a:lnTo>
                  <a:lnTo>
                    <a:pt x="117782" y="159305"/>
                  </a:lnTo>
                  <a:lnTo>
                    <a:pt x="94659" y="112929"/>
                  </a:lnTo>
                  <a:lnTo>
                    <a:pt x="80361" y="69398"/>
                  </a:lnTo>
                  <a:lnTo>
                    <a:pt x="79021" y="47480"/>
                  </a:lnTo>
                  <a:lnTo>
                    <a:pt x="82659" y="30213"/>
                  </a:lnTo>
                  <a:lnTo>
                    <a:pt x="85604" y="22646"/>
                  </a:lnTo>
                  <a:lnTo>
                    <a:pt x="90391" y="16895"/>
                  </a:lnTo>
                  <a:lnTo>
                    <a:pt x="109905" y="5430"/>
                  </a:lnTo>
                  <a:lnTo>
                    <a:pt x="122961" y="0"/>
                  </a:lnTo>
                  <a:lnTo>
                    <a:pt x="137701" y="880"/>
                  </a:lnTo>
                  <a:lnTo>
                    <a:pt x="145583" y="3090"/>
                  </a:lnTo>
                  <a:lnTo>
                    <a:pt x="158103" y="14953"/>
                  </a:lnTo>
                  <a:lnTo>
                    <a:pt x="163417" y="23055"/>
                  </a:lnTo>
                  <a:lnTo>
                    <a:pt x="170897" y="58055"/>
                  </a:lnTo>
                  <a:lnTo>
                    <a:pt x="163000" y="99705"/>
                  </a:lnTo>
                  <a:lnTo>
                    <a:pt x="143884" y="139955"/>
                  </a:lnTo>
                  <a:lnTo>
                    <a:pt x="106861" y="182063"/>
                  </a:lnTo>
                  <a:lnTo>
                    <a:pt x="66886" y="222448"/>
                  </a:lnTo>
                  <a:lnTo>
                    <a:pt x="22638" y="257400"/>
                  </a:lnTo>
                  <a:lnTo>
                    <a:pt x="1877" y="272562"/>
                  </a:lnTo>
                  <a:lnTo>
                    <a:pt x="0" y="275227"/>
                  </a:lnTo>
                  <a:lnTo>
                    <a:pt x="160" y="277711"/>
                  </a:lnTo>
                  <a:lnTo>
                    <a:pt x="1677" y="280072"/>
                  </a:lnTo>
                  <a:lnTo>
                    <a:pt x="4101" y="282351"/>
                  </a:lnTo>
                  <a:lnTo>
                    <a:pt x="20994" y="288930"/>
                  </a:lnTo>
                  <a:lnTo>
                    <a:pt x="47244" y="288606"/>
                  </a:lnTo>
                  <a:lnTo>
                    <a:pt x="67252" y="284042"/>
                  </a:lnTo>
                  <a:lnTo>
                    <a:pt x="80880" y="277589"/>
                  </a:lnTo>
                  <a:lnTo>
                    <a:pt x="82302" y="277874"/>
                  </a:lnTo>
                  <a:lnTo>
                    <a:pt x="83250" y="278769"/>
                  </a:lnTo>
                  <a:lnTo>
                    <a:pt x="90104" y="307173"/>
                  </a:lnTo>
                  <a:lnTo>
                    <a:pt x="93935" y="313084"/>
                  </a:lnTo>
                  <a:lnTo>
                    <a:pt x="96650" y="314237"/>
                  </a:lnTo>
                  <a:lnTo>
                    <a:pt x="110546" y="312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465"/>
          <p:cNvGrpSpPr/>
          <p:nvPr/>
        </p:nvGrpSpPr>
        <p:grpSpPr>
          <a:xfrm>
            <a:off x="6254750" y="3646200"/>
            <a:ext cx="666751" cy="349158"/>
            <a:chOff x="6254750" y="3646200"/>
            <a:chExt cx="666751" cy="349158"/>
          </a:xfrm>
        </p:grpSpPr>
        <p:sp>
          <p:nvSpPr>
            <p:cNvPr id="81" name="SMARTInkShape-2545"/>
            <p:cNvSpPr/>
            <p:nvPr>
              <p:custDataLst>
                <p:tags r:id="rId97"/>
              </p:custDataLst>
            </p:nvPr>
          </p:nvSpPr>
          <p:spPr>
            <a:xfrm>
              <a:off x="6692900" y="3797300"/>
              <a:ext cx="228601" cy="50801"/>
            </a:xfrm>
            <a:custGeom>
              <a:avLst/>
              <a:gdLst/>
              <a:ahLst/>
              <a:cxnLst/>
              <a:rect l="0" t="0" r="0" b="0"/>
              <a:pathLst>
                <a:path w="228601" h="50801">
                  <a:moveTo>
                    <a:pt x="0" y="50800"/>
                  </a:moveTo>
                  <a:lnTo>
                    <a:pt x="0" y="50800"/>
                  </a:lnTo>
                  <a:lnTo>
                    <a:pt x="3370" y="50800"/>
                  </a:lnTo>
                  <a:lnTo>
                    <a:pt x="36754" y="39955"/>
                  </a:lnTo>
                  <a:lnTo>
                    <a:pt x="77247" y="29752"/>
                  </a:lnTo>
                  <a:lnTo>
                    <a:pt x="103709" y="24068"/>
                  </a:lnTo>
                  <a:lnTo>
                    <a:pt x="133345" y="18162"/>
                  </a:lnTo>
                  <a:lnTo>
                    <a:pt x="165097" y="12108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546"/>
            <p:cNvSpPr/>
            <p:nvPr>
              <p:custDataLst>
                <p:tags r:id="rId98"/>
              </p:custDataLst>
            </p:nvPr>
          </p:nvSpPr>
          <p:spPr>
            <a:xfrm>
              <a:off x="6619987" y="3648442"/>
              <a:ext cx="288814" cy="331023"/>
            </a:xfrm>
            <a:custGeom>
              <a:avLst/>
              <a:gdLst/>
              <a:ahLst/>
              <a:cxnLst/>
              <a:rect l="0" t="0" r="0" b="0"/>
              <a:pathLst>
                <a:path w="288814" h="331023">
                  <a:moveTo>
                    <a:pt x="104663" y="244108"/>
                  </a:moveTo>
                  <a:lnTo>
                    <a:pt x="104663" y="244108"/>
                  </a:lnTo>
                  <a:lnTo>
                    <a:pt x="89454" y="221582"/>
                  </a:lnTo>
                  <a:lnTo>
                    <a:pt x="78148" y="213400"/>
                  </a:lnTo>
                  <a:lnTo>
                    <a:pt x="53141" y="208198"/>
                  </a:lnTo>
                  <a:lnTo>
                    <a:pt x="35432" y="214507"/>
                  </a:lnTo>
                  <a:lnTo>
                    <a:pt x="19566" y="227425"/>
                  </a:lnTo>
                  <a:lnTo>
                    <a:pt x="7810" y="244924"/>
                  </a:lnTo>
                  <a:lnTo>
                    <a:pt x="0" y="274610"/>
                  </a:lnTo>
                  <a:lnTo>
                    <a:pt x="3819" y="291531"/>
                  </a:lnTo>
                  <a:lnTo>
                    <a:pt x="12571" y="304696"/>
                  </a:lnTo>
                  <a:lnTo>
                    <a:pt x="23517" y="312899"/>
                  </a:lnTo>
                  <a:lnTo>
                    <a:pt x="35437" y="315134"/>
                  </a:lnTo>
                  <a:lnTo>
                    <a:pt x="41578" y="314742"/>
                  </a:lnTo>
                  <a:lnTo>
                    <a:pt x="52166" y="310543"/>
                  </a:lnTo>
                  <a:lnTo>
                    <a:pt x="56964" y="307448"/>
                  </a:lnTo>
                  <a:lnTo>
                    <a:pt x="64179" y="298365"/>
                  </a:lnTo>
                  <a:lnTo>
                    <a:pt x="71188" y="282028"/>
                  </a:lnTo>
                  <a:lnTo>
                    <a:pt x="72468" y="280677"/>
                  </a:lnTo>
                  <a:lnTo>
                    <a:pt x="74028" y="280482"/>
                  </a:lnTo>
                  <a:lnTo>
                    <a:pt x="75772" y="281057"/>
                  </a:lnTo>
                  <a:lnTo>
                    <a:pt x="94537" y="314089"/>
                  </a:lnTo>
                  <a:lnTo>
                    <a:pt x="111776" y="326305"/>
                  </a:lnTo>
                  <a:lnTo>
                    <a:pt x="130289" y="331022"/>
                  </a:lnTo>
                  <a:lnTo>
                    <a:pt x="146626" y="326481"/>
                  </a:lnTo>
                  <a:lnTo>
                    <a:pt x="165646" y="315996"/>
                  </a:lnTo>
                  <a:lnTo>
                    <a:pt x="185860" y="299577"/>
                  </a:lnTo>
                  <a:lnTo>
                    <a:pt x="210331" y="257015"/>
                  </a:lnTo>
                  <a:lnTo>
                    <a:pt x="222416" y="212920"/>
                  </a:lnTo>
                  <a:lnTo>
                    <a:pt x="227616" y="187333"/>
                  </a:lnTo>
                  <a:lnTo>
                    <a:pt x="231081" y="158986"/>
                  </a:lnTo>
                  <a:lnTo>
                    <a:pt x="233392" y="128798"/>
                  </a:lnTo>
                  <a:lnTo>
                    <a:pt x="234932" y="97385"/>
                  </a:lnTo>
                  <a:lnTo>
                    <a:pt x="232881" y="51192"/>
                  </a:lnTo>
                  <a:lnTo>
                    <a:pt x="223792" y="10794"/>
                  </a:lnTo>
                  <a:lnTo>
                    <a:pt x="220065" y="3899"/>
                  </a:lnTo>
                  <a:lnTo>
                    <a:pt x="216170" y="713"/>
                  </a:lnTo>
                  <a:lnTo>
                    <a:pt x="212162" y="0"/>
                  </a:lnTo>
                  <a:lnTo>
                    <a:pt x="208079" y="936"/>
                  </a:lnTo>
                  <a:lnTo>
                    <a:pt x="201661" y="15146"/>
                  </a:lnTo>
                  <a:lnTo>
                    <a:pt x="195962" y="58440"/>
                  </a:lnTo>
                  <a:lnTo>
                    <a:pt x="194630" y="100205"/>
                  </a:lnTo>
                  <a:lnTo>
                    <a:pt x="194274" y="124184"/>
                  </a:lnTo>
                  <a:lnTo>
                    <a:pt x="194037" y="149342"/>
                  </a:lnTo>
                  <a:lnTo>
                    <a:pt x="197536" y="194228"/>
                  </a:lnTo>
                  <a:lnTo>
                    <a:pt x="205206" y="233228"/>
                  </a:lnTo>
                  <a:lnTo>
                    <a:pt x="224686" y="276867"/>
                  </a:lnTo>
                  <a:lnTo>
                    <a:pt x="237734" y="296062"/>
                  </a:lnTo>
                  <a:lnTo>
                    <a:pt x="252470" y="306004"/>
                  </a:lnTo>
                  <a:lnTo>
                    <a:pt x="260351" y="308655"/>
                  </a:lnTo>
                  <a:lnTo>
                    <a:pt x="267016" y="309012"/>
                  </a:lnTo>
                  <a:lnTo>
                    <a:pt x="288813" y="301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547"/>
            <p:cNvSpPr/>
            <p:nvPr>
              <p:custDataLst>
                <p:tags r:id="rId99"/>
              </p:custDataLst>
            </p:nvPr>
          </p:nvSpPr>
          <p:spPr>
            <a:xfrm>
              <a:off x="6254750" y="3691554"/>
              <a:ext cx="330201" cy="277197"/>
            </a:xfrm>
            <a:custGeom>
              <a:avLst/>
              <a:gdLst/>
              <a:ahLst/>
              <a:cxnLst/>
              <a:rect l="0" t="0" r="0" b="0"/>
              <a:pathLst>
                <a:path w="330201" h="277197">
                  <a:moveTo>
                    <a:pt x="0" y="143846"/>
                  </a:moveTo>
                  <a:lnTo>
                    <a:pt x="0" y="143846"/>
                  </a:lnTo>
                  <a:lnTo>
                    <a:pt x="3371" y="137104"/>
                  </a:lnTo>
                  <a:lnTo>
                    <a:pt x="42376" y="109327"/>
                  </a:lnTo>
                  <a:lnTo>
                    <a:pt x="89745" y="74311"/>
                  </a:lnTo>
                  <a:lnTo>
                    <a:pt x="127250" y="43829"/>
                  </a:lnTo>
                  <a:lnTo>
                    <a:pt x="173336" y="5234"/>
                  </a:lnTo>
                  <a:lnTo>
                    <a:pt x="184317" y="0"/>
                  </a:lnTo>
                  <a:lnTo>
                    <a:pt x="187084" y="676"/>
                  </a:lnTo>
                  <a:lnTo>
                    <a:pt x="192039" y="5191"/>
                  </a:lnTo>
                  <a:lnTo>
                    <a:pt x="195425" y="29150"/>
                  </a:lnTo>
                  <a:lnTo>
                    <a:pt x="196428" y="73173"/>
                  </a:lnTo>
                  <a:lnTo>
                    <a:pt x="200426" y="113847"/>
                  </a:lnTo>
                  <a:lnTo>
                    <a:pt x="206200" y="158030"/>
                  </a:lnTo>
                  <a:lnTo>
                    <a:pt x="211118" y="198833"/>
                  </a:lnTo>
                  <a:lnTo>
                    <a:pt x="214955" y="244235"/>
                  </a:lnTo>
                  <a:lnTo>
                    <a:pt x="215620" y="253319"/>
                  </a:lnTo>
                  <a:lnTo>
                    <a:pt x="215713" y="253517"/>
                  </a:lnTo>
                  <a:lnTo>
                    <a:pt x="224728" y="219914"/>
                  </a:lnTo>
                  <a:lnTo>
                    <a:pt x="228840" y="215019"/>
                  </a:lnTo>
                  <a:lnTo>
                    <a:pt x="240936" y="207699"/>
                  </a:lnTo>
                  <a:lnTo>
                    <a:pt x="256871" y="202982"/>
                  </a:lnTo>
                  <a:lnTo>
                    <a:pt x="269858" y="207523"/>
                  </a:lnTo>
                  <a:lnTo>
                    <a:pt x="283625" y="216597"/>
                  </a:lnTo>
                  <a:lnTo>
                    <a:pt x="294448" y="227685"/>
                  </a:lnTo>
                  <a:lnTo>
                    <a:pt x="319388" y="270202"/>
                  </a:lnTo>
                  <a:lnTo>
                    <a:pt x="330200" y="277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548"/>
            <p:cNvSpPr/>
            <p:nvPr>
              <p:custDataLst>
                <p:tags r:id="rId100"/>
              </p:custDataLst>
            </p:nvPr>
          </p:nvSpPr>
          <p:spPr>
            <a:xfrm>
              <a:off x="6369590" y="3646200"/>
              <a:ext cx="69311" cy="349158"/>
            </a:xfrm>
            <a:custGeom>
              <a:avLst/>
              <a:gdLst/>
              <a:ahLst/>
              <a:cxnLst/>
              <a:rect l="0" t="0" r="0" b="0"/>
              <a:pathLst>
                <a:path w="69311" h="349158">
                  <a:moveTo>
                    <a:pt x="5810" y="24100"/>
                  </a:moveTo>
                  <a:lnTo>
                    <a:pt x="5810" y="24100"/>
                  </a:lnTo>
                  <a:lnTo>
                    <a:pt x="5809" y="17358"/>
                  </a:lnTo>
                  <a:lnTo>
                    <a:pt x="7692" y="12166"/>
                  </a:lnTo>
                  <a:lnTo>
                    <a:pt x="10174" y="7507"/>
                  </a:lnTo>
                  <a:lnTo>
                    <a:pt x="11898" y="0"/>
                  </a:lnTo>
                  <a:lnTo>
                    <a:pt x="12691" y="272"/>
                  </a:lnTo>
                  <a:lnTo>
                    <a:pt x="15454" y="2456"/>
                  </a:lnTo>
                  <a:lnTo>
                    <a:pt x="17604" y="21137"/>
                  </a:lnTo>
                  <a:lnTo>
                    <a:pt x="13262" y="66945"/>
                  </a:lnTo>
                  <a:lnTo>
                    <a:pt x="9592" y="101938"/>
                  </a:lnTo>
                  <a:lnTo>
                    <a:pt x="5610" y="141010"/>
                  </a:lnTo>
                  <a:lnTo>
                    <a:pt x="2193" y="181893"/>
                  </a:lnTo>
                  <a:lnTo>
                    <a:pt x="675" y="223582"/>
                  </a:lnTo>
                  <a:lnTo>
                    <a:pt x="0" y="259984"/>
                  </a:lnTo>
                  <a:lnTo>
                    <a:pt x="1502" y="302601"/>
                  </a:lnTo>
                  <a:lnTo>
                    <a:pt x="8330" y="335543"/>
                  </a:lnTo>
                  <a:lnTo>
                    <a:pt x="14397" y="347645"/>
                  </a:lnTo>
                  <a:lnTo>
                    <a:pt x="17884" y="349157"/>
                  </a:lnTo>
                  <a:lnTo>
                    <a:pt x="27404" y="348957"/>
                  </a:lnTo>
                  <a:lnTo>
                    <a:pt x="36809" y="344634"/>
                  </a:lnTo>
                  <a:lnTo>
                    <a:pt x="57717" y="330362"/>
                  </a:lnTo>
                  <a:lnTo>
                    <a:pt x="61581" y="325641"/>
                  </a:lnTo>
                  <a:lnTo>
                    <a:pt x="69310" y="30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466"/>
          <p:cNvGrpSpPr/>
          <p:nvPr/>
        </p:nvGrpSpPr>
        <p:grpSpPr>
          <a:xfrm>
            <a:off x="7569277" y="3812691"/>
            <a:ext cx="641274" cy="213210"/>
            <a:chOff x="7569277" y="3812691"/>
            <a:chExt cx="641274" cy="213210"/>
          </a:xfrm>
        </p:grpSpPr>
        <p:sp>
          <p:nvSpPr>
            <p:cNvPr id="86" name="SMARTInkShape-2549"/>
            <p:cNvSpPr/>
            <p:nvPr>
              <p:custDataLst>
                <p:tags r:id="rId92"/>
              </p:custDataLst>
            </p:nvPr>
          </p:nvSpPr>
          <p:spPr>
            <a:xfrm>
              <a:off x="8204200" y="3930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550"/>
            <p:cNvSpPr/>
            <p:nvPr>
              <p:custDataLst>
                <p:tags r:id="rId93"/>
              </p:custDataLst>
            </p:nvPr>
          </p:nvSpPr>
          <p:spPr>
            <a:xfrm>
              <a:off x="7950200" y="3823583"/>
              <a:ext cx="101601" cy="202318"/>
            </a:xfrm>
            <a:custGeom>
              <a:avLst/>
              <a:gdLst/>
              <a:ahLst/>
              <a:cxnLst/>
              <a:rect l="0" t="0" r="0" b="0"/>
              <a:pathLst>
                <a:path w="101601" h="202318">
                  <a:moveTo>
                    <a:pt x="101600" y="5467"/>
                  </a:moveTo>
                  <a:lnTo>
                    <a:pt x="101600" y="5467"/>
                  </a:lnTo>
                  <a:lnTo>
                    <a:pt x="96132" y="0"/>
                  </a:lnTo>
                  <a:lnTo>
                    <a:pt x="88769" y="6120"/>
                  </a:lnTo>
                  <a:lnTo>
                    <a:pt x="69275" y="41814"/>
                  </a:lnTo>
                  <a:lnTo>
                    <a:pt x="54784" y="82245"/>
                  </a:lnTo>
                  <a:lnTo>
                    <a:pt x="37398" y="128248"/>
                  </a:lnTo>
                  <a:lnTo>
                    <a:pt x="19548" y="167200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551"/>
            <p:cNvSpPr/>
            <p:nvPr>
              <p:custDataLst>
                <p:tags r:id="rId94"/>
              </p:custDataLst>
            </p:nvPr>
          </p:nvSpPr>
          <p:spPr>
            <a:xfrm>
              <a:off x="7937499" y="3812691"/>
              <a:ext cx="152402" cy="162410"/>
            </a:xfrm>
            <a:custGeom>
              <a:avLst/>
              <a:gdLst/>
              <a:ahLst/>
              <a:cxnLst/>
              <a:rect l="0" t="0" r="0" b="0"/>
              <a:pathLst>
                <a:path w="152402" h="162410">
                  <a:moveTo>
                    <a:pt x="1" y="3659"/>
                  </a:moveTo>
                  <a:lnTo>
                    <a:pt x="1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12256" y="29298"/>
                  </a:lnTo>
                  <a:lnTo>
                    <a:pt x="50216" y="76692"/>
                  </a:lnTo>
                  <a:lnTo>
                    <a:pt x="86846" y="115139"/>
                  </a:lnTo>
                  <a:lnTo>
                    <a:pt x="134360" y="157543"/>
                  </a:lnTo>
                  <a:lnTo>
                    <a:pt x="152401" y="162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552"/>
            <p:cNvSpPr/>
            <p:nvPr>
              <p:custDataLst>
                <p:tags r:id="rId95"/>
              </p:custDataLst>
            </p:nvPr>
          </p:nvSpPr>
          <p:spPr>
            <a:xfrm>
              <a:off x="7796219" y="3829883"/>
              <a:ext cx="147632" cy="157918"/>
            </a:xfrm>
            <a:custGeom>
              <a:avLst/>
              <a:gdLst/>
              <a:ahLst/>
              <a:cxnLst/>
              <a:rect l="0" t="0" r="0" b="0"/>
              <a:pathLst>
                <a:path w="147632" h="157918">
                  <a:moveTo>
                    <a:pt x="109531" y="37267"/>
                  </a:moveTo>
                  <a:lnTo>
                    <a:pt x="109531" y="37267"/>
                  </a:lnTo>
                  <a:lnTo>
                    <a:pt x="88808" y="13400"/>
                  </a:lnTo>
                  <a:lnTo>
                    <a:pt x="77743" y="5493"/>
                  </a:lnTo>
                  <a:lnTo>
                    <a:pt x="68122" y="1978"/>
                  </a:lnTo>
                  <a:lnTo>
                    <a:pt x="51400" y="0"/>
                  </a:lnTo>
                  <a:lnTo>
                    <a:pt x="37363" y="5182"/>
                  </a:lnTo>
                  <a:lnTo>
                    <a:pt x="29669" y="9527"/>
                  </a:lnTo>
                  <a:lnTo>
                    <a:pt x="17358" y="23762"/>
                  </a:lnTo>
                  <a:lnTo>
                    <a:pt x="7886" y="42553"/>
                  </a:lnTo>
                  <a:lnTo>
                    <a:pt x="0" y="76227"/>
                  </a:lnTo>
                  <a:lnTo>
                    <a:pt x="2210" y="106745"/>
                  </a:lnTo>
                  <a:lnTo>
                    <a:pt x="7974" y="120122"/>
                  </a:lnTo>
                  <a:lnTo>
                    <a:pt x="11488" y="124254"/>
                  </a:lnTo>
                  <a:lnTo>
                    <a:pt x="19154" y="128844"/>
                  </a:lnTo>
                  <a:lnTo>
                    <a:pt x="23173" y="128658"/>
                  </a:lnTo>
                  <a:lnTo>
                    <a:pt x="31403" y="124687"/>
                  </a:lnTo>
                  <a:lnTo>
                    <a:pt x="37884" y="114455"/>
                  </a:lnTo>
                  <a:lnTo>
                    <a:pt x="49321" y="73824"/>
                  </a:lnTo>
                  <a:lnTo>
                    <a:pt x="51776" y="56979"/>
                  </a:lnTo>
                  <a:lnTo>
                    <a:pt x="51978" y="56758"/>
                  </a:lnTo>
                  <a:lnTo>
                    <a:pt x="64880" y="80860"/>
                  </a:lnTo>
                  <a:lnTo>
                    <a:pt x="101874" y="127596"/>
                  </a:lnTo>
                  <a:lnTo>
                    <a:pt x="125293" y="147992"/>
                  </a:lnTo>
                  <a:lnTo>
                    <a:pt x="147631" y="157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553"/>
            <p:cNvSpPr/>
            <p:nvPr>
              <p:custDataLst>
                <p:tags r:id="rId96"/>
              </p:custDataLst>
            </p:nvPr>
          </p:nvSpPr>
          <p:spPr>
            <a:xfrm>
              <a:off x="7569277" y="3825192"/>
              <a:ext cx="182696" cy="158696"/>
            </a:xfrm>
            <a:custGeom>
              <a:avLst/>
              <a:gdLst/>
              <a:ahLst/>
              <a:cxnLst/>
              <a:rect l="0" t="0" r="0" b="0"/>
              <a:pathLst>
                <a:path w="182696" h="158696">
                  <a:moveTo>
                    <a:pt x="6273" y="22908"/>
                  </a:moveTo>
                  <a:lnTo>
                    <a:pt x="6273" y="22908"/>
                  </a:lnTo>
                  <a:lnTo>
                    <a:pt x="2902" y="22908"/>
                  </a:lnTo>
                  <a:lnTo>
                    <a:pt x="1909" y="24319"/>
                  </a:lnTo>
                  <a:lnTo>
                    <a:pt x="511" y="35164"/>
                  </a:lnTo>
                  <a:lnTo>
                    <a:pt x="0" y="82647"/>
                  </a:lnTo>
                  <a:lnTo>
                    <a:pt x="643" y="129253"/>
                  </a:lnTo>
                  <a:lnTo>
                    <a:pt x="3586" y="151784"/>
                  </a:lnTo>
                  <a:lnTo>
                    <a:pt x="3070" y="155392"/>
                  </a:lnTo>
                  <a:lnTo>
                    <a:pt x="2021" y="157797"/>
                  </a:lnTo>
                  <a:lnTo>
                    <a:pt x="2028" y="158695"/>
                  </a:lnTo>
                  <a:lnTo>
                    <a:pt x="2738" y="158588"/>
                  </a:lnTo>
                  <a:lnTo>
                    <a:pt x="3916" y="157811"/>
                  </a:lnTo>
                  <a:lnTo>
                    <a:pt x="12807" y="119766"/>
                  </a:lnTo>
                  <a:lnTo>
                    <a:pt x="19995" y="89474"/>
                  </a:lnTo>
                  <a:lnTo>
                    <a:pt x="28600" y="55315"/>
                  </a:lnTo>
                  <a:lnTo>
                    <a:pt x="47607" y="8300"/>
                  </a:lnTo>
                  <a:lnTo>
                    <a:pt x="50763" y="2586"/>
                  </a:lnTo>
                  <a:lnTo>
                    <a:pt x="54277" y="187"/>
                  </a:lnTo>
                  <a:lnTo>
                    <a:pt x="58032" y="0"/>
                  </a:lnTo>
                  <a:lnTo>
                    <a:pt x="61946" y="1286"/>
                  </a:lnTo>
                  <a:lnTo>
                    <a:pt x="70057" y="10241"/>
                  </a:lnTo>
                  <a:lnTo>
                    <a:pt x="77660" y="24333"/>
                  </a:lnTo>
                  <a:lnTo>
                    <a:pt x="91409" y="70415"/>
                  </a:lnTo>
                  <a:lnTo>
                    <a:pt x="91252" y="73629"/>
                  </a:lnTo>
                  <a:lnTo>
                    <a:pt x="90442" y="75772"/>
                  </a:lnTo>
                  <a:lnTo>
                    <a:pt x="90607" y="77201"/>
                  </a:lnTo>
                  <a:lnTo>
                    <a:pt x="91424" y="78153"/>
                  </a:lnTo>
                  <a:lnTo>
                    <a:pt x="92673" y="78788"/>
                  </a:lnTo>
                  <a:lnTo>
                    <a:pt x="93506" y="77095"/>
                  </a:lnTo>
                  <a:lnTo>
                    <a:pt x="100487" y="53524"/>
                  </a:lnTo>
                  <a:lnTo>
                    <a:pt x="115797" y="26335"/>
                  </a:lnTo>
                  <a:lnTo>
                    <a:pt x="128328" y="13142"/>
                  </a:lnTo>
                  <a:lnTo>
                    <a:pt x="143305" y="4927"/>
                  </a:lnTo>
                  <a:lnTo>
                    <a:pt x="150544" y="3865"/>
                  </a:lnTo>
                  <a:lnTo>
                    <a:pt x="164232" y="6448"/>
                  </a:lnTo>
                  <a:lnTo>
                    <a:pt x="169434" y="10524"/>
                  </a:lnTo>
                  <a:lnTo>
                    <a:pt x="177097" y="22578"/>
                  </a:lnTo>
                  <a:lnTo>
                    <a:pt x="182695" y="57676"/>
                  </a:lnTo>
                  <a:lnTo>
                    <a:pt x="181920" y="90636"/>
                  </a:lnTo>
                  <a:lnTo>
                    <a:pt x="177723" y="124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467"/>
          <p:cNvGrpSpPr/>
          <p:nvPr/>
        </p:nvGrpSpPr>
        <p:grpSpPr>
          <a:xfrm>
            <a:off x="8816532" y="3696583"/>
            <a:ext cx="975169" cy="652373"/>
            <a:chOff x="8816532" y="3696583"/>
            <a:chExt cx="975169" cy="652373"/>
          </a:xfrm>
        </p:grpSpPr>
        <p:sp>
          <p:nvSpPr>
            <p:cNvPr id="92" name="SMARTInkShape-2554"/>
            <p:cNvSpPr/>
            <p:nvPr>
              <p:custDataLst>
                <p:tags r:id="rId84"/>
              </p:custDataLst>
            </p:nvPr>
          </p:nvSpPr>
          <p:spPr>
            <a:xfrm>
              <a:off x="9709149" y="4045588"/>
              <a:ext cx="82552" cy="151763"/>
            </a:xfrm>
            <a:custGeom>
              <a:avLst/>
              <a:gdLst/>
              <a:ahLst/>
              <a:cxnLst/>
              <a:rect l="0" t="0" r="0" b="0"/>
              <a:pathLst>
                <a:path w="82552" h="151763">
                  <a:moveTo>
                    <a:pt x="1" y="18412"/>
                  </a:moveTo>
                  <a:lnTo>
                    <a:pt x="1" y="18412"/>
                  </a:lnTo>
                  <a:lnTo>
                    <a:pt x="0" y="12945"/>
                  </a:lnTo>
                  <a:lnTo>
                    <a:pt x="0" y="59751"/>
                  </a:lnTo>
                  <a:lnTo>
                    <a:pt x="0" y="68381"/>
                  </a:lnTo>
                  <a:lnTo>
                    <a:pt x="1882" y="56550"/>
                  </a:lnTo>
                  <a:lnTo>
                    <a:pt x="11538" y="16744"/>
                  </a:lnTo>
                  <a:lnTo>
                    <a:pt x="18298" y="4501"/>
                  </a:lnTo>
                  <a:lnTo>
                    <a:pt x="22077" y="1377"/>
                  </a:lnTo>
                  <a:lnTo>
                    <a:pt x="26008" y="0"/>
                  </a:lnTo>
                  <a:lnTo>
                    <a:pt x="34138" y="351"/>
                  </a:lnTo>
                  <a:lnTo>
                    <a:pt x="42453" y="2859"/>
                  </a:lnTo>
                  <a:lnTo>
                    <a:pt x="48972" y="15733"/>
                  </a:lnTo>
                  <a:lnTo>
                    <a:pt x="58492" y="50544"/>
                  </a:lnTo>
                  <a:lnTo>
                    <a:pt x="68367" y="92844"/>
                  </a:lnTo>
                  <a:lnTo>
                    <a:pt x="78024" y="134950"/>
                  </a:lnTo>
                  <a:lnTo>
                    <a:pt x="82551" y="151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555"/>
            <p:cNvSpPr/>
            <p:nvPr>
              <p:custDataLst>
                <p:tags r:id="rId85"/>
              </p:custDataLst>
            </p:nvPr>
          </p:nvSpPr>
          <p:spPr>
            <a:xfrm>
              <a:off x="9613900" y="4144975"/>
              <a:ext cx="40177" cy="149149"/>
            </a:xfrm>
            <a:custGeom>
              <a:avLst/>
              <a:gdLst/>
              <a:ahLst/>
              <a:cxnLst/>
              <a:rect l="0" t="0" r="0" b="0"/>
              <a:pathLst>
                <a:path w="40177" h="149149">
                  <a:moveTo>
                    <a:pt x="0" y="26975"/>
                  </a:moveTo>
                  <a:lnTo>
                    <a:pt x="0" y="26975"/>
                  </a:lnTo>
                  <a:lnTo>
                    <a:pt x="5467" y="1735"/>
                  </a:lnTo>
                  <a:lnTo>
                    <a:pt x="6467" y="270"/>
                  </a:lnTo>
                  <a:lnTo>
                    <a:pt x="7839" y="0"/>
                  </a:lnTo>
                  <a:lnTo>
                    <a:pt x="9459" y="525"/>
                  </a:lnTo>
                  <a:lnTo>
                    <a:pt x="18482" y="14747"/>
                  </a:lnTo>
                  <a:lnTo>
                    <a:pt x="33467" y="58635"/>
                  </a:lnTo>
                  <a:lnTo>
                    <a:pt x="40176" y="91938"/>
                  </a:lnTo>
                  <a:lnTo>
                    <a:pt x="39493" y="113467"/>
                  </a:lnTo>
                  <a:lnTo>
                    <a:pt x="33075" y="129151"/>
                  </a:lnTo>
                  <a:lnTo>
                    <a:pt x="19442" y="144033"/>
                  </a:lnTo>
                  <a:lnTo>
                    <a:pt x="15078" y="147347"/>
                  </a:lnTo>
                  <a:lnTo>
                    <a:pt x="11464" y="148850"/>
                  </a:lnTo>
                  <a:lnTo>
                    <a:pt x="8348" y="149148"/>
                  </a:lnTo>
                  <a:lnTo>
                    <a:pt x="0" y="1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556"/>
            <p:cNvSpPr/>
            <p:nvPr>
              <p:custDataLst>
                <p:tags r:id="rId86"/>
              </p:custDataLst>
            </p:nvPr>
          </p:nvSpPr>
          <p:spPr>
            <a:xfrm>
              <a:off x="9383606" y="4193906"/>
              <a:ext cx="160445" cy="117130"/>
            </a:xfrm>
            <a:custGeom>
              <a:avLst/>
              <a:gdLst/>
              <a:ahLst/>
              <a:cxnLst/>
              <a:rect l="0" t="0" r="0" b="0"/>
              <a:pathLst>
                <a:path w="160445" h="117130">
                  <a:moveTo>
                    <a:pt x="90594" y="66944"/>
                  </a:moveTo>
                  <a:lnTo>
                    <a:pt x="90594" y="66944"/>
                  </a:lnTo>
                  <a:lnTo>
                    <a:pt x="89182" y="35848"/>
                  </a:lnTo>
                  <a:lnTo>
                    <a:pt x="80455" y="17043"/>
                  </a:lnTo>
                  <a:lnTo>
                    <a:pt x="72917" y="6901"/>
                  </a:lnTo>
                  <a:lnTo>
                    <a:pt x="62983" y="1453"/>
                  </a:lnTo>
                  <a:lnTo>
                    <a:pt x="57369" y="0"/>
                  </a:lnTo>
                  <a:lnTo>
                    <a:pt x="43607" y="4030"/>
                  </a:lnTo>
                  <a:lnTo>
                    <a:pt x="28082" y="14288"/>
                  </a:lnTo>
                  <a:lnTo>
                    <a:pt x="11776" y="30606"/>
                  </a:lnTo>
                  <a:lnTo>
                    <a:pt x="2647" y="49618"/>
                  </a:lnTo>
                  <a:lnTo>
                    <a:pt x="0" y="69827"/>
                  </a:lnTo>
                  <a:lnTo>
                    <a:pt x="3528" y="90567"/>
                  </a:lnTo>
                  <a:lnTo>
                    <a:pt x="11682" y="105901"/>
                  </a:lnTo>
                  <a:lnTo>
                    <a:pt x="16819" y="111965"/>
                  </a:lnTo>
                  <a:lnTo>
                    <a:pt x="22361" y="115302"/>
                  </a:lnTo>
                  <a:lnTo>
                    <a:pt x="34163" y="117129"/>
                  </a:lnTo>
                  <a:lnTo>
                    <a:pt x="46463" y="113708"/>
                  </a:lnTo>
                  <a:lnTo>
                    <a:pt x="52706" y="110820"/>
                  </a:lnTo>
                  <a:lnTo>
                    <a:pt x="63407" y="100085"/>
                  </a:lnTo>
                  <a:lnTo>
                    <a:pt x="83530" y="71386"/>
                  </a:lnTo>
                  <a:lnTo>
                    <a:pt x="85884" y="69905"/>
                  </a:lnTo>
                  <a:lnTo>
                    <a:pt x="87453" y="70329"/>
                  </a:lnTo>
                  <a:lnTo>
                    <a:pt x="88501" y="72023"/>
                  </a:lnTo>
                  <a:lnTo>
                    <a:pt x="89199" y="74563"/>
                  </a:lnTo>
                  <a:lnTo>
                    <a:pt x="100294" y="84881"/>
                  </a:lnTo>
                  <a:lnTo>
                    <a:pt x="131967" y="100527"/>
                  </a:lnTo>
                  <a:lnTo>
                    <a:pt x="142847" y="101155"/>
                  </a:lnTo>
                  <a:lnTo>
                    <a:pt x="160444" y="98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557"/>
            <p:cNvSpPr/>
            <p:nvPr>
              <p:custDataLst>
                <p:tags r:id="rId87"/>
              </p:custDataLst>
            </p:nvPr>
          </p:nvSpPr>
          <p:spPr>
            <a:xfrm>
              <a:off x="8875725" y="3968750"/>
              <a:ext cx="618538" cy="11741"/>
            </a:xfrm>
            <a:custGeom>
              <a:avLst/>
              <a:gdLst/>
              <a:ahLst/>
              <a:cxnLst/>
              <a:rect l="0" t="0" r="0" b="0"/>
              <a:pathLst>
                <a:path w="618538" h="11741">
                  <a:moveTo>
                    <a:pt x="26975" y="0"/>
                  </a:moveTo>
                  <a:lnTo>
                    <a:pt x="26975" y="0"/>
                  </a:lnTo>
                  <a:lnTo>
                    <a:pt x="1735" y="5467"/>
                  </a:lnTo>
                  <a:lnTo>
                    <a:pt x="270" y="6467"/>
                  </a:lnTo>
                  <a:lnTo>
                    <a:pt x="0" y="7839"/>
                  </a:lnTo>
                  <a:lnTo>
                    <a:pt x="525" y="9460"/>
                  </a:lnTo>
                  <a:lnTo>
                    <a:pt x="24861" y="11740"/>
                  </a:lnTo>
                  <a:lnTo>
                    <a:pt x="61078" y="8510"/>
                  </a:lnTo>
                  <a:lnTo>
                    <a:pt x="83577" y="5673"/>
                  </a:lnTo>
                  <a:lnTo>
                    <a:pt x="111981" y="3782"/>
                  </a:lnTo>
                  <a:lnTo>
                    <a:pt x="144324" y="2522"/>
                  </a:lnTo>
                  <a:lnTo>
                    <a:pt x="179291" y="1681"/>
                  </a:lnTo>
                  <a:lnTo>
                    <a:pt x="218125" y="1120"/>
                  </a:lnTo>
                  <a:lnTo>
                    <a:pt x="259535" y="747"/>
                  </a:lnTo>
                  <a:lnTo>
                    <a:pt x="302665" y="498"/>
                  </a:lnTo>
                  <a:lnTo>
                    <a:pt x="344118" y="332"/>
                  </a:lnTo>
                  <a:lnTo>
                    <a:pt x="384454" y="221"/>
                  </a:lnTo>
                  <a:lnTo>
                    <a:pt x="424045" y="147"/>
                  </a:lnTo>
                  <a:lnTo>
                    <a:pt x="458904" y="98"/>
                  </a:lnTo>
                  <a:lnTo>
                    <a:pt x="490612" y="65"/>
                  </a:lnTo>
                  <a:lnTo>
                    <a:pt x="520215" y="44"/>
                  </a:lnTo>
                  <a:lnTo>
                    <a:pt x="566280" y="1901"/>
                  </a:lnTo>
                  <a:lnTo>
                    <a:pt x="608691" y="5032"/>
                  </a:lnTo>
                  <a:lnTo>
                    <a:pt x="618537" y="5059"/>
                  </a:lnTo>
                  <a:lnTo>
                    <a:pt x="618200" y="4078"/>
                  </a:lnTo>
                  <a:lnTo>
                    <a:pt x="611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558"/>
            <p:cNvSpPr/>
            <p:nvPr>
              <p:custDataLst>
                <p:tags r:id="rId88"/>
              </p:custDataLst>
            </p:nvPr>
          </p:nvSpPr>
          <p:spPr>
            <a:xfrm>
              <a:off x="9144000" y="3696583"/>
              <a:ext cx="15182" cy="176918"/>
            </a:xfrm>
            <a:custGeom>
              <a:avLst/>
              <a:gdLst/>
              <a:ahLst/>
              <a:cxnLst/>
              <a:rect l="0" t="0" r="0" b="0"/>
              <a:pathLst>
                <a:path w="15182" h="1769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411" y="17322"/>
                  </a:lnTo>
                  <a:lnTo>
                    <a:pt x="9433" y="51940"/>
                  </a:lnTo>
                  <a:lnTo>
                    <a:pt x="15181" y="92771"/>
                  </a:lnTo>
                  <a:lnTo>
                    <a:pt x="11518" y="139207"/>
                  </a:lnTo>
                  <a:lnTo>
                    <a:pt x="635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559"/>
            <p:cNvSpPr/>
            <p:nvPr>
              <p:custDataLst>
                <p:tags r:id="rId89"/>
              </p:custDataLst>
            </p:nvPr>
          </p:nvSpPr>
          <p:spPr>
            <a:xfrm>
              <a:off x="8816532" y="4115944"/>
              <a:ext cx="92519" cy="233012"/>
            </a:xfrm>
            <a:custGeom>
              <a:avLst/>
              <a:gdLst/>
              <a:ahLst/>
              <a:cxnLst/>
              <a:rect l="0" t="0" r="0" b="0"/>
              <a:pathLst>
                <a:path w="92519" h="233012">
                  <a:moveTo>
                    <a:pt x="92518" y="11556"/>
                  </a:moveTo>
                  <a:lnTo>
                    <a:pt x="92518" y="11556"/>
                  </a:lnTo>
                  <a:lnTo>
                    <a:pt x="68668" y="572"/>
                  </a:lnTo>
                  <a:lnTo>
                    <a:pt x="66035" y="0"/>
                  </a:lnTo>
                  <a:lnTo>
                    <a:pt x="57464" y="3127"/>
                  </a:lnTo>
                  <a:lnTo>
                    <a:pt x="46599" y="10632"/>
                  </a:lnTo>
                  <a:lnTo>
                    <a:pt x="28582" y="32841"/>
                  </a:lnTo>
                  <a:lnTo>
                    <a:pt x="11250" y="70466"/>
                  </a:lnTo>
                  <a:lnTo>
                    <a:pt x="1724" y="116343"/>
                  </a:lnTo>
                  <a:lnTo>
                    <a:pt x="0" y="160118"/>
                  </a:lnTo>
                  <a:lnTo>
                    <a:pt x="8504" y="195353"/>
                  </a:lnTo>
                  <a:lnTo>
                    <a:pt x="18489" y="214834"/>
                  </a:lnTo>
                  <a:lnTo>
                    <a:pt x="31864" y="227255"/>
                  </a:lnTo>
                  <a:lnTo>
                    <a:pt x="39382" y="231556"/>
                  </a:lnTo>
                  <a:lnTo>
                    <a:pt x="46511" y="233011"/>
                  </a:lnTo>
                  <a:lnTo>
                    <a:pt x="73468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560"/>
            <p:cNvSpPr/>
            <p:nvPr>
              <p:custDataLst>
                <p:tags r:id="rId90"/>
              </p:custDataLst>
            </p:nvPr>
          </p:nvSpPr>
          <p:spPr>
            <a:xfrm>
              <a:off x="8998832" y="4123842"/>
              <a:ext cx="79864" cy="216212"/>
            </a:xfrm>
            <a:custGeom>
              <a:avLst/>
              <a:gdLst/>
              <a:ahLst/>
              <a:cxnLst/>
              <a:rect l="0" t="0" r="0" b="0"/>
              <a:pathLst>
                <a:path w="79864" h="216212">
                  <a:moveTo>
                    <a:pt x="5468" y="3658"/>
                  </a:moveTo>
                  <a:lnTo>
                    <a:pt x="5468" y="3658"/>
                  </a:lnTo>
                  <a:lnTo>
                    <a:pt x="2097" y="287"/>
                  </a:lnTo>
                  <a:lnTo>
                    <a:pt x="1104" y="0"/>
                  </a:lnTo>
                  <a:lnTo>
                    <a:pt x="442" y="514"/>
                  </a:lnTo>
                  <a:lnTo>
                    <a:pt x="0" y="1562"/>
                  </a:lnTo>
                  <a:lnTo>
                    <a:pt x="2567" y="48940"/>
                  </a:lnTo>
                  <a:lnTo>
                    <a:pt x="7941" y="79522"/>
                  </a:lnTo>
                  <a:lnTo>
                    <a:pt x="14327" y="113575"/>
                  </a:lnTo>
                  <a:lnTo>
                    <a:pt x="19518" y="147525"/>
                  </a:lnTo>
                  <a:lnTo>
                    <a:pt x="23036" y="188259"/>
                  </a:lnTo>
                  <a:lnTo>
                    <a:pt x="24323" y="216211"/>
                  </a:lnTo>
                  <a:lnTo>
                    <a:pt x="24506" y="176756"/>
                  </a:lnTo>
                  <a:lnTo>
                    <a:pt x="25926" y="137621"/>
                  </a:lnTo>
                  <a:lnTo>
                    <a:pt x="31259" y="127167"/>
                  </a:lnTo>
                  <a:lnTo>
                    <a:pt x="34656" y="124803"/>
                  </a:lnTo>
                  <a:lnTo>
                    <a:pt x="38333" y="123932"/>
                  </a:lnTo>
                  <a:lnTo>
                    <a:pt x="42194" y="124058"/>
                  </a:lnTo>
                  <a:lnTo>
                    <a:pt x="45475" y="125552"/>
                  </a:lnTo>
                  <a:lnTo>
                    <a:pt x="64819" y="145333"/>
                  </a:lnTo>
                  <a:lnTo>
                    <a:pt x="75578" y="169735"/>
                  </a:lnTo>
                  <a:lnTo>
                    <a:pt x="79863" y="189195"/>
                  </a:lnTo>
                  <a:lnTo>
                    <a:pt x="79053" y="194377"/>
                  </a:lnTo>
                  <a:lnTo>
                    <a:pt x="74391" y="203898"/>
                  </a:lnTo>
                  <a:lnTo>
                    <a:pt x="63833" y="213820"/>
                  </a:lnTo>
                  <a:lnTo>
                    <a:pt x="59900" y="215027"/>
                  </a:lnTo>
                  <a:lnTo>
                    <a:pt x="37218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561"/>
            <p:cNvSpPr/>
            <p:nvPr>
              <p:custDataLst>
                <p:tags r:id="rId91"/>
              </p:custDataLst>
            </p:nvPr>
          </p:nvSpPr>
          <p:spPr>
            <a:xfrm>
              <a:off x="9188450" y="42735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3763" y="18493"/>
                  </a:lnTo>
                  <a:lnTo>
                    <a:pt x="6742" y="16562"/>
                  </a:lnTo>
                  <a:lnTo>
                    <a:pt x="21048" y="13844"/>
                  </a:lnTo>
                  <a:lnTo>
                    <a:pt x="66163" y="12800"/>
                  </a:lnTo>
                  <a:lnTo>
                    <a:pt x="89452" y="765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468"/>
          <p:cNvGrpSpPr/>
          <p:nvPr/>
        </p:nvGrpSpPr>
        <p:grpSpPr>
          <a:xfrm>
            <a:off x="3137783" y="4572000"/>
            <a:ext cx="107068" cy="141811"/>
            <a:chOff x="3137783" y="4572000"/>
            <a:chExt cx="107068" cy="141811"/>
          </a:xfrm>
        </p:grpSpPr>
        <p:sp>
          <p:nvSpPr>
            <p:cNvPr id="101" name="SMARTInkShape-2562"/>
            <p:cNvSpPr/>
            <p:nvPr>
              <p:custDataLst>
                <p:tags r:id="rId82"/>
              </p:custDataLst>
            </p:nvPr>
          </p:nvSpPr>
          <p:spPr>
            <a:xfrm>
              <a:off x="3209729" y="4572000"/>
              <a:ext cx="35122" cy="114301"/>
            </a:xfrm>
            <a:custGeom>
              <a:avLst/>
              <a:gdLst/>
              <a:ahLst/>
              <a:cxnLst/>
              <a:rect l="0" t="0" r="0" b="0"/>
              <a:pathLst>
                <a:path w="35122" h="1143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2552"/>
                  </a:lnTo>
                  <a:lnTo>
                    <a:pt x="8732" y="58227"/>
                  </a:lnTo>
                  <a:lnTo>
                    <a:pt x="26103" y="104720"/>
                  </a:lnTo>
                  <a:lnTo>
                    <a:pt x="3512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563"/>
            <p:cNvSpPr/>
            <p:nvPr>
              <p:custDataLst>
                <p:tags r:id="rId83"/>
              </p:custDataLst>
            </p:nvPr>
          </p:nvSpPr>
          <p:spPr>
            <a:xfrm>
              <a:off x="3137783" y="4584700"/>
              <a:ext cx="49918" cy="129111"/>
            </a:xfrm>
            <a:custGeom>
              <a:avLst/>
              <a:gdLst/>
              <a:ahLst/>
              <a:cxnLst/>
              <a:rect l="0" t="0" r="0" b="0"/>
              <a:pathLst>
                <a:path w="49918" h="12911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4364" y="46996"/>
                  </a:lnTo>
                  <a:lnTo>
                    <a:pt x="24184" y="87104"/>
                  </a:lnTo>
                  <a:lnTo>
                    <a:pt x="32162" y="126990"/>
                  </a:lnTo>
                  <a:lnTo>
                    <a:pt x="33847" y="129110"/>
                  </a:lnTo>
                  <a:lnTo>
                    <a:pt x="36381" y="127701"/>
                  </a:lnTo>
                  <a:lnTo>
                    <a:pt x="4991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469"/>
          <p:cNvGrpSpPr/>
          <p:nvPr/>
        </p:nvGrpSpPr>
        <p:grpSpPr>
          <a:xfrm>
            <a:off x="4165600" y="4585583"/>
            <a:ext cx="69851" cy="119768"/>
            <a:chOff x="4165600" y="4585583"/>
            <a:chExt cx="69851" cy="119768"/>
          </a:xfrm>
        </p:grpSpPr>
        <p:sp>
          <p:nvSpPr>
            <p:cNvPr id="104" name="SMARTInkShape-2564"/>
            <p:cNvSpPr/>
            <p:nvPr>
              <p:custDataLst>
                <p:tags r:id="rId80"/>
              </p:custDataLst>
            </p:nvPr>
          </p:nvSpPr>
          <p:spPr>
            <a:xfrm>
              <a:off x="4210050" y="461645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0" y="0"/>
                  </a:moveTo>
                  <a:lnTo>
                    <a:pt x="0" y="0"/>
                  </a:lnTo>
                  <a:lnTo>
                    <a:pt x="18298" y="44780"/>
                  </a:lnTo>
                  <a:lnTo>
                    <a:pt x="254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565"/>
            <p:cNvSpPr/>
            <p:nvPr>
              <p:custDataLst>
                <p:tags r:id="rId81"/>
              </p:custDataLst>
            </p:nvPr>
          </p:nvSpPr>
          <p:spPr>
            <a:xfrm>
              <a:off x="4165600" y="4585583"/>
              <a:ext cx="25401" cy="119768"/>
            </a:xfrm>
            <a:custGeom>
              <a:avLst/>
              <a:gdLst/>
              <a:ahLst/>
              <a:cxnLst/>
              <a:rect l="0" t="0" r="0" b="0"/>
              <a:pathLst>
                <a:path w="25401" h="119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41290"/>
                  </a:lnTo>
                  <a:lnTo>
                    <a:pt x="15195" y="82341"/>
                  </a:lnTo>
                  <a:lnTo>
                    <a:pt x="2540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470"/>
          <p:cNvGrpSpPr/>
          <p:nvPr/>
        </p:nvGrpSpPr>
        <p:grpSpPr>
          <a:xfrm>
            <a:off x="4885842" y="4546600"/>
            <a:ext cx="117959" cy="114301"/>
            <a:chOff x="4885842" y="4546600"/>
            <a:chExt cx="117959" cy="114301"/>
          </a:xfrm>
        </p:grpSpPr>
        <p:sp>
          <p:nvSpPr>
            <p:cNvPr id="107" name="SMARTInkShape-2566"/>
            <p:cNvSpPr/>
            <p:nvPr>
              <p:custDataLst>
                <p:tags r:id="rId78"/>
              </p:custDataLst>
            </p:nvPr>
          </p:nvSpPr>
          <p:spPr>
            <a:xfrm>
              <a:off x="4991688" y="4546600"/>
              <a:ext cx="12113" cy="76201"/>
            </a:xfrm>
            <a:custGeom>
              <a:avLst/>
              <a:gdLst/>
              <a:ahLst/>
              <a:cxnLst/>
              <a:rect l="0" t="0" r="0" b="0"/>
              <a:pathLst>
                <a:path w="12113" h="76201">
                  <a:moveTo>
                    <a:pt x="5762" y="0"/>
                  </a:moveTo>
                  <a:lnTo>
                    <a:pt x="5762" y="0"/>
                  </a:lnTo>
                  <a:lnTo>
                    <a:pt x="2391" y="3371"/>
                  </a:lnTo>
                  <a:lnTo>
                    <a:pt x="0" y="26039"/>
                  </a:lnTo>
                  <a:lnTo>
                    <a:pt x="998" y="48794"/>
                  </a:lnTo>
                  <a:lnTo>
                    <a:pt x="1211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567"/>
            <p:cNvSpPr/>
            <p:nvPr>
              <p:custDataLst>
                <p:tags r:id="rId79"/>
              </p:custDataLst>
            </p:nvPr>
          </p:nvSpPr>
          <p:spPr>
            <a:xfrm>
              <a:off x="4885842" y="4546600"/>
              <a:ext cx="29059" cy="114301"/>
            </a:xfrm>
            <a:custGeom>
              <a:avLst/>
              <a:gdLst/>
              <a:ahLst/>
              <a:cxnLst/>
              <a:rect l="0" t="0" r="0" b="0"/>
              <a:pathLst>
                <a:path w="29059" h="1143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1" y="0"/>
                  </a:lnTo>
                  <a:lnTo>
                    <a:pt x="4608" y="3763"/>
                  </a:lnTo>
                  <a:lnTo>
                    <a:pt x="6407" y="6742"/>
                  </a:lnTo>
                  <a:lnTo>
                    <a:pt x="14559" y="49597"/>
                  </a:lnTo>
                  <a:lnTo>
                    <a:pt x="21191" y="91563"/>
                  </a:lnTo>
                  <a:lnTo>
                    <a:pt x="2905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471"/>
          <p:cNvGrpSpPr/>
          <p:nvPr/>
        </p:nvGrpSpPr>
        <p:grpSpPr>
          <a:xfrm>
            <a:off x="5397500" y="4514850"/>
            <a:ext cx="101601" cy="120651"/>
            <a:chOff x="5397500" y="4514850"/>
            <a:chExt cx="101601" cy="120651"/>
          </a:xfrm>
        </p:grpSpPr>
        <p:sp>
          <p:nvSpPr>
            <p:cNvPr id="110" name="SMARTInkShape-2568"/>
            <p:cNvSpPr/>
            <p:nvPr>
              <p:custDataLst>
                <p:tags r:id="rId76"/>
              </p:custDataLst>
            </p:nvPr>
          </p:nvSpPr>
          <p:spPr>
            <a:xfrm>
              <a:off x="5488116" y="4533900"/>
              <a:ext cx="10985" cy="76201"/>
            </a:xfrm>
            <a:custGeom>
              <a:avLst/>
              <a:gdLst/>
              <a:ahLst/>
              <a:cxnLst/>
              <a:rect l="0" t="0" r="0" b="0"/>
              <a:pathLst>
                <a:path w="10985" h="76201">
                  <a:moveTo>
                    <a:pt x="10984" y="0"/>
                  </a:moveTo>
                  <a:lnTo>
                    <a:pt x="10984" y="0"/>
                  </a:lnTo>
                  <a:lnTo>
                    <a:pt x="7613" y="0"/>
                  </a:lnTo>
                  <a:lnTo>
                    <a:pt x="4077" y="7526"/>
                  </a:lnTo>
                  <a:lnTo>
                    <a:pt x="0" y="27630"/>
                  </a:lnTo>
                  <a:lnTo>
                    <a:pt x="674" y="51461"/>
                  </a:lnTo>
                  <a:lnTo>
                    <a:pt x="4634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569"/>
            <p:cNvSpPr/>
            <p:nvPr>
              <p:custDataLst>
                <p:tags r:id="rId77"/>
              </p:custDataLst>
            </p:nvPr>
          </p:nvSpPr>
          <p:spPr>
            <a:xfrm>
              <a:off x="5397500" y="4514850"/>
              <a:ext cx="31751" cy="120651"/>
            </a:xfrm>
            <a:custGeom>
              <a:avLst/>
              <a:gdLst/>
              <a:ahLst/>
              <a:cxnLst/>
              <a:rect l="0" t="0" r="0" b="0"/>
              <a:pathLst>
                <a:path w="31751" h="120651">
                  <a:moveTo>
                    <a:pt x="0" y="0"/>
                  </a:moveTo>
                  <a:lnTo>
                    <a:pt x="0" y="0"/>
                  </a:lnTo>
                  <a:lnTo>
                    <a:pt x="10832" y="46996"/>
                  </a:lnTo>
                  <a:lnTo>
                    <a:pt x="19099" y="87104"/>
                  </a:lnTo>
                  <a:lnTo>
                    <a:pt x="25414" y="108123"/>
                  </a:lnTo>
                  <a:lnTo>
                    <a:pt x="317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472"/>
          <p:cNvGrpSpPr/>
          <p:nvPr/>
        </p:nvGrpSpPr>
        <p:grpSpPr>
          <a:xfrm>
            <a:off x="6407150" y="4502150"/>
            <a:ext cx="82551" cy="120651"/>
            <a:chOff x="6407150" y="4502150"/>
            <a:chExt cx="82551" cy="120651"/>
          </a:xfrm>
        </p:grpSpPr>
        <p:sp>
          <p:nvSpPr>
            <p:cNvPr id="113" name="SMARTInkShape-2570"/>
            <p:cNvSpPr/>
            <p:nvPr>
              <p:custDataLst>
                <p:tags r:id="rId74"/>
              </p:custDataLst>
            </p:nvPr>
          </p:nvSpPr>
          <p:spPr>
            <a:xfrm>
              <a:off x="6407150" y="4517542"/>
              <a:ext cx="22035" cy="105259"/>
            </a:xfrm>
            <a:custGeom>
              <a:avLst/>
              <a:gdLst/>
              <a:ahLst/>
              <a:cxnLst/>
              <a:rect l="0" t="0" r="0" b="0"/>
              <a:pathLst>
                <a:path w="22035" h="1052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8839" y="1561"/>
                  </a:lnTo>
                  <a:lnTo>
                    <a:pt x="14927" y="13150"/>
                  </a:lnTo>
                  <a:lnTo>
                    <a:pt x="20389" y="55987"/>
                  </a:lnTo>
                  <a:lnTo>
                    <a:pt x="22034" y="82898"/>
                  </a:lnTo>
                  <a:lnTo>
                    <a:pt x="19050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571"/>
            <p:cNvSpPr/>
            <p:nvPr>
              <p:custDataLst>
                <p:tags r:id="rId75"/>
              </p:custDataLst>
            </p:nvPr>
          </p:nvSpPr>
          <p:spPr>
            <a:xfrm>
              <a:off x="6480861" y="4502150"/>
              <a:ext cx="8840" cy="95251"/>
            </a:xfrm>
            <a:custGeom>
              <a:avLst/>
              <a:gdLst/>
              <a:ahLst/>
              <a:cxnLst/>
              <a:rect l="0" t="0" r="0" b="0"/>
              <a:pathLst>
                <a:path w="8840" h="95251">
                  <a:moveTo>
                    <a:pt x="8839" y="0"/>
                  </a:moveTo>
                  <a:lnTo>
                    <a:pt x="8839" y="0"/>
                  </a:lnTo>
                  <a:lnTo>
                    <a:pt x="0" y="24418"/>
                  </a:lnTo>
                  <a:lnTo>
                    <a:pt x="1971" y="60040"/>
                  </a:lnTo>
                  <a:lnTo>
                    <a:pt x="883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473"/>
          <p:cNvGrpSpPr/>
          <p:nvPr/>
        </p:nvGrpSpPr>
        <p:grpSpPr>
          <a:xfrm>
            <a:off x="7537712" y="4630915"/>
            <a:ext cx="526789" cy="257497"/>
            <a:chOff x="7537712" y="4630915"/>
            <a:chExt cx="526789" cy="257497"/>
          </a:xfrm>
        </p:grpSpPr>
        <p:sp>
          <p:nvSpPr>
            <p:cNvPr id="116" name="SMARTInkShape-2572"/>
            <p:cNvSpPr/>
            <p:nvPr>
              <p:custDataLst>
                <p:tags r:id="rId69"/>
              </p:custDataLst>
            </p:nvPr>
          </p:nvSpPr>
          <p:spPr>
            <a:xfrm>
              <a:off x="7793215" y="4630915"/>
              <a:ext cx="10936" cy="10936"/>
            </a:xfrm>
            <a:custGeom>
              <a:avLst/>
              <a:gdLst/>
              <a:ahLst/>
              <a:cxnLst/>
              <a:rect l="0" t="0" r="0" b="0"/>
              <a:pathLst>
                <a:path w="10936" h="1093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117" y="823"/>
                  </a:lnTo>
                  <a:lnTo>
                    <a:pt x="4585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573"/>
            <p:cNvSpPr/>
            <p:nvPr>
              <p:custDataLst>
                <p:tags r:id="rId70"/>
              </p:custDataLst>
            </p:nvPr>
          </p:nvSpPr>
          <p:spPr>
            <a:xfrm>
              <a:off x="8058150" y="48641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0211"/>
                  </a:lnTo>
                  <a:lnTo>
                    <a:pt x="4468" y="618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574"/>
            <p:cNvSpPr/>
            <p:nvPr>
              <p:custDataLst>
                <p:tags r:id="rId71"/>
              </p:custDataLst>
            </p:nvPr>
          </p:nvSpPr>
          <p:spPr>
            <a:xfrm>
              <a:off x="7893932" y="4727192"/>
              <a:ext cx="91773" cy="155959"/>
            </a:xfrm>
            <a:custGeom>
              <a:avLst/>
              <a:gdLst/>
              <a:ahLst/>
              <a:cxnLst/>
              <a:rect l="0" t="0" r="0" b="0"/>
              <a:pathLst>
                <a:path w="91773" h="155959">
                  <a:moveTo>
                    <a:pt x="11818" y="35308"/>
                  </a:moveTo>
                  <a:lnTo>
                    <a:pt x="11818" y="35308"/>
                  </a:lnTo>
                  <a:lnTo>
                    <a:pt x="4910" y="54767"/>
                  </a:lnTo>
                  <a:lnTo>
                    <a:pt x="2398" y="72884"/>
                  </a:lnTo>
                  <a:lnTo>
                    <a:pt x="4652" y="115246"/>
                  </a:lnTo>
                  <a:lnTo>
                    <a:pt x="5435" y="152982"/>
                  </a:lnTo>
                  <a:lnTo>
                    <a:pt x="5454" y="151578"/>
                  </a:lnTo>
                  <a:lnTo>
                    <a:pt x="0" y="107685"/>
                  </a:lnTo>
                  <a:lnTo>
                    <a:pt x="2750" y="62162"/>
                  </a:lnTo>
                  <a:lnTo>
                    <a:pt x="10000" y="17355"/>
                  </a:lnTo>
                  <a:lnTo>
                    <a:pt x="14067" y="6633"/>
                  </a:lnTo>
                  <a:lnTo>
                    <a:pt x="17550" y="3491"/>
                  </a:lnTo>
                  <a:lnTo>
                    <a:pt x="27066" y="0"/>
                  </a:lnTo>
                  <a:lnTo>
                    <a:pt x="38350" y="2212"/>
                  </a:lnTo>
                  <a:lnTo>
                    <a:pt x="44323" y="4777"/>
                  </a:lnTo>
                  <a:lnTo>
                    <a:pt x="62840" y="25243"/>
                  </a:lnTo>
                  <a:lnTo>
                    <a:pt x="82287" y="68127"/>
                  </a:lnTo>
                  <a:lnTo>
                    <a:pt x="91772" y="111301"/>
                  </a:lnTo>
                  <a:lnTo>
                    <a:pt x="91718" y="137552"/>
                  </a:lnTo>
                  <a:lnTo>
                    <a:pt x="88018" y="15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575"/>
            <p:cNvSpPr/>
            <p:nvPr>
              <p:custDataLst>
                <p:tags r:id="rId72"/>
              </p:custDataLst>
            </p:nvPr>
          </p:nvSpPr>
          <p:spPr>
            <a:xfrm>
              <a:off x="7537712" y="4730917"/>
              <a:ext cx="190239" cy="157495"/>
            </a:xfrm>
            <a:custGeom>
              <a:avLst/>
              <a:gdLst/>
              <a:ahLst/>
              <a:cxnLst/>
              <a:rect l="0" t="0" r="0" b="0"/>
              <a:pathLst>
                <a:path w="190239" h="157495">
                  <a:moveTo>
                    <a:pt x="6088" y="37933"/>
                  </a:moveTo>
                  <a:lnTo>
                    <a:pt x="6088" y="37933"/>
                  </a:lnTo>
                  <a:lnTo>
                    <a:pt x="2717" y="34562"/>
                  </a:lnTo>
                  <a:lnTo>
                    <a:pt x="1062" y="31025"/>
                  </a:lnTo>
                  <a:lnTo>
                    <a:pt x="0" y="26377"/>
                  </a:lnTo>
                  <a:lnTo>
                    <a:pt x="618" y="25995"/>
                  </a:lnTo>
                  <a:lnTo>
                    <a:pt x="3186" y="25572"/>
                  </a:lnTo>
                  <a:lnTo>
                    <a:pt x="11970" y="35446"/>
                  </a:lnTo>
                  <a:lnTo>
                    <a:pt x="22510" y="68590"/>
                  </a:lnTo>
                  <a:lnTo>
                    <a:pt x="29505" y="113290"/>
                  </a:lnTo>
                  <a:lnTo>
                    <a:pt x="31453" y="157494"/>
                  </a:lnTo>
                  <a:lnTo>
                    <a:pt x="34856" y="118488"/>
                  </a:lnTo>
                  <a:lnTo>
                    <a:pt x="40275" y="86670"/>
                  </a:lnTo>
                  <a:lnTo>
                    <a:pt x="47388" y="52538"/>
                  </a:lnTo>
                  <a:lnTo>
                    <a:pt x="61571" y="9408"/>
                  </a:lnTo>
                  <a:lnTo>
                    <a:pt x="64243" y="4099"/>
                  </a:lnTo>
                  <a:lnTo>
                    <a:pt x="66730" y="1266"/>
                  </a:lnTo>
                  <a:lnTo>
                    <a:pt x="69093" y="83"/>
                  </a:lnTo>
                  <a:lnTo>
                    <a:pt x="71375" y="0"/>
                  </a:lnTo>
                  <a:lnTo>
                    <a:pt x="73602" y="1355"/>
                  </a:lnTo>
                  <a:lnTo>
                    <a:pt x="80811" y="11416"/>
                  </a:lnTo>
                  <a:lnTo>
                    <a:pt x="97921" y="49736"/>
                  </a:lnTo>
                  <a:lnTo>
                    <a:pt x="100888" y="66777"/>
                  </a:lnTo>
                  <a:lnTo>
                    <a:pt x="101743" y="67040"/>
                  </a:lnTo>
                  <a:lnTo>
                    <a:pt x="104576" y="65451"/>
                  </a:lnTo>
                  <a:lnTo>
                    <a:pt x="116879" y="53848"/>
                  </a:lnTo>
                  <a:lnTo>
                    <a:pt x="131271" y="28011"/>
                  </a:lnTo>
                  <a:lnTo>
                    <a:pt x="141452" y="19883"/>
                  </a:lnTo>
                  <a:lnTo>
                    <a:pt x="146425" y="18138"/>
                  </a:lnTo>
                  <a:lnTo>
                    <a:pt x="155714" y="18081"/>
                  </a:lnTo>
                  <a:lnTo>
                    <a:pt x="164546" y="22289"/>
                  </a:lnTo>
                  <a:lnTo>
                    <a:pt x="168877" y="25387"/>
                  </a:lnTo>
                  <a:lnTo>
                    <a:pt x="175570" y="36355"/>
                  </a:lnTo>
                  <a:lnTo>
                    <a:pt x="185616" y="69763"/>
                  </a:lnTo>
                  <a:lnTo>
                    <a:pt x="189629" y="117009"/>
                  </a:lnTo>
                  <a:lnTo>
                    <a:pt x="189262" y="130228"/>
                  </a:lnTo>
                  <a:lnTo>
                    <a:pt x="184735" y="143682"/>
                  </a:lnTo>
                  <a:lnTo>
                    <a:pt x="190238" y="126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576"/>
            <p:cNvSpPr/>
            <p:nvPr>
              <p:custDataLst>
                <p:tags r:id="rId73"/>
              </p:custDataLst>
            </p:nvPr>
          </p:nvSpPr>
          <p:spPr>
            <a:xfrm>
              <a:off x="7810500" y="47752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0539" y="45136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474"/>
          <p:cNvGrpSpPr/>
          <p:nvPr/>
        </p:nvGrpSpPr>
        <p:grpSpPr>
          <a:xfrm>
            <a:off x="8750002" y="4782812"/>
            <a:ext cx="341574" cy="323723"/>
            <a:chOff x="8750002" y="4782812"/>
            <a:chExt cx="341574" cy="323723"/>
          </a:xfrm>
        </p:grpSpPr>
        <p:sp>
          <p:nvSpPr>
            <p:cNvPr id="122" name="SMARTInkShape-2577"/>
            <p:cNvSpPr/>
            <p:nvPr>
              <p:custDataLst>
                <p:tags r:id="rId67"/>
              </p:custDataLst>
            </p:nvPr>
          </p:nvSpPr>
          <p:spPr>
            <a:xfrm>
              <a:off x="8750002" y="4782812"/>
              <a:ext cx="139999" cy="323723"/>
            </a:xfrm>
            <a:custGeom>
              <a:avLst/>
              <a:gdLst/>
              <a:ahLst/>
              <a:cxnLst/>
              <a:rect l="0" t="0" r="0" b="0"/>
              <a:pathLst>
                <a:path w="139999" h="323723">
                  <a:moveTo>
                    <a:pt x="57448" y="55888"/>
                  </a:moveTo>
                  <a:lnTo>
                    <a:pt x="57448" y="55888"/>
                  </a:lnTo>
                  <a:lnTo>
                    <a:pt x="60818" y="55888"/>
                  </a:lnTo>
                  <a:lnTo>
                    <a:pt x="75339" y="43954"/>
                  </a:lnTo>
                  <a:lnTo>
                    <a:pt x="82505" y="35183"/>
                  </a:lnTo>
                  <a:lnTo>
                    <a:pt x="93637" y="18200"/>
                  </a:lnTo>
                  <a:lnTo>
                    <a:pt x="95170" y="9402"/>
                  </a:lnTo>
                  <a:lnTo>
                    <a:pt x="93885" y="7259"/>
                  </a:lnTo>
                  <a:lnTo>
                    <a:pt x="88694" y="2995"/>
                  </a:lnTo>
                  <a:lnTo>
                    <a:pt x="81683" y="630"/>
                  </a:lnTo>
                  <a:lnTo>
                    <a:pt x="77838" y="0"/>
                  </a:lnTo>
                  <a:lnTo>
                    <a:pt x="69802" y="1180"/>
                  </a:lnTo>
                  <a:lnTo>
                    <a:pt x="60116" y="5468"/>
                  </a:lnTo>
                  <a:lnTo>
                    <a:pt x="46404" y="14429"/>
                  </a:lnTo>
                  <a:lnTo>
                    <a:pt x="26188" y="41487"/>
                  </a:lnTo>
                  <a:lnTo>
                    <a:pt x="10163" y="79687"/>
                  </a:lnTo>
                  <a:lnTo>
                    <a:pt x="2802" y="115384"/>
                  </a:lnTo>
                  <a:lnTo>
                    <a:pt x="0" y="156414"/>
                  </a:lnTo>
                  <a:lnTo>
                    <a:pt x="5810" y="198168"/>
                  </a:lnTo>
                  <a:lnTo>
                    <a:pt x="17330" y="234600"/>
                  </a:lnTo>
                  <a:lnTo>
                    <a:pt x="43445" y="280995"/>
                  </a:lnTo>
                  <a:lnTo>
                    <a:pt x="65336" y="305513"/>
                  </a:lnTo>
                  <a:lnTo>
                    <a:pt x="86824" y="321114"/>
                  </a:lnTo>
                  <a:lnTo>
                    <a:pt x="97494" y="323722"/>
                  </a:lnTo>
                  <a:lnTo>
                    <a:pt x="139998" y="316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578"/>
            <p:cNvSpPr/>
            <p:nvPr>
              <p:custDataLst>
                <p:tags r:id="rId68"/>
              </p:custDataLst>
            </p:nvPr>
          </p:nvSpPr>
          <p:spPr>
            <a:xfrm>
              <a:off x="8999311" y="4814444"/>
              <a:ext cx="92265" cy="281053"/>
            </a:xfrm>
            <a:custGeom>
              <a:avLst/>
              <a:gdLst/>
              <a:ahLst/>
              <a:cxnLst/>
              <a:rect l="0" t="0" r="0" b="0"/>
              <a:pathLst>
                <a:path w="92265" h="281053">
                  <a:moveTo>
                    <a:pt x="17689" y="11556"/>
                  </a:moveTo>
                  <a:lnTo>
                    <a:pt x="17689" y="11556"/>
                  </a:lnTo>
                  <a:lnTo>
                    <a:pt x="6132" y="0"/>
                  </a:lnTo>
                  <a:lnTo>
                    <a:pt x="3615" y="3127"/>
                  </a:lnTo>
                  <a:lnTo>
                    <a:pt x="1956" y="5937"/>
                  </a:lnTo>
                  <a:lnTo>
                    <a:pt x="0" y="42980"/>
                  </a:lnTo>
                  <a:lnTo>
                    <a:pt x="2302" y="74205"/>
                  </a:lnTo>
                  <a:lnTo>
                    <a:pt x="3794" y="113013"/>
                  </a:lnTo>
                  <a:lnTo>
                    <a:pt x="4458" y="155426"/>
                  </a:lnTo>
                  <a:lnTo>
                    <a:pt x="4753" y="197794"/>
                  </a:lnTo>
                  <a:lnTo>
                    <a:pt x="4884" y="232618"/>
                  </a:lnTo>
                  <a:lnTo>
                    <a:pt x="4979" y="279275"/>
                  </a:lnTo>
                  <a:lnTo>
                    <a:pt x="4983" y="281052"/>
                  </a:lnTo>
                  <a:lnTo>
                    <a:pt x="6399" y="270237"/>
                  </a:lnTo>
                  <a:lnTo>
                    <a:pt x="14422" y="236683"/>
                  </a:lnTo>
                  <a:lnTo>
                    <a:pt x="22287" y="194833"/>
                  </a:lnTo>
                  <a:lnTo>
                    <a:pt x="33240" y="168872"/>
                  </a:lnTo>
                  <a:lnTo>
                    <a:pt x="41298" y="159555"/>
                  </a:lnTo>
                  <a:lnTo>
                    <a:pt x="49583" y="154945"/>
                  </a:lnTo>
                  <a:lnTo>
                    <a:pt x="53769" y="153715"/>
                  </a:lnTo>
                  <a:lnTo>
                    <a:pt x="57969" y="154307"/>
                  </a:lnTo>
                  <a:lnTo>
                    <a:pt x="66401" y="158727"/>
                  </a:lnTo>
                  <a:lnTo>
                    <a:pt x="79081" y="175890"/>
                  </a:lnTo>
                  <a:lnTo>
                    <a:pt x="88403" y="202221"/>
                  </a:lnTo>
                  <a:lnTo>
                    <a:pt x="92264" y="232365"/>
                  </a:lnTo>
                  <a:lnTo>
                    <a:pt x="89403" y="249393"/>
                  </a:lnTo>
                  <a:lnTo>
                    <a:pt x="86665" y="256898"/>
                  </a:lnTo>
                  <a:lnTo>
                    <a:pt x="77979" y="267117"/>
                  </a:lnTo>
                  <a:lnTo>
                    <a:pt x="67062" y="273305"/>
                  </a:lnTo>
                  <a:lnTo>
                    <a:pt x="36551" y="277604"/>
                  </a:lnTo>
                  <a:lnTo>
                    <a:pt x="27718" y="276085"/>
                  </a:lnTo>
                  <a:lnTo>
                    <a:pt x="17689" y="27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475"/>
          <p:cNvGrpSpPr/>
          <p:nvPr/>
        </p:nvGrpSpPr>
        <p:grpSpPr>
          <a:xfrm>
            <a:off x="9334721" y="4657491"/>
            <a:ext cx="767694" cy="458018"/>
            <a:chOff x="9334721" y="4657491"/>
            <a:chExt cx="767694" cy="458018"/>
          </a:xfrm>
        </p:grpSpPr>
        <p:sp>
          <p:nvSpPr>
            <p:cNvPr id="125" name="SMARTInkShape-2579"/>
            <p:cNvSpPr/>
            <p:nvPr>
              <p:custDataLst>
                <p:tags r:id="rId63"/>
              </p:custDataLst>
            </p:nvPr>
          </p:nvSpPr>
          <p:spPr>
            <a:xfrm>
              <a:off x="9918700" y="4841392"/>
              <a:ext cx="69712" cy="274117"/>
            </a:xfrm>
            <a:custGeom>
              <a:avLst/>
              <a:gdLst/>
              <a:ahLst/>
              <a:cxnLst/>
              <a:rect l="0" t="0" r="0" b="0"/>
              <a:pathLst>
                <a:path w="69712" h="274117">
                  <a:moveTo>
                    <a:pt x="25400" y="3658"/>
                  </a:moveTo>
                  <a:lnTo>
                    <a:pt x="25400" y="3658"/>
                  </a:lnTo>
                  <a:lnTo>
                    <a:pt x="25400" y="0"/>
                  </a:lnTo>
                  <a:lnTo>
                    <a:pt x="28770" y="19892"/>
                  </a:lnTo>
                  <a:lnTo>
                    <a:pt x="40980" y="57779"/>
                  </a:lnTo>
                  <a:lnTo>
                    <a:pt x="52081" y="94269"/>
                  </a:lnTo>
                  <a:lnTo>
                    <a:pt x="62658" y="135652"/>
                  </a:lnTo>
                  <a:lnTo>
                    <a:pt x="69711" y="177563"/>
                  </a:lnTo>
                  <a:lnTo>
                    <a:pt x="67672" y="214064"/>
                  </a:lnTo>
                  <a:lnTo>
                    <a:pt x="59710" y="243927"/>
                  </a:lnTo>
                  <a:lnTo>
                    <a:pt x="49115" y="264255"/>
                  </a:lnTo>
                  <a:lnTo>
                    <a:pt x="43327" y="269817"/>
                  </a:lnTo>
                  <a:lnTo>
                    <a:pt x="37351" y="272819"/>
                  </a:lnTo>
                  <a:lnTo>
                    <a:pt x="31251" y="274116"/>
                  </a:lnTo>
                  <a:lnTo>
                    <a:pt x="25067" y="272158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580"/>
            <p:cNvSpPr/>
            <p:nvPr>
              <p:custDataLst>
                <p:tags r:id="rId64"/>
              </p:custDataLst>
            </p:nvPr>
          </p:nvSpPr>
          <p:spPr>
            <a:xfrm>
              <a:off x="9587987" y="4906485"/>
              <a:ext cx="216414" cy="141766"/>
            </a:xfrm>
            <a:custGeom>
              <a:avLst/>
              <a:gdLst/>
              <a:ahLst/>
              <a:cxnLst/>
              <a:rect l="0" t="0" r="0" b="0"/>
              <a:pathLst>
                <a:path w="216414" h="141766">
                  <a:moveTo>
                    <a:pt x="159263" y="33815"/>
                  </a:moveTo>
                  <a:lnTo>
                    <a:pt x="159263" y="33815"/>
                  </a:lnTo>
                  <a:lnTo>
                    <a:pt x="153795" y="28348"/>
                  </a:lnTo>
                  <a:lnTo>
                    <a:pt x="147312" y="18205"/>
                  </a:lnTo>
                  <a:lnTo>
                    <a:pt x="136358" y="10924"/>
                  </a:lnTo>
                  <a:lnTo>
                    <a:pt x="104583" y="0"/>
                  </a:lnTo>
                  <a:lnTo>
                    <a:pt x="77053" y="355"/>
                  </a:lnTo>
                  <a:lnTo>
                    <a:pt x="46553" y="15043"/>
                  </a:lnTo>
                  <a:lnTo>
                    <a:pt x="18544" y="44010"/>
                  </a:lnTo>
                  <a:lnTo>
                    <a:pt x="2485" y="82776"/>
                  </a:lnTo>
                  <a:lnTo>
                    <a:pt x="0" y="115427"/>
                  </a:lnTo>
                  <a:lnTo>
                    <a:pt x="4048" y="130295"/>
                  </a:lnTo>
                  <a:lnTo>
                    <a:pt x="7103" y="136235"/>
                  </a:lnTo>
                  <a:lnTo>
                    <a:pt x="11256" y="138784"/>
                  </a:lnTo>
                  <a:lnTo>
                    <a:pt x="16142" y="139072"/>
                  </a:lnTo>
                  <a:lnTo>
                    <a:pt x="28626" y="134924"/>
                  </a:lnTo>
                  <a:lnTo>
                    <a:pt x="54782" y="119277"/>
                  </a:lnTo>
                  <a:lnTo>
                    <a:pt x="80014" y="91515"/>
                  </a:lnTo>
                  <a:lnTo>
                    <a:pt x="105686" y="44618"/>
                  </a:lnTo>
                  <a:lnTo>
                    <a:pt x="107228" y="39087"/>
                  </a:lnTo>
                  <a:lnTo>
                    <a:pt x="108345" y="38740"/>
                  </a:lnTo>
                  <a:lnTo>
                    <a:pt x="109795" y="39921"/>
                  </a:lnTo>
                  <a:lnTo>
                    <a:pt x="124291" y="62972"/>
                  </a:lnTo>
                  <a:lnTo>
                    <a:pt x="144175" y="101899"/>
                  </a:lnTo>
                  <a:lnTo>
                    <a:pt x="166787" y="124778"/>
                  </a:lnTo>
                  <a:lnTo>
                    <a:pt x="183068" y="134215"/>
                  </a:lnTo>
                  <a:lnTo>
                    <a:pt x="216413" y="141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581"/>
            <p:cNvSpPr/>
            <p:nvPr>
              <p:custDataLst>
                <p:tags r:id="rId65"/>
              </p:custDataLst>
            </p:nvPr>
          </p:nvSpPr>
          <p:spPr>
            <a:xfrm>
              <a:off x="9334721" y="4997450"/>
              <a:ext cx="133130" cy="6328"/>
            </a:xfrm>
            <a:custGeom>
              <a:avLst/>
              <a:gdLst/>
              <a:ahLst/>
              <a:cxnLst/>
              <a:rect l="0" t="0" r="0" b="0"/>
              <a:pathLst>
                <a:path w="133130" h="6328">
                  <a:moveTo>
                    <a:pt x="44229" y="0"/>
                  </a:moveTo>
                  <a:lnTo>
                    <a:pt x="44229" y="0"/>
                  </a:lnTo>
                  <a:lnTo>
                    <a:pt x="16806" y="705"/>
                  </a:lnTo>
                  <a:lnTo>
                    <a:pt x="0" y="6272"/>
                  </a:lnTo>
                  <a:lnTo>
                    <a:pt x="3215" y="6327"/>
                  </a:lnTo>
                  <a:lnTo>
                    <a:pt x="25205" y="1321"/>
                  </a:lnTo>
                  <a:lnTo>
                    <a:pt x="71879" y="173"/>
                  </a:lnTo>
                  <a:lnTo>
                    <a:pt x="115935" y="23"/>
                  </a:lnTo>
                  <a:lnTo>
                    <a:pt x="1331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582"/>
            <p:cNvSpPr/>
            <p:nvPr>
              <p:custDataLst>
                <p:tags r:id="rId66"/>
              </p:custDataLst>
            </p:nvPr>
          </p:nvSpPr>
          <p:spPr>
            <a:xfrm>
              <a:off x="10001514" y="4657491"/>
              <a:ext cx="100901" cy="136760"/>
            </a:xfrm>
            <a:custGeom>
              <a:avLst/>
              <a:gdLst/>
              <a:ahLst/>
              <a:cxnLst/>
              <a:rect l="0" t="0" r="0" b="0"/>
              <a:pathLst>
                <a:path w="100901" h="136760">
                  <a:moveTo>
                    <a:pt x="12436" y="60559"/>
                  </a:moveTo>
                  <a:lnTo>
                    <a:pt x="12436" y="60559"/>
                  </a:lnTo>
                  <a:lnTo>
                    <a:pt x="6968" y="60559"/>
                  </a:lnTo>
                  <a:lnTo>
                    <a:pt x="6674" y="61264"/>
                  </a:lnTo>
                  <a:lnTo>
                    <a:pt x="0" y="100262"/>
                  </a:lnTo>
                  <a:lnTo>
                    <a:pt x="618" y="101139"/>
                  </a:lnTo>
                  <a:lnTo>
                    <a:pt x="1734" y="101018"/>
                  </a:lnTo>
                  <a:lnTo>
                    <a:pt x="6678" y="97476"/>
                  </a:lnTo>
                  <a:lnTo>
                    <a:pt x="8597" y="95754"/>
                  </a:lnTo>
                  <a:lnTo>
                    <a:pt x="27679" y="55983"/>
                  </a:lnTo>
                  <a:lnTo>
                    <a:pt x="46673" y="20406"/>
                  </a:lnTo>
                  <a:lnTo>
                    <a:pt x="57991" y="8376"/>
                  </a:lnTo>
                  <a:lnTo>
                    <a:pt x="70077" y="2089"/>
                  </a:lnTo>
                  <a:lnTo>
                    <a:pt x="81094" y="0"/>
                  </a:lnTo>
                  <a:lnTo>
                    <a:pt x="88341" y="1423"/>
                  </a:lnTo>
                  <a:lnTo>
                    <a:pt x="93914" y="11934"/>
                  </a:lnTo>
                  <a:lnTo>
                    <a:pt x="99138" y="39566"/>
                  </a:lnTo>
                  <a:lnTo>
                    <a:pt x="100900" y="83458"/>
                  </a:lnTo>
                  <a:lnTo>
                    <a:pt x="95549" y="129760"/>
                  </a:lnTo>
                  <a:lnTo>
                    <a:pt x="94986" y="136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476"/>
          <p:cNvGrpSpPr/>
          <p:nvPr/>
        </p:nvGrpSpPr>
        <p:grpSpPr>
          <a:xfrm>
            <a:off x="3098800" y="5216041"/>
            <a:ext cx="177801" cy="232260"/>
            <a:chOff x="3098800" y="5216041"/>
            <a:chExt cx="177801" cy="232260"/>
          </a:xfrm>
        </p:grpSpPr>
        <p:sp>
          <p:nvSpPr>
            <p:cNvPr id="130" name="SMARTInkShape-2583"/>
            <p:cNvSpPr/>
            <p:nvPr>
              <p:custDataLst>
                <p:tags r:id="rId58"/>
              </p:custDataLst>
            </p:nvPr>
          </p:nvSpPr>
          <p:spPr>
            <a:xfrm>
              <a:off x="3155950" y="53975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584"/>
            <p:cNvSpPr/>
            <p:nvPr>
              <p:custDataLst>
                <p:tags r:id="rId59"/>
              </p:custDataLst>
            </p:nvPr>
          </p:nvSpPr>
          <p:spPr>
            <a:xfrm>
              <a:off x="3244850" y="5216041"/>
              <a:ext cx="31751" cy="168760"/>
            </a:xfrm>
            <a:custGeom>
              <a:avLst/>
              <a:gdLst/>
              <a:ahLst/>
              <a:cxnLst/>
              <a:rect l="0" t="0" r="0" b="0"/>
              <a:pathLst>
                <a:path w="31751" h="1687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1881" y="4609"/>
                  </a:lnTo>
                  <a:lnTo>
                    <a:pt x="3371" y="6409"/>
                  </a:lnTo>
                  <a:lnTo>
                    <a:pt x="10831" y="50560"/>
                  </a:lnTo>
                  <a:lnTo>
                    <a:pt x="14927" y="83770"/>
                  </a:lnTo>
                  <a:lnTo>
                    <a:pt x="21199" y="128055"/>
                  </a:lnTo>
                  <a:lnTo>
                    <a:pt x="31750" y="168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585"/>
            <p:cNvSpPr/>
            <p:nvPr>
              <p:custDataLst>
                <p:tags r:id="rId60"/>
              </p:custDataLst>
            </p:nvPr>
          </p:nvSpPr>
          <p:spPr>
            <a:xfrm>
              <a:off x="3098800" y="5238750"/>
              <a:ext cx="21358" cy="209551"/>
            </a:xfrm>
            <a:custGeom>
              <a:avLst/>
              <a:gdLst/>
              <a:ahLst/>
              <a:cxnLst/>
              <a:rect l="0" t="0" r="0" b="0"/>
              <a:pathLst>
                <a:path w="21358" h="209551">
                  <a:moveTo>
                    <a:pt x="0" y="0"/>
                  </a:moveTo>
                  <a:lnTo>
                    <a:pt x="0" y="0"/>
                  </a:lnTo>
                  <a:lnTo>
                    <a:pt x="1882" y="12552"/>
                  </a:lnTo>
                  <a:lnTo>
                    <a:pt x="15195" y="59639"/>
                  </a:lnTo>
                  <a:lnTo>
                    <a:pt x="21357" y="95988"/>
                  </a:lnTo>
                  <a:lnTo>
                    <a:pt x="20047" y="133569"/>
                  </a:lnTo>
                  <a:lnTo>
                    <a:pt x="19247" y="180430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586"/>
            <p:cNvSpPr/>
            <p:nvPr>
              <p:custDataLst>
                <p:tags r:id="rId61"/>
              </p:custDataLst>
            </p:nvPr>
          </p:nvSpPr>
          <p:spPr>
            <a:xfrm>
              <a:off x="3149600" y="52260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883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587"/>
            <p:cNvSpPr/>
            <p:nvPr>
              <p:custDataLst>
                <p:tags r:id="rId62"/>
              </p:custDataLst>
            </p:nvPr>
          </p:nvSpPr>
          <p:spPr>
            <a:xfrm>
              <a:off x="3162300" y="5251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477"/>
          <p:cNvGrpSpPr/>
          <p:nvPr/>
        </p:nvGrpSpPr>
        <p:grpSpPr>
          <a:xfrm>
            <a:off x="4191000" y="5187950"/>
            <a:ext cx="107951" cy="158751"/>
            <a:chOff x="4191000" y="5187950"/>
            <a:chExt cx="107951" cy="158751"/>
          </a:xfrm>
        </p:grpSpPr>
        <p:sp>
          <p:nvSpPr>
            <p:cNvPr id="136" name="SMARTInkShape-2588"/>
            <p:cNvSpPr/>
            <p:nvPr>
              <p:custDataLst>
                <p:tags r:id="rId56"/>
              </p:custDataLst>
            </p:nvPr>
          </p:nvSpPr>
          <p:spPr>
            <a:xfrm>
              <a:off x="4191000" y="5187950"/>
              <a:ext cx="31751" cy="158751"/>
            </a:xfrm>
            <a:custGeom>
              <a:avLst/>
              <a:gdLst/>
              <a:ahLst/>
              <a:cxnLst/>
              <a:rect l="0" t="0" r="0" b="0"/>
              <a:pathLst>
                <a:path w="31751" h="158751">
                  <a:moveTo>
                    <a:pt x="0" y="0"/>
                  </a:moveTo>
                  <a:lnTo>
                    <a:pt x="0" y="0"/>
                  </a:lnTo>
                  <a:lnTo>
                    <a:pt x="12209" y="45466"/>
                  </a:lnTo>
                  <a:lnTo>
                    <a:pt x="20394" y="86222"/>
                  </a:lnTo>
                  <a:lnTo>
                    <a:pt x="25117" y="131985"/>
                  </a:lnTo>
                  <a:lnTo>
                    <a:pt x="317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589"/>
            <p:cNvSpPr/>
            <p:nvPr>
              <p:custDataLst>
                <p:tags r:id="rId57"/>
              </p:custDataLst>
            </p:nvPr>
          </p:nvSpPr>
          <p:spPr>
            <a:xfrm>
              <a:off x="4288942" y="5213350"/>
              <a:ext cx="10009" cy="101601"/>
            </a:xfrm>
            <a:custGeom>
              <a:avLst/>
              <a:gdLst/>
              <a:ahLst/>
              <a:cxnLst/>
              <a:rect l="0" t="0" r="0" b="0"/>
              <a:pathLst>
                <a:path w="10009" h="101601">
                  <a:moveTo>
                    <a:pt x="3658" y="0"/>
                  </a:moveTo>
                  <a:lnTo>
                    <a:pt x="3658" y="0"/>
                  </a:lnTo>
                  <a:lnTo>
                    <a:pt x="0" y="41927"/>
                  </a:lnTo>
                  <a:lnTo>
                    <a:pt x="6407" y="84613"/>
                  </a:lnTo>
                  <a:lnTo>
                    <a:pt x="1000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478"/>
          <p:cNvGrpSpPr/>
          <p:nvPr/>
        </p:nvGrpSpPr>
        <p:grpSpPr>
          <a:xfrm>
            <a:off x="4917879" y="5162550"/>
            <a:ext cx="511372" cy="120651"/>
            <a:chOff x="4917879" y="5162550"/>
            <a:chExt cx="511372" cy="120651"/>
          </a:xfrm>
        </p:grpSpPr>
        <p:sp>
          <p:nvSpPr>
            <p:cNvPr id="139" name="SMARTInkShape-2590"/>
            <p:cNvSpPr/>
            <p:nvPr>
              <p:custDataLst>
                <p:tags r:id="rId52"/>
              </p:custDataLst>
            </p:nvPr>
          </p:nvSpPr>
          <p:spPr>
            <a:xfrm>
              <a:off x="4917879" y="5162550"/>
              <a:ext cx="9722" cy="120651"/>
            </a:xfrm>
            <a:custGeom>
              <a:avLst/>
              <a:gdLst/>
              <a:ahLst/>
              <a:cxnLst/>
              <a:rect l="0" t="0" r="0" b="0"/>
              <a:pathLst>
                <a:path w="9722" h="1206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750" y="47563"/>
                  </a:lnTo>
                  <a:lnTo>
                    <a:pt x="8315" y="94545"/>
                  </a:lnTo>
                  <a:lnTo>
                    <a:pt x="972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591"/>
            <p:cNvSpPr/>
            <p:nvPr>
              <p:custDataLst>
                <p:tags r:id="rId53"/>
              </p:custDataLst>
            </p:nvPr>
          </p:nvSpPr>
          <p:spPr>
            <a:xfrm>
              <a:off x="5004683" y="5194300"/>
              <a:ext cx="5468" cy="63501"/>
            </a:xfrm>
            <a:custGeom>
              <a:avLst/>
              <a:gdLst/>
              <a:ahLst/>
              <a:cxnLst/>
              <a:rect l="0" t="0" r="0" b="0"/>
              <a:pathLst>
                <a:path w="5468" h="6350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4419"/>
                  </a:lnTo>
                  <a:lnTo>
                    <a:pt x="5467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592"/>
            <p:cNvSpPr/>
            <p:nvPr>
              <p:custDataLst>
                <p:tags r:id="rId54"/>
              </p:custDataLst>
            </p:nvPr>
          </p:nvSpPr>
          <p:spPr>
            <a:xfrm>
              <a:off x="5343630" y="5163433"/>
              <a:ext cx="9421" cy="68968"/>
            </a:xfrm>
            <a:custGeom>
              <a:avLst/>
              <a:gdLst/>
              <a:ahLst/>
              <a:cxnLst/>
              <a:rect l="0" t="0" r="0" b="0"/>
              <a:pathLst>
                <a:path w="9421" h="68968">
                  <a:moveTo>
                    <a:pt x="9420" y="5467"/>
                  </a:moveTo>
                  <a:lnTo>
                    <a:pt x="9420" y="5467"/>
                  </a:lnTo>
                  <a:lnTo>
                    <a:pt x="6049" y="2096"/>
                  </a:lnTo>
                  <a:lnTo>
                    <a:pt x="2512" y="441"/>
                  </a:lnTo>
                  <a:lnTo>
                    <a:pt x="581" y="0"/>
                  </a:lnTo>
                  <a:lnTo>
                    <a:pt x="0" y="411"/>
                  </a:lnTo>
                  <a:lnTo>
                    <a:pt x="317" y="1390"/>
                  </a:lnTo>
                  <a:lnTo>
                    <a:pt x="1235" y="2749"/>
                  </a:lnTo>
                  <a:lnTo>
                    <a:pt x="2998" y="49914"/>
                  </a:lnTo>
                  <a:lnTo>
                    <a:pt x="3070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593"/>
            <p:cNvSpPr/>
            <p:nvPr>
              <p:custDataLst>
                <p:tags r:id="rId55"/>
              </p:custDataLst>
            </p:nvPr>
          </p:nvSpPr>
          <p:spPr>
            <a:xfrm>
              <a:off x="5416550" y="51879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3861" y="2441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479"/>
          <p:cNvGrpSpPr/>
          <p:nvPr/>
        </p:nvGrpSpPr>
        <p:grpSpPr>
          <a:xfrm>
            <a:off x="6248400" y="5222392"/>
            <a:ext cx="82551" cy="130659"/>
            <a:chOff x="6248400" y="5222392"/>
            <a:chExt cx="82551" cy="130659"/>
          </a:xfrm>
        </p:grpSpPr>
        <p:sp>
          <p:nvSpPr>
            <p:cNvPr id="144" name="SMARTInkShape-2594"/>
            <p:cNvSpPr/>
            <p:nvPr>
              <p:custDataLst>
                <p:tags r:id="rId50"/>
              </p:custDataLst>
            </p:nvPr>
          </p:nvSpPr>
          <p:spPr>
            <a:xfrm>
              <a:off x="6248400" y="5222392"/>
              <a:ext cx="12701" cy="130659"/>
            </a:xfrm>
            <a:custGeom>
              <a:avLst/>
              <a:gdLst/>
              <a:ahLst/>
              <a:cxnLst/>
              <a:rect l="0" t="0" r="0" b="0"/>
              <a:pathLst>
                <a:path w="12701" h="130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45569"/>
                  </a:lnTo>
                  <a:lnTo>
                    <a:pt x="5070" y="91900"/>
                  </a:lnTo>
                  <a:lnTo>
                    <a:pt x="1270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595"/>
            <p:cNvSpPr/>
            <p:nvPr>
              <p:custDataLst>
                <p:tags r:id="rId51"/>
              </p:custDataLst>
            </p:nvPr>
          </p:nvSpPr>
          <p:spPr>
            <a:xfrm>
              <a:off x="6311900" y="52578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9616" y="1662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480"/>
          <p:cNvGrpSpPr/>
          <p:nvPr/>
        </p:nvGrpSpPr>
        <p:grpSpPr>
          <a:xfrm>
            <a:off x="7385165" y="5384800"/>
            <a:ext cx="95136" cy="101601"/>
            <a:chOff x="7385165" y="5384800"/>
            <a:chExt cx="95136" cy="101601"/>
          </a:xfrm>
        </p:grpSpPr>
        <p:sp>
          <p:nvSpPr>
            <p:cNvPr id="147" name="SMARTInkShape-2596"/>
            <p:cNvSpPr/>
            <p:nvPr>
              <p:custDataLst>
                <p:tags r:id="rId48"/>
              </p:custDataLst>
            </p:nvPr>
          </p:nvSpPr>
          <p:spPr>
            <a:xfrm>
              <a:off x="7385165" y="5385944"/>
              <a:ext cx="6236" cy="100457"/>
            </a:xfrm>
            <a:custGeom>
              <a:avLst/>
              <a:gdLst/>
              <a:ahLst/>
              <a:cxnLst/>
              <a:rect l="0" t="0" r="0" b="0"/>
              <a:pathLst>
                <a:path w="6236" h="100457">
                  <a:moveTo>
                    <a:pt x="6235" y="11556"/>
                  </a:moveTo>
                  <a:lnTo>
                    <a:pt x="6235" y="11556"/>
                  </a:lnTo>
                  <a:lnTo>
                    <a:pt x="2864" y="8185"/>
                  </a:lnTo>
                  <a:lnTo>
                    <a:pt x="1209" y="4648"/>
                  </a:lnTo>
                  <a:lnTo>
                    <a:pt x="147" y="0"/>
                  </a:lnTo>
                  <a:lnTo>
                    <a:pt x="0" y="1246"/>
                  </a:lnTo>
                  <a:lnTo>
                    <a:pt x="3262" y="43698"/>
                  </a:lnTo>
                  <a:lnTo>
                    <a:pt x="3877" y="87233"/>
                  </a:lnTo>
                  <a:lnTo>
                    <a:pt x="6235" y="10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597"/>
            <p:cNvSpPr/>
            <p:nvPr>
              <p:custDataLst>
                <p:tags r:id="rId49"/>
              </p:custDataLst>
            </p:nvPr>
          </p:nvSpPr>
          <p:spPr>
            <a:xfrm>
              <a:off x="7473950" y="53848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391" y="4645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481"/>
          <p:cNvGrpSpPr/>
          <p:nvPr/>
        </p:nvGrpSpPr>
        <p:grpSpPr>
          <a:xfrm>
            <a:off x="8577414" y="5422978"/>
            <a:ext cx="295529" cy="344396"/>
            <a:chOff x="8577414" y="5422978"/>
            <a:chExt cx="295529" cy="344396"/>
          </a:xfrm>
        </p:grpSpPr>
        <p:sp>
          <p:nvSpPr>
            <p:cNvPr id="150" name="SMARTInkShape-2598"/>
            <p:cNvSpPr/>
            <p:nvPr>
              <p:custDataLst>
                <p:tags r:id="rId46"/>
              </p:custDataLst>
            </p:nvPr>
          </p:nvSpPr>
          <p:spPr>
            <a:xfrm>
              <a:off x="8577414" y="5422978"/>
              <a:ext cx="115737" cy="298962"/>
            </a:xfrm>
            <a:custGeom>
              <a:avLst/>
              <a:gdLst/>
              <a:ahLst/>
              <a:cxnLst/>
              <a:rect l="0" t="0" r="0" b="0"/>
              <a:pathLst>
                <a:path w="115737" h="298962">
                  <a:moveTo>
                    <a:pt x="115736" y="6272"/>
                  </a:moveTo>
                  <a:lnTo>
                    <a:pt x="115736" y="6272"/>
                  </a:lnTo>
                  <a:lnTo>
                    <a:pt x="110268" y="805"/>
                  </a:lnTo>
                  <a:lnTo>
                    <a:pt x="106276" y="183"/>
                  </a:lnTo>
                  <a:lnTo>
                    <a:pt x="100625" y="0"/>
                  </a:lnTo>
                  <a:lnTo>
                    <a:pt x="96554" y="1837"/>
                  </a:lnTo>
                  <a:lnTo>
                    <a:pt x="94481" y="3316"/>
                  </a:lnTo>
                  <a:lnTo>
                    <a:pt x="55346" y="21593"/>
                  </a:lnTo>
                  <a:lnTo>
                    <a:pt x="34108" y="48912"/>
                  </a:lnTo>
                  <a:lnTo>
                    <a:pt x="20896" y="79316"/>
                  </a:lnTo>
                  <a:lnTo>
                    <a:pt x="9378" y="117758"/>
                  </a:lnTo>
                  <a:lnTo>
                    <a:pt x="1909" y="163066"/>
                  </a:lnTo>
                  <a:lnTo>
                    <a:pt x="0" y="205780"/>
                  </a:lnTo>
                  <a:lnTo>
                    <a:pt x="2913" y="243109"/>
                  </a:lnTo>
                  <a:lnTo>
                    <a:pt x="16455" y="281841"/>
                  </a:lnTo>
                  <a:lnTo>
                    <a:pt x="27866" y="297140"/>
                  </a:lnTo>
                  <a:lnTo>
                    <a:pt x="35284" y="298961"/>
                  </a:lnTo>
                  <a:lnTo>
                    <a:pt x="71286" y="285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599"/>
            <p:cNvSpPr/>
            <p:nvPr>
              <p:custDataLst>
                <p:tags r:id="rId47"/>
              </p:custDataLst>
            </p:nvPr>
          </p:nvSpPr>
          <p:spPr>
            <a:xfrm>
              <a:off x="8788400" y="5437366"/>
              <a:ext cx="84543" cy="330008"/>
            </a:xfrm>
            <a:custGeom>
              <a:avLst/>
              <a:gdLst/>
              <a:ahLst/>
              <a:cxnLst/>
              <a:rect l="0" t="0" r="0" b="0"/>
              <a:pathLst>
                <a:path w="84543" h="330008">
                  <a:moveTo>
                    <a:pt x="38100" y="10934"/>
                  </a:moveTo>
                  <a:lnTo>
                    <a:pt x="38100" y="10934"/>
                  </a:lnTo>
                  <a:lnTo>
                    <a:pt x="32632" y="0"/>
                  </a:lnTo>
                  <a:lnTo>
                    <a:pt x="40666" y="35017"/>
                  </a:lnTo>
                  <a:lnTo>
                    <a:pt x="40887" y="65147"/>
                  </a:lnTo>
                  <a:lnTo>
                    <a:pt x="38633" y="101351"/>
                  </a:lnTo>
                  <a:lnTo>
                    <a:pt x="35279" y="138608"/>
                  </a:lnTo>
                  <a:lnTo>
                    <a:pt x="29556" y="176334"/>
                  </a:lnTo>
                  <a:lnTo>
                    <a:pt x="23013" y="212151"/>
                  </a:lnTo>
                  <a:lnTo>
                    <a:pt x="15364" y="254703"/>
                  </a:lnTo>
                  <a:lnTo>
                    <a:pt x="6939" y="297124"/>
                  </a:lnTo>
                  <a:lnTo>
                    <a:pt x="6742" y="296977"/>
                  </a:lnTo>
                  <a:lnTo>
                    <a:pt x="15222" y="256710"/>
                  </a:lnTo>
                  <a:lnTo>
                    <a:pt x="21286" y="216557"/>
                  </a:lnTo>
                  <a:lnTo>
                    <a:pt x="27553" y="190236"/>
                  </a:lnTo>
                  <a:lnTo>
                    <a:pt x="30362" y="185502"/>
                  </a:lnTo>
                  <a:lnTo>
                    <a:pt x="33648" y="182346"/>
                  </a:lnTo>
                  <a:lnTo>
                    <a:pt x="37248" y="180242"/>
                  </a:lnTo>
                  <a:lnTo>
                    <a:pt x="41060" y="179545"/>
                  </a:lnTo>
                  <a:lnTo>
                    <a:pt x="49058" y="180652"/>
                  </a:lnTo>
                  <a:lnTo>
                    <a:pt x="57316" y="187259"/>
                  </a:lnTo>
                  <a:lnTo>
                    <a:pt x="61494" y="191984"/>
                  </a:lnTo>
                  <a:lnTo>
                    <a:pt x="77633" y="235054"/>
                  </a:lnTo>
                  <a:lnTo>
                    <a:pt x="84542" y="274582"/>
                  </a:lnTo>
                  <a:lnTo>
                    <a:pt x="83906" y="295562"/>
                  </a:lnTo>
                  <a:lnTo>
                    <a:pt x="79389" y="310532"/>
                  </a:lnTo>
                  <a:lnTo>
                    <a:pt x="76209" y="316499"/>
                  </a:lnTo>
                  <a:lnTo>
                    <a:pt x="65150" y="325011"/>
                  </a:lnTo>
                  <a:lnTo>
                    <a:pt x="58250" y="328269"/>
                  </a:lnTo>
                  <a:lnTo>
                    <a:pt x="43056" y="330007"/>
                  </a:lnTo>
                  <a:lnTo>
                    <a:pt x="22399" y="327019"/>
                  </a:lnTo>
                  <a:lnTo>
                    <a:pt x="17049" y="325373"/>
                  </a:lnTo>
                  <a:lnTo>
                    <a:pt x="9223" y="319783"/>
                  </a:lnTo>
                  <a:lnTo>
                    <a:pt x="0" y="309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482"/>
          <p:cNvGrpSpPr/>
          <p:nvPr/>
        </p:nvGrpSpPr>
        <p:grpSpPr>
          <a:xfrm>
            <a:off x="9125473" y="5495442"/>
            <a:ext cx="571991" cy="340209"/>
            <a:chOff x="9125473" y="5495442"/>
            <a:chExt cx="571991" cy="340209"/>
          </a:xfrm>
        </p:grpSpPr>
        <p:sp>
          <p:nvSpPr>
            <p:cNvPr id="153" name="SMARTInkShape-2600"/>
            <p:cNvSpPr/>
            <p:nvPr>
              <p:custDataLst>
                <p:tags r:id="rId43"/>
              </p:custDataLst>
            </p:nvPr>
          </p:nvSpPr>
          <p:spPr>
            <a:xfrm>
              <a:off x="9125473" y="5683250"/>
              <a:ext cx="170928" cy="18091"/>
            </a:xfrm>
            <a:custGeom>
              <a:avLst/>
              <a:gdLst/>
              <a:ahLst/>
              <a:cxnLst/>
              <a:rect l="0" t="0" r="0" b="0"/>
              <a:pathLst>
                <a:path w="170928" h="18091">
                  <a:moveTo>
                    <a:pt x="12177" y="6350"/>
                  </a:moveTo>
                  <a:lnTo>
                    <a:pt x="12177" y="6350"/>
                  </a:lnTo>
                  <a:lnTo>
                    <a:pt x="0" y="6350"/>
                  </a:lnTo>
                  <a:lnTo>
                    <a:pt x="3003" y="9721"/>
                  </a:lnTo>
                  <a:lnTo>
                    <a:pt x="42207" y="15810"/>
                  </a:lnTo>
                  <a:lnTo>
                    <a:pt x="80420" y="18090"/>
                  </a:lnTo>
                  <a:lnTo>
                    <a:pt x="119651" y="15394"/>
                  </a:lnTo>
                  <a:lnTo>
                    <a:pt x="170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601"/>
            <p:cNvSpPr/>
            <p:nvPr>
              <p:custDataLst>
                <p:tags r:id="rId44"/>
              </p:custDataLst>
            </p:nvPr>
          </p:nvSpPr>
          <p:spPr>
            <a:xfrm>
              <a:off x="9390790" y="5579997"/>
              <a:ext cx="191361" cy="150935"/>
            </a:xfrm>
            <a:custGeom>
              <a:avLst/>
              <a:gdLst/>
              <a:ahLst/>
              <a:cxnLst/>
              <a:rect l="0" t="0" r="0" b="0"/>
              <a:pathLst>
                <a:path w="191361" h="150935">
                  <a:moveTo>
                    <a:pt x="121510" y="84203"/>
                  </a:moveTo>
                  <a:lnTo>
                    <a:pt x="121510" y="84203"/>
                  </a:lnTo>
                  <a:lnTo>
                    <a:pt x="128252" y="84203"/>
                  </a:lnTo>
                  <a:lnTo>
                    <a:pt x="130237" y="83497"/>
                  </a:lnTo>
                  <a:lnTo>
                    <a:pt x="131561" y="82321"/>
                  </a:lnTo>
                  <a:lnTo>
                    <a:pt x="132445" y="80832"/>
                  </a:lnTo>
                  <a:lnTo>
                    <a:pt x="133687" y="71994"/>
                  </a:lnTo>
                  <a:lnTo>
                    <a:pt x="125352" y="41568"/>
                  </a:lnTo>
                  <a:lnTo>
                    <a:pt x="117572" y="25038"/>
                  </a:lnTo>
                  <a:lnTo>
                    <a:pt x="107060" y="12986"/>
                  </a:lnTo>
                  <a:lnTo>
                    <a:pt x="89241" y="1639"/>
                  </a:lnTo>
                  <a:lnTo>
                    <a:pt x="73066" y="0"/>
                  </a:lnTo>
                  <a:lnTo>
                    <a:pt x="63814" y="551"/>
                  </a:lnTo>
                  <a:lnTo>
                    <a:pt x="46008" y="8689"/>
                  </a:lnTo>
                  <a:lnTo>
                    <a:pt x="37309" y="14810"/>
                  </a:lnTo>
                  <a:lnTo>
                    <a:pt x="14952" y="47022"/>
                  </a:lnTo>
                  <a:lnTo>
                    <a:pt x="1664" y="87846"/>
                  </a:lnTo>
                  <a:lnTo>
                    <a:pt x="0" y="124480"/>
                  </a:lnTo>
                  <a:lnTo>
                    <a:pt x="6122" y="141144"/>
                  </a:lnTo>
                  <a:lnTo>
                    <a:pt x="10718" y="147564"/>
                  </a:lnTo>
                  <a:lnTo>
                    <a:pt x="15899" y="150432"/>
                  </a:lnTo>
                  <a:lnTo>
                    <a:pt x="21470" y="150934"/>
                  </a:lnTo>
                  <a:lnTo>
                    <a:pt x="27299" y="149857"/>
                  </a:lnTo>
                  <a:lnTo>
                    <a:pt x="52359" y="134857"/>
                  </a:lnTo>
                  <a:lnTo>
                    <a:pt x="91727" y="99435"/>
                  </a:lnTo>
                  <a:lnTo>
                    <a:pt x="131752" y="55128"/>
                  </a:lnTo>
                  <a:lnTo>
                    <a:pt x="133276" y="57058"/>
                  </a:lnTo>
                  <a:lnTo>
                    <a:pt x="149574" y="94783"/>
                  </a:lnTo>
                  <a:lnTo>
                    <a:pt x="170222" y="140177"/>
                  </a:lnTo>
                  <a:lnTo>
                    <a:pt x="173035" y="144802"/>
                  </a:lnTo>
                  <a:lnTo>
                    <a:pt x="175615" y="147180"/>
                  </a:lnTo>
                  <a:lnTo>
                    <a:pt x="178041" y="148060"/>
                  </a:lnTo>
                  <a:lnTo>
                    <a:pt x="180364" y="147941"/>
                  </a:lnTo>
                  <a:lnTo>
                    <a:pt x="182617" y="145745"/>
                  </a:lnTo>
                  <a:lnTo>
                    <a:pt x="191360" y="128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602"/>
            <p:cNvSpPr/>
            <p:nvPr>
              <p:custDataLst>
                <p:tags r:id="rId45"/>
              </p:custDataLst>
            </p:nvPr>
          </p:nvSpPr>
          <p:spPr>
            <a:xfrm>
              <a:off x="9664700" y="5495442"/>
              <a:ext cx="32764" cy="340209"/>
            </a:xfrm>
            <a:custGeom>
              <a:avLst/>
              <a:gdLst/>
              <a:ahLst/>
              <a:cxnLst/>
              <a:rect l="0" t="0" r="0" b="0"/>
              <a:pathLst>
                <a:path w="32764" h="340209">
                  <a:moveTo>
                    <a:pt x="6350" y="3658"/>
                  </a:moveTo>
                  <a:lnTo>
                    <a:pt x="6350" y="3658"/>
                  </a:lnTo>
                  <a:lnTo>
                    <a:pt x="6349" y="287"/>
                  </a:lnTo>
                  <a:lnTo>
                    <a:pt x="7055" y="0"/>
                  </a:lnTo>
                  <a:lnTo>
                    <a:pt x="9720" y="1561"/>
                  </a:lnTo>
                  <a:lnTo>
                    <a:pt x="21930" y="26634"/>
                  </a:lnTo>
                  <a:lnTo>
                    <a:pt x="29267" y="63023"/>
                  </a:lnTo>
                  <a:lnTo>
                    <a:pt x="32211" y="85569"/>
                  </a:lnTo>
                  <a:lnTo>
                    <a:pt x="32763" y="112593"/>
                  </a:lnTo>
                  <a:lnTo>
                    <a:pt x="31720" y="142603"/>
                  </a:lnTo>
                  <a:lnTo>
                    <a:pt x="29613" y="174605"/>
                  </a:lnTo>
                  <a:lnTo>
                    <a:pt x="25387" y="207229"/>
                  </a:lnTo>
                  <a:lnTo>
                    <a:pt x="19746" y="240266"/>
                  </a:lnTo>
                  <a:lnTo>
                    <a:pt x="13164" y="273580"/>
                  </a:lnTo>
                  <a:lnTo>
                    <a:pt x="0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483"/>
          <p:cNvGrpSpPr/>
          <p:nvPr/>
        </p:nvGrpSpPr>
        <p:grpSpPr>
          <a:xfrm>
            <a:off x="3042533" y="5943862"/>
            <a:ext cx="408067" cy="317239"/>
            <a:chOff x="3042533" y="5943862"/>
            <a:chExt cx="408067" cy="317239"/>
          </a:xfrm>
        </p:grpSpPr>
        <p:sp>
          <p:nvSpPr>
            <p:cNvPr id="157" name="SMARTInkShape-2603"/>
            <p:cNvSpPr/>
            <p:nvPr>
              <p:custDataLst>
                <p:tags r:id="rId40"/>
              </p:custDataLst>
            </p:nvPr>
          </p:nvSpPr>
          <p:spPr>
            <a:xfrm>
              <a:off x="3042533" y="6140450"/>
              <a:ext cx="361068" cy="29059"/>
            </a:xfrm>
            <a:custGeom>
              <a:avLst/>
              <a:gdLst/>
              <a:ahLst/>
              <a:cxnLst/>
              <a:rect l="0" t="0" r="0" b="0"/>
              <a:pathLst>
                <a:path w="361068" h="29059">
                  <a:moveTo>
                    <a:pt x="5467" y="25400"/>
                  </a:moveTo>
                  <a:lnTo>
                    <a:pt x="5467" y="25400"/>
                  </a:lnTo>
                  <a:lnTo>
                    <a:pt x="0" y="25399"/>
                  </a:lnTo>
                  <a:lnTo>
                    <a:pt x="27461" y="29058"/>
                  </a:lnTo>
                  <a:lnTo>
                    <a:pt x="56870" y="27496"/>
                  </a:lnTo>
                  <a:lnTo>
                    <a:pt x="96752" y="26332"/>
                  </a:lnTo>
                  <a:lnTo>
                    <a:pt x="143405" y="25814"/>
                  </a:lnTo>
                  <a:lnTo>
                    <a:pt x="168686" y="25676"/>
                  </a:lnTo>
                  <a:lnTo>
                    <a:pt x="194713" y="25584"/>
                  </a:lnTo>
                  <a:lnTo>
                    <a:pt x="238684" y="23600"/>
                  </a:lnTo>
                  <a:lnTo>
                    <a:pt x="275630" y="20367"/>
                  </a:lnTo>
                  <a:lnTo>
                    <a:pt x="318113" y="15285"/>
                  </a:lnTo>
                  <a:lnTo>
                    <a:pt x="352850" y="13040"/>
                  </a:lnTo>
                  <a:lnTo>
                    <a:pt x="355589" y="11516"/>
                  </a:lnTo>
                  <a:lnTo>
                    <a:pt x="357415" y="9089"/>
                  </a:lnTo>
                  <a:lnTo>
                    <a:pt x="361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604"/>
            <p:cNvSpPr/>
            <p:nvPr>
              <p:custDataLst>
                <p:tags r:id="rId41"/>
              </p:custDataLst>
            </p:nvPr>
          </p:nvSpPr>
          <p:spPr>
            <a:xfrm>
              <a:off x="3092711" y="6038850"/>
              <a:ext cx="357889" cy="25239"/>
            </a:xfrm>
            <a:custGeom>
              <a:avLst/>
              <a:gdLst/>
              <a:ahLst/>
              <a:cxnLst/>
              <a:rect l="0" t="0" r="0" b="0"/>
              <a:pathLst>
                <a:path w="357889" h="25239">
                  <a:moveTo>
                    <a:pt x="6089" y="0"/>
                  </a:moveTo>
                  <a:lnTo>
                    <a:pt x="6089" y="0"/>
                  </a:lnTo>
                  <a:lnTo>
                    <a:pt x="0" y="6088"/>
                  </a:lnTo>
                  <a:lnTo>
                    <a:pt x="45209" y="17166"/>
                  </a:lnTo>
                  <a:lnTo>
                    <a:pt x="75687" y="21270"/>
                  </a:lnTo>
                  <a:lnTo>
                    <a:pt x="114162" y="23564"/>
                  </a:lnTo>
                  <a:lnTo>
                    <a:pt x="157132" y="24583"/>
                  </a:lnTo>
                  <a:lnTo>
                    <a:pt x="202101" y="25038"/>
                  </a:lnTo>
                  <a:lnTo>
                    <a:pt x="244194" y="25238"/>
                  </a:lnTo>
                  <a:lnTo>
                    <a:pt x="282658" y="24623"/>
                  </a:lnTo>
                  <a:lnTo>
                    <a:pt x="328551" y="21015"/>
                  </a:lnTo>
                  <a:lnTo>
                    <a:pt x="357046" y="19309"/>
                  </a:lnTo>
                  <a:lnTo>
                    <a:pt x="357888" y="18517"/>
                  </a:lnTo>
                  <a:lnTo>
                    <a:pt x="357744" y="17284"/>
                  </a:lnTo>
                  <a:lnTo>
                    <a:pt x="35533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605"/>
            <p:cNvSpPr/>
            <p:nvPr>
              <p:custDataLst>
                <p:tags r:id="rId42"/>
              </p:custDataLst>
            </p:nvPr>
          </p:nvSpPr>
          <p:spPr>
            <a:xfrm>
              <a:off x="3327739" y="5943862"/>
              <a:ext cx="102541" cy="317239"/>
            </a:xfrm>
            <a:custGeom>
              <a:avLst/>
              <a:gdLst/>
              <a:ahLst/>
              <a:cxnLst/>
              <a:rect l="0" t="0" r="0" b="0"/>
              <a:pathLst>
                <a:path w="102541" h="317239">
                  <a:moveTo>
                    <a:pt x="12361" y="6088"/>
                  </a:moveTo>
                  <a:lnTo>
                    <a:pt x="12361" y="6088"/>
                  </a:lnTo>
                  <a:lnTo>
                    <a:pt x="8990" y="6088"/>
                  </a:lnTo>
                  <a:lnTo>
                    <a:pt x="5454" y="4206"/>
                  </a:lnTo>
                  <a:lnTo>
                    <a:pt x="0" y="0"/>
                  </a:lnTo>
                  <a:lnTo>
                    <a:pt x="43405" y="45585"/>
                  </a:lnTo>
                  <a:lnTo>
                    <a:pt x="81142" y="90242"/>
                  </a:lnTo>
                  <a:lnTo>
                    <a:pt x="97260" y="120157"/>
                  </a:lnTo>
                  <a:lnTo>
                    <a:pt x="102540" y="136042"/>
                  </a:lnTo>
                  <a:lnTo>
                    <a:pt x="101595" y="154391"/>
                  </a:lnTo>
                  <a:lnTo>
                    <a:pt x="89489" y="201659"/>
                  </a:lnTo>
                  <a:lnTo>
                    <a:pt x="67512" y="240658"/>
                  </a:lnTo>
                  <a:lnTo>
                    <a:pt x="34962" y="284576"/>
                  </a:lnTo>
                  <a:lnTo>
                    <a:pt x="6011" y="317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484"/>
          <p:cNvGrpSpPr/>
          <p:nvPr/>
        </p:nvGrpSpPr>
        <p:grpSpPr>
          <a:xfrm>
            <a:off x="3886307" y="5773759"/>
            <a:ext cx="3699477" cy="603732"/>
            <a:chOff x="3886307" y="5773759"/>
            <a:chExt cx="3699477" cy="603732"/>
          </a:xfrm>
        </p:grpSpPr>
        <p:sp>
          <p:nvSpPr>
            <p:cNvPr id="161" name="SMARTInkShape-2606"/>
            <p:cNvSpPr/>
            <p:nvPr>
              <p:custDataLst>
                <p:tags r:id="rId14"/>
              </p:custDataLst>
            </p:nvPr>
          </p:nvSpPr>
          <p:spPr>
            <a:xfrm>
              <a:off x="6627199" y="5995806"/>
              <a:ext cx="148252" cy="157345"/>
            </a:xfrm>
            <a:custGeom>
              <a:avLst/>
              <a:gdLst/>
              <a:ahLst/>
              <a:cxnLst/>
              <a:rect l="0" t="0" r="0" b="0"/>
              <a:pathLst>
                <a:path w="148252" h="157345">
                  <a:moveTo>
                    <a:pt x="148251" y="17644"/>
                  </a:moveTo>
                  <a:lnTo>
                    <a:pt x="148251" y="17644"/>
                  </a:lnTo>
                  <a:lnTo>
                    <a:pt x="143225" y="5711"/>
                  </a:lnTo>
                  <a:lnTo>
                    <a:pt x="142783" y="3339"/>
                  </a:lnTo>
                  <a:lnTo>
                    <a:pt x="141783" y="1757"/>
                  </a:lnTo>
                  <a:lnTo>
                    <a:pt x="140411" y="703"/>
                  </a:lnTo>
                  <a:lnTo>
                    <a:pt x="138791" y="0"/>
                  </a:lnTo>
                  <a:lnTo>
                    <a:pt x="126398" y="2381"/>
                  </a:lnTo>
                  <a:lnTo>
                    <a:pt x="102579" y="10926"/>
                  </a:lnTo>
                  <a:lnTo>
                    <a:pt x="76548" y="32509"/>
                  </a:lnTo>
                  <a:lnTo>
                    <a:pt x="38811" y="76476"/>
                  </a:lnTo>
                  <a:lnTo>
                    <a:pt x="13274" y="122163"/>
                  </a:lnTo>
                  <a:lnTo>
                    <a:pt x="0" y="151561"/>
                  </a:lnTo>
                  <a:lnTo>
                    <a:pt x="28" y="153489"/>
                  </a:lnTo>
                  <a:lnTo>
                    <a:pt x="2201" y="15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607"/>
            <p:cNvSpPr/>
            <p:nvPr>
              <p:custDataLst>
                <p:tags r:id="rId15"/>
              </p:custDataLst>
            </p:nvPr>
          </p:nvSpPr>
          <p:spPr>
            <a:xfrm>
              <a:off x="6794500" y="61150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1994" y="37963"/>
                  </a:lnTo>
                  <a:lnTo>
                    <a:pt x="7631" y="5154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608"/>
            <p:cNvSpPr/>
            <p:nvPr>
              <p:custDataLst>
                <p:tags r:id="rId16"/>
              </p:custDataLst>
            </p:nvPr>
          </p:nvSpPr>
          <p:spPr>
            <a:xfrm>
              <a:off x="6826250" y="6165850"/>
              <a:ext cx="88901" cy="63501"/>
            </a:xfrm>
            <a:custGeom>
              <a:avLst/>
              <a:gdLst/>
              <a:ahLst/>
              <a:cxnLst/>
              <a:rect l="0" t="0" r="0" b="0"/>
              <a:pathLst>
                <a:path w="88901" h="63501">
                  <a:moveTo>
                    <a:pt x="88900" y="0"/>
                  </a:moveTo>
                  <a:lnTo>
                    <a:pt x="88900" y="0"/>
                  </a:lnTo>
                  <a:lnTo>
                    <a:pt x="47265" y="3220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609"/>
            <p:cNvSpPr/>
            <p:nvPr>
              <p:custDataLst>
                <p:tags r:id="rId17"/>
              </p:custDataLst>
            </p:nvPr>
          </p:nvSpPr>
          <p:spPr>
            <a:xfrm>
              <a:off x="3889463" y="6022135"/>
              <a:ext cx="231688" cy="221836"/>
            </a:xfrm>
            <a:custGeom>
              <a:avLst/>
              <a:gdLst/>
              <a:ahLst/>
              <a:cxnLst/>
              <a:rect l="0" t="0" r="0" b="0"/>
              <a:pathLst>
                <a:path w="231688" h="221836">
                  <a:moveTo>
                    <a:pt x="155487" y="67515"/>
                  </a:moveTo>
                  <a:lnTo>
                    <a:pt x="155487" y="67515"/>
                  </a:lnTo>
                  <a:lnTo>
                    <a:pt x="161575" y="61427"/>
                  </a:lnTo>
                  <a:lnTo>
                    <a:pt x="161759" y="57871"/>
                  </a:lnTo>
                  <a:lnTo>
                    <a:pt x="158443" y="45608"/>
                  </a:lnTo>
                  <a:lnTo>
                    <a:pt x="146250" y="28568"/>
                  </a:lnTo>
                  <a:lnTo>
                    <a:pt x="119622" y="5546"/>
                  </a:lnTo>
                  <a:lnTo>
                    <a:pt x="109208" y="1167"/>
                  </a:lnTo>
                  <a:lnTo>
                    <a:pt x="103468" y="0"/>
                  </a:lnTo>
                  <a:lnTo>
                    <a:pt x="87682" y="4346"/>
                  </a:lnTo>
                  <a:lnTo>
                    <a:pt x="60843" y="20576"/>
                  </a:lnTo>
                  <a:lnTo>
                    <a:pt x="26490" y="54715"/>
                  </a:lnTo>
                  <a:lnTo>
                    <a:pt x="7748" y="85046"/>
                  </a:lnTo>
                  <a:lnTo>
                    <a:pt x="0" y="119746"/>
                  </a:lnTo>
                  <a:lnTo>
                    <a:pt x="3157" y="164328"/>
                  </a:lnTo>
                  <a:lnTo>
                    <a:pt x="13534" y="195056"/>
                  </a:lnTo>
                  <a:lnTo>
                    <a:pt x="23958" y="210984"/>
                  </a:lnTo>
                  <a:lnTo>
                    <a:pt x="35646" y="219473"/>
                  </a:lnTo>
                  <a:lnTo>
                    <a:pt x="41726" y="221737"/>
                  </a:lnTo>
                  <a:lnTo>
                    <a:pt x="47191" y="221835"/>
                  </a:lnTo>
                  <a:lnTo>
                    <a:pt x="57026" y="218181"/>
                  </a:lnTo>
                  <a:lnTo>
                    <a:pt x="77238" y="198077"/>
                  </a:lnTo>
                  <a:lnTo>
                    <a:pt x="94359" y="169779"/>
                  </a:lnTo>
                  <a:lnTo>
                    <a:pt x="107011" y="127906"/>
                  </a:lnTo>
                  <a:lnTo>
                    <a:pt x="110242" y="85245"/>
                  </a:lnTo>
                  <a:lnTo>
                    <a:pt x="110990" y="62575"/>
                  </a:lnTo>
                  <a:lnTo>
                    <a:pt x="114394" y="68325"/>
                  </a:lnTo>
                  <a:lnTo>
                    <a:pt x="123866" y="115473"/>
                  </a:lnTo>
                  <a:lnTo>
                    <a:pt x="144772" y="162752"/>
                  </a:lnTo>
                  <a:lnTo>
                    <a:pt x="167286" y="193177"/>
                  </a:lnTo>
                  <a:lnTo>
                    <a:pt x="183544" y="204034"/>
                  </a:lnTo>
                  <a:lnTo>
                    <a:pt x="192536" y="205094"/>
                  </a:lnTo>
                  <a:lnTo>
                    <a:pt x="231687" y="194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610"/>
            <p:cNvSpPr/>
            <p:nvPr>
              <p:custDataLst>
                <p:tags r:id="rId18"/>
              </p:custDataLst>
            </p:nvPr>
          </p:nvSpPr>
          <p:spPr>
            <a:xfrm>
              <a:off x="3886307" y="5773759"/>
              <a:ext cx="95144" cy="150792"/>
            </a:xfrm>
            <a:custGeom>
              <a:avLst/>
              <a:gdLst/>
              <a:ahLst/>
              <a:cxnLst/>
              <a:rect l="0" t="0" r="0" b="0"/>
              <a:pathLst>
                <a:path w="95144" h="150792">
                  <a:moveTo>
                    <a:pt x="18943" y="55541"/>
                  </a:moveTo>
                  <a:lnTo>
                    <a:pt x="18943" y="55541"/>
                  </a:lnTo>
                  <a:lnTo>
                    <a:pt x="18237" y="62021"/>
                  </a:lnTo>
                  <a:lnTo>
                    <a:pt x="2642" y="107084"/>
                  </a:lnTo>
                  <a:lnTo>
                    <a:pt x="255" y="117327"/>
                  </a:lnTo>
                  <a:lnTo>
                    <a:pt x="0" y="111791"/>
                  </a:lnTo>
                  <a:lnTo>
                    <a:pt x="4933" y="64996"/>
                  </a:lnTo>
                  <a:lnTo>
                    <a:pt x="7736" y="25887"/>
                  </a:lnTo>
                  <a:lnTo>
                    <a:pt x="11140" y="10612"/>
                  </a:lnTo>
                  <a:lnTo>
                    <a:pt x="15004" y="3822"/>
                  </a:lnTo>
                  <a:lnTo>
                    <a:pt x="19074" y="805"/>
                  </a:lnTo>
                  <a:lnTo>
                    <a:pt x="21147" y="0"/>
                  </a:lnTo>
                  <a:lnTo>
                    <a:pt x="29095" y="2869"/>
                  </a:lnTo>
                  <a:lnTo>
                    <a:pt x="34177" y="5610"/>
                  </a:lnTo>
                  <a:lnTo>
                    <a:pt x="51444" y="33064"/>
                  </a:lnTo>
                  <a:lnTo>
                    <a:pt x="66594" y="69107"/>
                  </a:lnTo>
                  <a:lnTo>
                    <a:pt x="83650" y="113437"/>
                  </a:lnTo>
                  <a:lnTo>
                    <a:pt x="95143" y="150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611"/>
            <p:cNvSpPr/>
            <p:nvPr>
              <p:custDataLst>
                <p:tags r:id="rId19"/>
              </p:custDataLst>
            </p:nvPr>
          </p:nvSpPr>
          <p:spPr>
            <a:xfrm>
              <a:off x="4149530" y="6151755"/>
              <a:ext cx="167633" cy="223646"/>
            </a:xfrm>
            <a:custGeom>
              <a:avLst/>
              <a:gdLst/>
              <a:ahLst/>
              <a:cxnLst/>
              <a:rect l="0" t="0" r="0" b="0"/>
              <a:pathLst>
                <a:path w="167633" h="223646">
                  <a:moveTo>
                    <a:pt x="3370" y="115695"/>
                  </a:moveTo>
                  <a:lnTo>
                    <a:pt x="3370" y="115695"/>
                  </a:lnTo>
                  <a:lnTo>
                    <a:pt x="6741" y="119066"/>
                  </a:lnTo>
                  <a:lnTo>
                    <a:pt x="6514" y="126365"/>
                  </a:lnTo>
                  <a:lnTo>
                    <a:pt x="3646" y="167432"/>
                  </a:lnTo>
                  <a:lnTo>
                    <a:pt x="3375" y="209737"/>
                  </a:lnTo>
                  <a:lnTo>
                    <a:pt x="0" y="203845"/>
                  </a:lnTo>
                  <a:lnTo>
                    <a:pt x="1274" y="172936"/>
                  </a:lnTo>
                  <a:lnTo>
                    <a:pt x="4320" y="130552"/>
                  </a:lnTo>
                  <a:lnTo>
                    <a:pt x="6120" y="104433"/>
                  </a:lnTo>
                  <a:lnTo>
                    <a:pt x="13764" y="62242"/>
                  </a:lnTo>
                  <a:lnTo>
                    <a:pt x="28087" y="20129"/>
                  </a:lnTo>
                  <a:lnTo>
                    <a:pt x="39386" y="2477"/>
                  </a:lnTo>
                  <a:lnTo>
                    <a:pt x="42197" y="0"/>
                  </a:lnTo>
                  <a:lnTo>
                    <a:pt x="45483" y="465"/>
                  </a:lnTo>
                  <a:lnTo>
                    <a:pt x="52896" y="6626"/>
                  </a:lnTo>
                  <a:lnTo>
                    <a:pt x="72811" y="32898"/>
                  </a:lnTo>
                  <a:lnTo>
                    <a:pt x="87425" y="63495"/>
                  </a:lnTo>
                  <a:lnTo>
                    <a:pt x="90451" y="65372"/>
                  </a:lnTo>
                  <a:lnTo>
                    <a:pt x="93880" y="65919"/>
                  </a:lnTo>
                  <a:lnTo>
                    <a:pt x="97577" y="65578"/>
                  </a:lnTo>
                  <a:lnTo>
                    <a:pt x="112892" y="54984"/>
                  </a:lnTo>
                  <a:lnTo>
                    <a:pt x="139961" y="16017"/>
                  </a:lnTo>
                  <a:lnTo>
                    <a:pt x="142408" y="16081"/>
                  </a:lnTo>
                  <a:lnTo>
                    <a:pt x="144745" y="17536"/>
                  </a:lnTo>
                  <a:lnTo>
                    <a:pt x="151406" y="39809"/>
                  </a:lnTo>
                  <a:lnTo>
                    <a:pt x="157848" y="79961"/>
                  </a:lnTo>
                  <a:lnTo>
                    <a:pt x="162103" y="113219"/>
                  </a:lnTo>
                  <a:lnTo>
                    <a:pt x="165640" y="148460"/>
                  </a:lnTo>
                  <a:lnTo>
                    <a:pt x="167632" y="195803"/>
                  </a:lnTo>
                  <a:lnTo>
                    <a:pt x="167516" y="218531"/>
                  </a:lnTo>
                  <a:lnTo>
                    <a:pt x="166423" y="220942"/>
                  </a:lnTo>
                  <a:lnTo>
                    <a:pt x="162120" y="223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612"/>
            <p:cNvSpPr/>
            <p:nvPr>
              <p:custDataLst>
                <p:tags r:id="rId20"/>
              </p:custDataLst>
            </p:nvPr>
          </p:nvSpPr>
          <p:spPr>
            <a:xfrm>
              <a:off x="4356309" y="6184899"/>
              <a:ext cx="133142" cy="185332"/>
            </a:xfrm>
            <a:custGeom>
              <a:avLst/>
              <a:gdLst/>
              <a:ahLst/>
              <a:cxnLst/>
              <a:rect l="0" t="0" r="0" b="0"/>
              <a:pathLst>
                <a:path w="133142" h="185332">
                  <a:moveTo>
                    <a:pt x="31541" y="1"/>
                  </a:moveTo>
                  <a:lnTo>
                    <a:pt x="31541" y="1"/>
                  </a:lnTo>
                  <a:lnTo>
                    <a:pt x="34912" y="0"/>
                  </a:lnTo>
                  <a:lnTo>
                    <a:pt x="35905" y="1412"/>
                  </a:lnTo>
                  <a:lnTo>
                    <a:pt x="37008" y="6743"/>
                  </a:lnTo>
                  <a:lnTo>
                    <a:pt x="28975" y="45435"/>
                  </a:lnTo>
                  <a:lnTo>
                    <a:pt x="15799" y="90350"/>
                  </a:lnTo>
                  <a:lnTo>
                    <a:pt x="5162" y="126724"/>
                  </a:lnTo>
                  <a:lnTo>
                    <a:pt x="498" y="171606"/>
                  </a:lnTo>
                  <a:lnTo>
                    <a:pt x="0" y="183805"/>
                  </a:lnTo>
                  <a:lnTo>
                    <a:pt x="2047" y="185331"/>
                  </a:lnTo>
                  <a:lnTo>
                    <a:pt x="9966" y="185146"/>
                  </a:lnTo>
                  <a:lnTo>
                    <a:pt x="56786" y="172029"/>
                  </a:lnTo>
                  <a:lnTo>
                    <a:pt x="96840" y="156331"/>
                  </a:lnTo>
                  <a:lnTo>
                    <a:pt x="133141" y="139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613"/>
            <p:cNvSpPr/>
            <p:nvPr>
              <p:custDataLst>
                <p:tags r:id="rId21"/>
              </p:custDataLst>
            </p:nvPr>
          </p:nvSpPr>
          <p:spPr>
            <a:xfrm>
              <a:off x="4526990" y="6192627"/>
              <a:ext cx="102161" cy="184864"/>
            </a:xfrm>
            <a:custGeom>
              <a:avLst/>
              <a:gdLst/>
              <a:ahLst/>
              <a:cxnLst/>
              <a:rect l="0" t="0" r="0" b="0"/>
              <a:pathLst>
                <a:path w="102161" h="184864">
                  <a:moveTo>
                    <a:pt x="95810" y="30373"/>
                  </a:moveTo>
                  <a:lnTo>
                    <a:pt x="95810" y="30373"/>
                  </a:lnTo>
                  <a:lnTo>
                    <a:pt x="101277" y="10599"/>
                  </a:lnTo>
                  <a:lnTo>
                    <a:pt x="100866" y="8019"/>
                  </a:lnTo>
                  <a:lnTo>
                    <a:pt x="98527" y="3269"/>
                  </a:lnTo>
                  <a:lnTo>
                    <a:pt x="96916" y="1721"/>
                  </a:lnTo>
                  <a:lnTo>
                    <a:pt x="93244" y="0"/>
                  </a:lnTo>
                  <a:lnTo>
                    <a:pt x="85497" y="2998"/>
                  </a:lnTo>
                  <a:lnTo>
                    <a:pt x="53530" y="25435"/>
                  </a:lnTo>
                  <a:lnTo>
                    <a:pt x="19856" y="63658"/>
                  </a:lnTo>
                  <a:lnTo>
                    <a:pt x="8" y="108195"/>
                  </a:lnTo>
                  <a:lnTo>
                    <a:pt x="0" y="150958"/>
                  </a:lnTo>
                  <a:lnTo>
                    <a:pt x="1016" y="165811"/>
                  </a:lnTo>
                  <a:lnTo>
                    <a:pt x="3820" y="174764"/>
                  </a:lnTo>
                  <a:lnTo>
                    <a:pt x="11181" y="181094"/>
                  </a:lnTo>
                  <a:lnTo>
                    <a:pt x="16107" y="183770"/>
                  </a:lnTo>
                  <a:lnTo>
                    <a:pt x="29106" y="184863"/>
                  </a:lnTo>
                  <a:lnTo>
                    <a:pt x="67190" y="179814"/>
                  </a:lnTo>
                  <a:lnTo>
                    <a:pt x="85206" y="172285"/>
                  </a:lnTo>
                  <a:lnTo>
                    <a:pt x="92974" y="167315"/>
                  </a:lnTo>
                  <a:lnTo>
                    <a:pt x="97447" y="161884"/>
                  </a:lnTo>
                  <a:lnTo>
                    <a:pt x="99723" y="156147"/>
                  </a:lnTo>
                  <a:lnTo>
                    <a:pt x="102160" y="138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614"/>
            <p:cNvSpPr/>
            <p:nvPr>
              <p:custDataLst>
                <p:tags r:id="rId22"/>
              </p:custDataLst>
            </p:nvPr>
          </p:nvSpPr>
          <p:spPr>
            <a:xfrm>
              <a:off x="4546600" y="62865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12552" y="23518"/>
                  </a:lnTo>
                  <a:lnTo>
                    <a:pt x="54569" y="14568"/>
                  </a:lnTo>
                  <a:lnTo>
                    <a:pt x="95576" y="630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615"/>
            <p:cNvSpPr/>
            <p:nvPr>
              <p:custDataLst>
                <p:tags r:id="rId23"/>
              </p:custDataLst>
            </p:nvPr>
          </p:nvSpPr>
          <p:spPr>
            <a:xfrm>
              <a:off x="4870450" y="6038850"/>
              <a:ext cx="254001" cy="19051"/>
            </a:xfrm>
            <a:custGeom>
              <a:avLst/>
              <a:gdLst/>
              <a:ahLst/>
              <a:cxnLst/>
              <a:rect l="0" t="0" r="0" b="0"/>
              <a:pathLst>
                <a:path w="254001" h="19051">
                  <a:moveTo>
                    <a:pt x="0" y="19050"/>
                  </a:moveTo>
                  <a:lnTo>
                    <a:pt x="0" y="19050"/>
                  </a:lnTo>
                  <a:lnTo>
                    <a:pt x="40182" y="17169"/>
                  </a:lnTo>
                  <a:lnTo>
                    <a:pt x="71481" y="13275"/>
                  </a:lnTo>
                  <a:lnTo>
                    <a:pt x="111261" y="6841"/>
                  </a:lnTo>
                  <a:lnTo>
                    <a:pt x="152931" y="3040"/>
                  </a:lnTo>
                  <a:lnTo>
                    <a:pt x="192147" y="1351"/>
                  </a:lnTo>
                  <a:lnTo>
                    <a:pt x="233791" y="400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616"/>
            <p:cNvSpPr/>
            <p:nvPr>
              <p:custDataLst>
                <p:tags r:id="rId24"/>
              </p:custDataLst>
            </p:nvPr>
          </p:nvSpPr>
          <p:spPr>
            <a:xfrm>
              <a:off x="4940300" y="616585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44258" y="23519"/>
                  </a:lnTo>
                  <a:lnTo>
                    <a:pt x="84375" y="18493"/>
                  </a:lnTo>
                  <a:lnTo>
                    <a:pt x="125659" y="1065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617"/>
            <p:cNvSpPr/>
            <p:nvPr>
              <p:custDataLst>
                <p:tags r:id="rId25"/>
              </p:custDataLst>
            </p:nvPr>
          </p:nvSpPr>
          <p:spPr>
            <a:xfrm>
              <a:off x="5286277" y="5949952"/>
              <a:ext cx="232891" cy="228599"/>
            </a:xfrm>
            <a:custGeom>
              <a:avLst/>
              <a:gdLst/>
              <a:ahLst/>
              <a:cxnLst/>
              <a:rect l="0" t="0" r="0" b="0"/>
              <a:pathLst>
                <a:path w="232891" h="228599">
                  <a:moveTo>
                    <a:pt x="9623" y="50798"/>
                  </a:moveTo>
                  <a:lnTo>
                    <a:pt x="9623" y="50798"/>
                  </a:lnTo>
                  <a:lnTo>
                    <a:pt x="10329" y="57278"/>
                  </a:lnTo>
                  <a:lnTo>
                    <a:pt x="14649" y="83123"/>
                  </a:lnTo>
                  <a:lnTo>
                    <a:pt x="13699" y="118231"/>
                  </a:lnTo>
                  <a:lnTo>
                    <a:pt x="8949" y="156151"/>
                  </a:lnTo>
                  <a:lnTo>
                    <a:pt x="3605" y="193956"/>
                  </a:lnTo>
                  <a:lnTo>
                    <a:pt x="2789" y="193508"/>
                  </a:lnTo>
                  <a:lnTo>
                    <a:pt x="0" y="189250"/>
                  </a:lnTo>
                  <a:lnTo>
                    <a:pt x="1205" y="168805"/>
                  </a:lnTo>
                  <a:lnTo>
                    <a:pt x="7999" y="137111"/>
                  </a:lnTo>
                  <a:lnTo>
                    <a:pt x="18779" y="94803"/>
                  </a:lnTo>
                  <a:lnTo>
                    <a:pt x="32977" y="47779"/>
                  </a:lnTo>
                  <a:lnTo>
                    <a:pt x="53467" y="7413"/>
                  </a:lnTo>
                  <a:lnTo>
                    <a:pt x="60019" y="2119"/>
                  </a:lnTo>
                  <a:lnTo>
                    <a:pt x="66504" y="1"/>
                  </a:lnTo>
                  <a:lnTo>
                    <a:pt x="72944" y="0"/>
                  </a:lnTo>
                  <a:lnTo>
                    <a:pt x="78648" y="3527"/>
                  </a:lnTo>
                  <a:lnTo>
                    <a:pt x="88749" y="16854"/>
                  </a:lnTo>
                  <a:lnTo>
                    <a:pt x="106026" y="64293"/>
                  </a:lnTo>
                  <a:lnTo>
                    <a:pt x="113838" y="104577"/>
                  </a:lnTo>
                  <a:lnTo>
                    <a:pt x="117081" y="140029"/>
                  </a:lnTo>
                  <a:lnTo>
                    <a:pt x="117950" y="140624"/>
                  </a:lnTo>
                  <a:lnTo>
                    <a:pt x="119236" y="139609"/>
                  </a:lnTo>
                  <a:lnTo>
                    <a:pt x="129739" y="121101"/>
                  </a:lnTo>
                  <a:lnTo>
                    <a:pt x="144696" y="81505"/>
                  </a:lnTo>
                  <a:lnTo>
                    <a:pt x="160201" y="58802"/>
                  </a:lnTo>
                  <a:lnTo>
                    <a:pt x="177441" y="43771"/>
                  </a:lnTo>
                  <a:lnTo>
                    <a:pt x="192159" y="37092"/>
                  </a:lnTo>
                  <a:lnTo>
                    <a:pt x="199752" y="38838"/>
                  </a:lnTo>
                  <a:lnTo>
                    <a:pt x="215715" y="50186"/>
                  </a:lnTo>
                  <a:lnTo>
                    <a:pt x="226574" y="74516"/>
                  </a:lnTo>
                  <a:lnTo>
                    <a:pt x="232890" y="122031"/>
                  </a:lnTo>
                  <a:lnTo>
                    <a:pt x="232325" y="154424"/>
                  </a:lnTo>
                  <a:lnTo>
                    <a:pt x="230596" y="196900"/>
                  </a:lnTo>
                  <a:lnTo>
                    <a:pt x="225190" y="213568"/>
                  </a:lnTo>
                  <a:lnTo>
                    <a:pt x="219966" y="221918"/>
                  </a:lnTo>
                  <a:lnTo>
                    <a:pt x="212823" y="228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618"/>
            <p:cNvSpPr/>
            <p:nvPr>
              <p:custDataLst>
                <p:tags r:id="rId26"/>
              </p:custDataLst>
            </p:nvPr>
          </p:nvSpPr>
          <p:spPr>
            <a:xfrm>
              <a:off x="5600700" y="60452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8951" y="3861"/>
                  </a:lnTo>
                  <a:lnTo>
                    <a:pt x="62720" y="50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619"/>
            <p:cNvSpPr/>
            <p:nvPr>
              <p:custDataLst>
                <p:tags r:id="rId27"/>
              </p:custDataLst>
            </p:nvPr>
          </p:nvSpPr>
          <p:spPr>
            <a:xfrm>
              <a:off x="5588883" y="6121400"/>
              <a:ext cx="119768" cy="25401"/>
            </a:xfrm>
            <a:custGeom>
              <a:avLst/>
              <a:gdLst/>
              <a:ahLst/>
              <a:cxnLst/>
              <a:rect l="0" t="0" r="0" b="0"/>
              <a:pathLst>
                <a:path w="1197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399"/>
                  </a:lnTo>
                  <a:lnTo>
                    <a:pt x="32507" y="21637"/>
                  </a:lnTo>
                  <a:lnTo>
                    <a:pt x="73216" y="11585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620"/>
            <p:cNvSpPr/>
            <p:nvPr>
              <p:custDataLst>
                <p:tags r:id="rId28"/>
              </p:custDataLst>
            </p:nvPr>
          </p:nvSpPr>
          <p:spPr>
            <a:xfrm>
              <a:off x="5855142" y="5987728"/>
              <a:ext cx="203974" cy="203724"/>
            </a:xfrm>
            <a:custGeom>
              <a:avLst/>
              <a:gdLst/>
              <a:ahLst/>
              <a:cxnLst/>
              <a:rect l="0" t="0" r="0" b="0"/>
              <a:pathLst>
                <a:path w="203974" h="203724">
                  <a:moveTo>
                    <a:pt x="37658" y="70172"/>
                  </a:moveTo>
                  <a:lnTo>
                    <a:pt x="37658" y="70172"/>
                  </a:lnTo>
                  <a:lnTo>
                    <a:pt x="37658" y="66801"/>
                  </a:lnTo>
                  <a:lnTo>
                    <a:pt x="35776" y="63265"/>
                  </a:lnTo>
                  <a:lnTo>
                    <a:pt x="33294" y="59340"/>
                  </a:lnTo>
                  <a:lnTo>
                    <a:pt x="31385" y="51484"/>
                  </a:lnTo>
                  <a:lnTo>
                    <a:pt x="27959" y="57971"/>
                  </a:lnTo>
                  <a:lnTo>
                    <a:pt x="23472" y="96327"/>
                  </a:lnTo>
                  <a:lnTo>
                    <a:pt x="16286" y="133896"/>
                  </a:lnTo>
                  <a:lnTo>
                    <a:pt x="4586" y="177774"/>
                  </a:lnTo>
                  <a:lnTo>
                    <a:pt x="1048" y="191424"/>
                  </a:lnTo>
                  <a:lnTo>
                    <a:pt x="552" y="191929"/>
                  </a:lnTo>
                  <a:lnTo>
                    <a:pt x="0" y="188728"/>
                  </a:lnTo>
                  <a:lnTo>
                    <a:pt x="15312" y="146113"/>
                  </a:lnTo>
                  <a:lnTo>
                    <a:pt x="26315" y="108863"/>
                  </a:lnTo>
                  <a:lnTo>
                    <a:pt x="38261" y="61733"/>
                  </a:lnTo>
                  <a:lnTo>
                    <a:pt x="56887" y="17342"/>
                  </a:lnTo>
                  <a:lnTo>
                    <a:pt x="67605" y="4359"/>
                  </a:lnTo>
                  <a:lnTo>
                    <a:pt x="72440" y="897"/>
                  </a:lnTo>
                  <a:lnTo>
                    <a:pt x="77074" y="0"/>
                  </a:lnTo>
                  <a:lnTo>
                    <a:pt x="81574" y="813"/>
                  </a:lnTo>
                  <a:lnTo>
                    <a:pt x="85986" y="2764"/>
                  </a:lnTo>
                  <a:lnTo>
                    <a:pt x="88927" y="7594"/>
                  </a:lnTo>
                  <a:lnTo>
                    <a:pt x="95528" y="44458"/>
                  </a:lnTo>
                  <a:lnTo>
                    <a:pt x="97609" y="79016"/>
                  </a:lnTo>
                  <a:lnTo>
                    <a:pt x="94972" y="117495"/>
                  </a:lnTo>
                  <a:lnTo>
                    <a:pt x="95622" y="117242"/>
                  </a:lnTo>
                  <a:lnTo>
                    <a:pt x="123376" y="74383"/>
                  </a:lnTo>
                  <a:lnTo>
                    <a:pt x="138550" y="57227"/>
                  </a:lnTo>
                  <a:lnTo>
                    <a:pt x="154700" y="47250"/>
                  </a:lnTo>
                  <a:lnTo>
                    <a:pt x="169404" y="44227"/>
                  </a:lnTo>
                  <a:lnTo>
                    <a:pt x="176289" y="44408"/>
                  </a:lnTo>
                  <a:lnTo>
                    <a:pt x="182289" y="46646"/>
                  </a:lnTo>
                  <a:lnTo>
                    <a:pt x="192720" y="54776"/>
                  </a:lnTo>
                  <a:lnTo>
                    <a:pt x="203155" y="84739"/>
                  </a:lnTo>
                  <a:lnTo>
                    <a:pt x="203973" y="124897"/>
                  </a:lnTo>
                  <a:lnTo>
                    <a:pt x="196376" y="164703"/>
                  </a:lnTo>
                  <a:lnTo>
                    <a:pt x="182578" y="201707"/>
                  </a:lnTo>
                  <a:lnTo>
                    <a:pt x="180838" y="203723"/>
                  </a:lnTo>
                  <a:lnTo>
                    <a:pt x="177358" y="203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621"/>
            <p:cNvSpPr/>
            <p:nvPr>
              <p:custDataLst>
                <p:tags r:id="rId29"/>
              </p:custDataLst>
            </p:nvPr>
          </p:nvSpPr>
          <p:spPr>
            <a:xfrm>
              <a:off x="6127750" y="6051550"/>
              <a:ext cx="6089" cy="82551"/>
            </a:xfrm>
            <a:custGeom>
              <a:avLst/>
              <a:gdLst/>
              <a:ahLst/>
              <a:cxnLst/>
              <a:rect l="0" t="0" r="0" b="0"/>
              <a:pathLst>
                <a:path w="6089" h="825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8" y="5090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622"/>
            <p:cNvSpPr/>
            <p:nvPr>
              <p:custDataLst>
                <p:tags r:id="rId30"/>
              </p:custDataLst>
            </p:nvPr>
          </p:nvSpPr>
          <p:spPr>
            <a:xfrm>
              <a:off x="6109583" y="5914542"/>
              <a:ext cx="5468" cy="60809"/>
            </a:xfrm>
            <a:custGeom>
              <a:avLst/>
              <a:gdLst/>
              <a:ahLst/>
              <a:cxnLst/>
              <a:rect l="0" t="0" r="0" b="0"/>
              <a:pathLst>
                <a:path w="5468" h="60809">
                  <a:moveTo>
                    <a:pt x="5467" y="3658"/>
                  </a:moveTo>
                  <a:lnTo>
                    <a:pt x="5467" y="3658"/>
                  </a:lnTo>
                  <a:lnTo>
                    <a:pt x="5467" y="287"/>
                  </a:lnTo>
                  <a:lnTo>
                    <a:pt x="4762" y="0"/>
                  </a:lnTo>
                  <a:lnTo>
                    <a:pt x="2096" y="1562"/>
                  </a:lnTo>
                  <a:lnTo>
                    <a:pt x="0" y="16521"/>
                  </a:lnTo>
                  <a:lnTo>
                    <a:pt x="5467" y="60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623"/>
            <p:cNvSpPr/>
            <p:nvPr>
              <p:custDataLst>
                <p:tags r:id="rId31"/>
              </p:custDataLst>
            </p:nvPr>
          </p:nvSpPr>
          <p:spPr>
            <a:xfrm>
              <a:off x="6153298" y="6023322"/>
              <a:ext cx="119905" cy="142529"/>
            </a:xfrm>
            <a:custGeom>
              <a:avLst/>
              <a:gdLst/>
              <a:ahLst/>
              <a:cxnLst/>
              <a:rect l="0" t="0" r="0" b="0"/>
              <a:pathLst>
                <a:path w="119905" h="142529">
                  <a:moveTo>
                    <a:pt x="6202" y="21878"/>
                  </a:moveTo>
                  <a:lnTo>
                    <a:pt x="6202" y="21878"/>
                  </a:lnTo>
                  <a:lnTo>
                    <a:pt x="6202" y="16411"/>
                  </a:lnTo>
                  <a:lnTo>
                    <a:pt x="11228" y="63896"/>
                  </a:lnTo>
                  <a:lnTo>
                    <a:pt x="10553" y="85003"/>
                  </a:lnTo>
                  <a:lnTo>
                    <a:pt x="352" y="121218"/>
                  </a:lnTo>
                  <a:lnTo>
                    <a:pt x="0" y="109324"/>
                  </a:lnTo>
                  <a:lnTo>
                    <a:pt x="10726" y="64813"/>
                  </a:lnTo>
                  <a:lnTo>
                    <a:pt x="26592" y="26446"/>
                  </a:lnTo>
                  <a:lnTo>
                    <a:pt x="38547" y="10738"/>
                  </a:lnTo>
                  <a:lnTo>
                    <a:pt x="52798" y="2815"/>
                  </a:lnTo>
                  <a:lnTo>
                    <a:pt x="67834" y="0"/>
                  </a:lnTo>
                  <a:lnTo>
                    <a:pt x="81570" y="1101"/>
                  </a:lnTo>
                  <a:lnTo>
                    <a:pt x="101206" y="9058"/>
                  </a:lnTo>
                  <a:lnTo>
                    <a:pt x="110280" y="23941"/>
                  </a:lnTo>
                  <a:lnTo>
                    <a:pt x="117473" y="56121"/>
                  </a:lnTo>
                  <a:lnTo>
                    <a:pt x="119904" y="101549"/>
                  </a:lnTo>
                  <a:lnTo>
                    <a:pt x="116473" y="119376"/>
                  </a:lnTo>
                  <a:lnTo>
                    <a:pt x="107802" y="142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624"/>
            <p:cNvSpPr/>
            <p:nvPr>
              <p:custDataLst>
                <p:tags r:id="rId32"/>
              </p:custDataLst>
            </p:nvPr>
          </p:nvSpPr>
          <p:spPr>
            <a:xfrm>
              <a:off x="6439224" y="5885829"/>
              <a:ext cx="101277" cy="353062"/>
            </a:xfrm>
            <a:custGeom>
              <a:avLst/>
              <a:gdLst/>
              <a:ahLst/>
              <a:cxnLst/>
              <a:rect l="0" t="0" r="0" b="0"/>
              <a:pathLst>
                <a:path w="101277" h="353062">
                  <a:moveTo>
                    <a:pt x="101276" y="57771"/>
                  </a:moveTo>
                  <a:lnTo>
                    <a:pt x="101276" y="57771"/>
                  </a:lnTo>
                  <a:lnTo>
                    <a:pt x="94534" y="51029"/>
                  </a:lnTo>
                  <a:lnTo>
                    <a:pt x="91224" y="43956"/>
                  </a:lnTo>
                  <a:lnTo>
                    <a:pt x="79893" y="9905"/>
                  </a:lnTo>
                  <a:lnTo>
                    <a:pt x="70134" y="2865"/>
                  </a:lnTo>
                  <a:lnTo>
                    <a:pt x="63582" y="0"/>
                  </a:lnTo>
                  <a:lnTo>
                    <a:pt x="56391" y="207"/>
                  </a:lnTo>
                  <a:lnTo>
                    <a:pt x="32787" y="10612"/>
                  </a:lnTo>
                  <a:lnTo>
                    <a:pt x="10035" y="27099"/>
                  </a:lnTo>
                  <a:lnTo>
                    <a:pt x="1222" y="39200"/>
                  </a:lnTo>
                  <a:lnTo>
                    <a:pt x="0" y="46096"/>
                  </a:lnTo>
                  <a:lnTo>
                    <a:pt x="2407" y="61284"/>
                  </a:lnTo>
                  <a:lnTo>
                    <a:pt x="24390" y="102405"/>
                  </a:lnTo>
                  <a:lnTo>
                    <a:pt x="45447" y="148942"/>
                  </a:lnTo>
                  <a:lnTo>
                    <a:pt x="52436" y="175722"/>
                  </a:lnTo>
                  <a:lnTo>
                    <a:pt x="51817" y="192979"/>
                  </a:lnTo>
                  <a:lnTo>
                    <a:pt x="47309" y="206293"/>
                  </a:lnTo>
                  <a:lnTo>
                    <a:pt x="32917" y="226338"/>
                  </a:lnTo>
                  <a:lnTo>
                    <a:pt x="24798" y="231467"/>
                  </a:lnTo>
                  <a:lnTo>
                    <a:pt x="12440" y="235550"/>
                  </a:lnTo>
                  <a:lnTo>
                    <a:pt x="15766" y="235564"/>
                  </a:lnTo>
                  <a:lnTo>
                    <a:pt x="30270" y="247504"/>
                  </a:lnTo>
                  <a:lnTo>
                    <a:pt x="32772" y="249876"/>
                  </a:lnTo>
                  <a:lnTo>
                    <a:pt x="33734" y="253575"/>
                  </a:lnTo>
                  <a:lnTo>
                    <a:pt x="32922" y="263328"/>
                  </a:lnTo>
                  <a:lnTo>
                    <a:pt x="17252" y="304746"/>
                  </a:lnTo>
                  <a:lnTo>
                    <a:pt x="7336" y="345557"/>
                  </a:lnTo>
                  <a:lnTo>
                    <a:pt x="8311" y="349112"/>
                  </a:lnTo>
                  <a:lnTo>
                    <a:pt x="10371" y="351481"/>
                  </a:lnTo>
                  <a:lnTo>
                    <a:pt x="13156" y="353061"/>
                  </a:lnTo>
                  <a:lnTo>
                    <a:pt x="23776" y="351053"/>
                  </a:lnTo>
                  <a:lnTo>
                    <a:pt x="38609" y="344047"/>
                  </a:lnTo>
                  <a:lnTo>
                    <a:pt x="75876" y="318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625"/>
            <p:cNvSpPr/>
            <p:nvPr>
              <p:custDataLst>
                <p:tags r:id="rId33"/>
              </p:custDataLst>
            </p:nvPr>
          </p:nvSpPr>
          <p:spPr>
            <a:xfrm>
              <a:off x="6578600" y="5969883"/>
              <a:ext cx="152401" cy="170568"/>
            </a:xfrm>
            <a:custGeom>
              <a:avLst/>
              <a:gdLst/>
              <a:ahLst/>
              <a:cxnLst/>
              <a:rect l="0" t="0" r="0" b="0"/>
              <a:pathLst>
                <a:path w="152401" h="1705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8789" y="3271"/>
                  </a:lnTo>
                  <a:lnTo>
                    <a:pt x="52686" y="49367"/>
                  </a:lnTo>
                  <a:lnTo>
                    <a:pt x="81227" y="89735"/>
                  </a:lnTo>
                  <a:lnTo>
                    <a:pt x="107557" y="127332"/>
                  </a:lnTo>
                  <a:lnTo>
                    <a:pt x="135728" y="162574"/>
                  </a:lnTo>
                  <a:lnTo>
                    <a:pt x="15240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626"/>
            <p:cNvSpPr/>
            <p:nvPr>
              <p:custDataLst>
                <p:tags r:id="rId34"/>
              </p:custDataLst>
            </p:nvPr>
          </p:nvSpPr>
          <p:spPr>
            <a:xfrm>
              <a:off x="7016750" y="61722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23144" y="883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627"/>
            <p:cNvSpPr/>
            <p:nvPr>
              <p:custDataLst>
                <p:tags r:id="rId35"/>
              </p:custDataLst>
            </p:nvPr>
          </p:nvSpPr>
          <p:spPr>
            <a:xfrm>
              <a:off x="7169150" y="618490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95250" y="0"/>
                  </a:moveTo>
                  <a:lnTo>
                    <a:pt x="95250" y="0"/>
                  </a:lnTo>
                  <a:lnTo>
                    <a:pt x="57272" y="43738"/>
                  </a:lnTo>
                  <a:lnTo>
                    <a:pt x="11114" y="8607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628"/>
            <p:cNvSpPr/>
            <p:nvPr>
              <p:custDataLst>
                <p:tags r:id="rId36"/>
              </p:custDataLst>
            </p:nvPr>
          </p:nvSpPr>
          <p:spPr>
            <a:xfrm>
              <a:off x="7321550" y="5995806"/>
              <a:ext cx="63501" cy="220082"/>
            </a:xfrm>
            <a:custGeom>
              <a:avLst/>
              <a:gdLst/>
              <a:ahLst/>
              <a:cxnLst/>
              <a:rect l="0" t="0" r="0" b="0"/>
              <a:pathLst>
                <a:path w="63501" h="220082">
                  <a:moveTo>
                    <a:pt x="0" y="17644"/>
                  </a:moveTo>
                  <a:lnTo>
                    <a:pt x="0" y="17644"/>
                  </a:lnTo>
                  <a:lnTo>
                    <a:pt x="11556" y="0"/>
                  </a:lnTo>
                  <a:lnTo>
                    <a:pt x="11937" y="237"/>
                  </a:lnTo>
                  <a:lnTo>
                    <a:pt x="19562" y="39763"/>
                  </a:lnTo>
                  <a:lnTo>
                    <a:pt x="23511" y="69807"/>
                  </a:lnTo>
                  <a:lnTo>
                    <a:pt x="27618" y="106679"/>
                  </a:lnTo>
                  <a:lnTo>
                    <a:pt x="33677" y="142822"/>
                  </a:lnTo>
                  <a:lnTo>
                    <a:pt x="45021" y="189260"/>
                  </a:lnTo>
                  <a:lnTo>
                    <a:pt x="54753" y="219700"/>
                  </a:lnTo>
                  <a:lnTo>
                    <a:pt x="56258" y="220081"/>
                  </a:lnTo>
                  <a:lnTo>
                    <a:pt x="57966" y="218219"/>
                  </a:lnTo>
                  <a:lnTo>
                    <a:pt x="63500" y="208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629"/>
            <p:cNvSpPr/>
            <p:nvPr>
              <p:custDataLst>
                <p:tags r:id="rId37"/>
              </p:custDataLst>
            </p:nvPr>
          </p:nvSpPr>
          <p:spPr>
            <a:xfrm>
              <a:off x="7282167" y="6026150"/>
              <a:ext cx="147334" cy="228601"/>
            </a:xfrm>
            <a:custGeom>
              <a:avLst/>
              <a:gdLst/>
              <a:ahLst/>
              <a:cxnLst/>
              <a:rect l="0" t="0" r="0" b="0"/>
              <a:pathLst>
                <a:path w="147334" h="228601">
                  <a:moveTo>
                    <a:pt x="147333" y="0"/>
                  </a:moveTo>
                  <a:lnTo>
                    <a:pt x="147333" y="0"/>
                  </a:lnTo>
                  <a:lnTo>
                    <a:pt x="143962" y="0"/>
                  </a:lnTo>
                  <a:lnTo>
                    <a:pt x="113455" y="24419"/>
                  </a:lnTo>
                  <a:lnTo>
                    <a:pt x="83256" y="67932"/>
                  </a:lnTo>
                  <a:lnTo>
                    <a:pt x="64761" y="100042"/>
                  </a:lnTo>
                  <a:lnTo>
                    <a:pt x="46663" y="133597"/>
                  </a:lnTo>
                  <a:lnTo>
                    <a:pt x="22489" y="178579"/>
                  </a:lnTo>
                  <a:lnTo>
                    <a:pt x="417" y="219713"/>
                  </a:lnTo>
                  <a:lnTo>
                    <a:pt x="0" y="222676"/>
                  </a:lnTo>
                  <a:lnTo>
                    <a:pt x="1283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630"/>
            <p:cNvSpPr/>
            <p:nvPr>
              <p:custDataLst>
                <p:tags r:id="rId38"/>
              </p:custDataLst>
            </p:nvPr>
          </p:nvSpPr>
          <p:spPr>
            <a:xfrm>
              <a:off x="7366029" y="6171485"/>
              <a:ext cx="76172" cy="89616"/>
            </a:xfrm>
            <a:custGeom>
              <a:avLst/>
              <a:gdLst/>
              <a:ahLst/>
              <a:cxnLst/>
              <a:rect l="0" t="0" r="0" b="0"/>
              <a:pathLst>
                <a:path w="76172" h="89616">
                  <a:moveTo>
                    <a:pt x="12671" y="715"/>
                  </a:moveTo>
                  <a:lnTo>
                    <a:pt x="12671" y="715"/>
                  </a:lnTo>
                  <a:lnTo>
                    <a:pt x="9300" y="4086"/>
                  </a:lnTo>
                  <a:lnTo>
                    <a:pt x="3832" y="16294"/>
                  </a:lnTo>
                  <a:lnTo>
                    <a:pt x="16" y="59763"/>
                  </a:lnTo>
                  <a:lnTo>
                    <a:pt x="0" y="59130"/>
                  </a:lnTo>
                  <a:lnTo>
                    <a:pt x="23736" y="16456"/>
                  </a:lnTo>
                  <a:lnTo>
                    <a:pt x="33817" y="5829"/>
                  </a:lnTo>
                  <a:lnTo>
                    <a:pt x="39468" y="2007"/>
                  </a:lnTo>
                  <a:lnTo>
                    <a:pt x="44647" y="165"/>
                  </a:lnTo>
                  <a:lnTo>
                    <a:pt x="54164" y="0"/>
                  </a:lnTo>
                  <a:lnTo>
                    <a:pt x="57971" y="2356"/>
                  </a:lnTo>
                  <a:lnTo>
                    <a:pt x="64084" y="10616"/>
                  </a:lnTo>
                  <a:lnTo>
                    <a:pt x="73052" y="42600"/>
                  </a:lnTo>
                  <a:lnTo>
                    <a:pt x="76171" y="89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631"/>
            <p:cNvSpPr/>
            <p:nvPr>
              <p:custDataLst>
                <p:tags r:id="rId39"/>
              </p:custDataLst>
            </p:nvPr>
          </p:nvSpPr>
          <p:spPr>
            <a:xfrm>
              <a:off x="7461250" y="5969883"/>
              <a:ext cx="124534" cy="322968"/>
            </a:xfrm>
            <a:custGeom>
              <a:avLst/>
              <a:gdLst/>
              <a:ahLst/>
              <a:cxnLst/>
              <a:rect l="0" t="0" r="0" b="0"/>
              <a:pathLst>
                <a:path w="124534" h="322968">
                  <a:moveTo>
                    <a:pt x="82550" y="5467"/>
                  </a:moveTo>
                  <a:lnTo>
                    <a:pt x="82550" y="5467"/>
                  </a:lnTo>
                  <a:lnTo>
                    <a:pt x="85920" y="2096"/>
                  </a:lnTo>
                  <a:lnTo>
                    <a:pt x="91338" y="441"/>
                  </a:lnTo>
                  <a:lnTo>
                    <a:pt x="94759" y="0"/>
                  </a:lnTo>
                  <a:lnTo>
                    <a:pt x="102323" y="3271"/>
                  </a:lnTo>
                  <a:lnTo>
                    <a:pt x="110388" y="10136"/>
                  </a:lnTo>
                  <a:lnTo>
                    <a:pt x="118676" y="20242"/>
                  </a:lnTo>
                  <a:lnTo>
                    <a:pt x="123300" y="33671"/>
                  </a:lnTo>
                  <a:lnTo>
                    <a:pt x="124533" y="41203"/>
                  </a:lnTo>
                  <a:lnTo>
                    <a:pt x="120259" y="58979"/>
                  </a:lnTo>
                  <a:lnTo>
                    <a:pt x="99432" y="98696"/>
                  </a:lnTo>
                  <a:lnTo>
                    <a:pt x="86303" y="117069"/>
                  </a:lnTo>
                  <a:lnTo>
                    <a:pt x="83291" y="124330"/>
                  </a:lnTo>
                  <a:lnTo>
                    <a:pt x="100867" y="168133"/>
                  </a:lnTo>
                  <a:lnTo>
                    <a:pt x="106551" y="206331"/>
                  </a:lnTo>
                  <a:lnTo>
                    <a:pt x="105418" y="241606"/>
                  </a:lnTo>
                  <a:lnTo>
                    <a:pt x="91913" y="277458"/>
                  </a:lnTo>
                  <a:lnTo>
                    <a:pt x="78009" y="297331"/>
                  </a:lnTo>
                  <a:lnTo>
                    <a:pt x="50943" y="317645"/>
                  </a:lnTo>
                  <a:lnTo>
                    <a:pt x="30873" y="322248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SMARTInkShape-2632"/>
          <p:cNvSpPr/>
          <p:nvPr>
            <p:custDataLst>
              <p:tags r:id="rId4"/>
            </p:custDataLst>
          </p:nvPr>
        </p:nvSpPr>
        <p:spPr>
          <a:xfrm>
            <a:off x="8098450" y="6046497"/>
            <a:ext cx="157976" cy="277469"/>
          </a:xfrm>
          <a:custGeom>
            <a:avLst/>
            <a:gdLst/>
            <a:ahLst/>
            <a:cxnLst/>
            <a:rect l="0" t="0" r="0" b="0"/>
            <a:pathLst>
              <a:path w="157976" h="277469">
                <a:moveTo>
                  <a:pt x="137500" y="214603"/>
                </a:moveTo>
                <a:lnTo>
                  <a:pt x="137500" y="214603"/>
                </a:lnTo>
                <a:lnTo>
                  <a:pt x="137500" y="211232"/>
                </a:lnTo>
                <a:lnTo>
                  <a:pt x="135618" y="207696"/>
                </a:lnTo>
                <a:lnTo>
                  <a:pt x="117727" y="177926"/>
                </a:lnTo>
                <a:lnTo>
                  <a:pt x="105535" y="142117"/>
                </a:lnTo>
                <a:lnTo>
                  <a:pt x="98598" y="109009"/>
                </a:lnTo>
                <a:lnTo>
                  <a:pt x="95517" y="73128"/>
                </a:lnTo>
                <a:lnTo>
                  <a:pt x="97151" y="37453"/>
                </a:lnTo>
                <a:lnTo>
                  <a:pt x="105476" y="13476"/>
                </a:lnTo>
                <a:lnTo>
                  <a:pt x="110506" y="8552"/>
                </a:lnTo>
                <a:lnTo>
                  <a:pt x="123620" y="3080"/>
                </a:lnTo>
                <a:lnTo>
                  <a:pt x="143500" y="0"/>
                </a:lnTo>
                <a:lnTo>
                  <a:pt x="148555" y="1684"/>
                </a:lnTo>
                <a:lnTo>
                  <a:pt x="152631" y="4924"/>
                </a:lnTo>
                <a:lnTo>
                  <a:pt x="156053" y="9200"/>
                </a:lnTo>
                <a:lnTo>
                  <a:pt x="157975" y="23360"/>
                </a:lnTo>
                <a:lnTo>
                  <a:pt x="157500" y="32073"/>
                </a:lnTo>
                <a:lnTo>
                  <a:pt x="143347" y="67936"/>
                </a:lnTo>
                <a:lnTo>
                  <a:pt x="125283" y="99323"/>
                </a:lnTo>
                <a:lnTo>
                  <a:pt x="103142" y="133029"/>
                </a:lnTo>
                <a:lnTo>
                  <a:pt x="67583" y="179066"/>
                </a:lnTo>
                <a:lnTo>
                  <a:pt x="35802" y="217714"/>
                </a:lnTo>
                <a:lnTo>
                  <a:pt x="2844" y="258786"/>
                </a:lnTo>
                <a:lnTo>
                  <a:pt x="42" y="265519"/>
                </a:lnTo>
                <a:lnTo>
                  <a:pt x="0" y="268303"/>
                </a:lnTo>
                <a:lnTo>
                  <a:pt x="1835" y="273277"/>
                </a:lnTo>
                <a:lnTo>
                  <a:pt x="4723" y="274886"/>
                </a:lnTo>
                <a:lnTo>
                  <a:pt x="28331" y="277468"/>
                </a:lnTo>
                <a:lnTo>
                  <a:pt x="65947" y="277314"/>
                </a:lnTo>
                <a:lnTo>
                  <a:pt x="86700" y="27175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SMARTInkShape-Group486"/>
          <p:cNvGrpSpPr/>
          <p:nvPr/>
        </p:nvGrpSpPr>
        <p:grpSpPr>
          <a:xfrm>
            <a:off x="8667883" y="5938365"/>
            <a:ext cx="1335362" cy="478169"/>
            <a:chOff x="8667883" y="5938365"/>
            <a:chExt cx="1335362" cy="478169"/>
          </a:xfrm>
        </p:grpSpPr>
        <p:sp>
          <p:nvSpPr>
            <p:cNvPr id="189" name="SMARTInkShape-2633"/>
            <p:cNvSpPr/>
            <p:nvPr>
              <p:custDataLst>
                <p:tags r:id="rId5"/>
              </p:custDataLst>
            </p:nvPr>
          </p:nvSpPr>
          <p:spPr>
            <a:xfrm>
              <a:off x="8667883" y="6046606"/>
              <a:ext cx="121014" cy="254185"/>
            </a:xfrm>
            <a:custGeom>
              <a:avLst/>
              <a:gdLst/>
              <a:ahLst/>
              <a:cxnLst/>
              <a:rect l="0" t="0" r="0" b="0"/>
              <a:pathLst>
                <a:path w="121014" h="254185">
                  <a:moveTo>
                    <a:pt x="31617" y="17644"/>
                  </a:moveTo>
                  <a:lnTo>
                    <a:pt x="31617" y="17644"/>
                  </a:lnTo>
                  <a:lnTo>
                    <a:pt x="36643" y="5711"/>
                  </a:lnTo>
                  <a:lnTo>
                    <a:pt x="37706" y="0"/>
                  </a:lnTo>
                  <a:lnTo>
                    <a:pt x="37793" y="237"/>
                  </a:lnTo>
                  <a:lnTo>
                    <a:pt x="37889" y="2381"/>
                  </a:lnTo>
                  <a:lnTo>
                    <a:pt x="31049" y="41644"/>
                  </a:lnTo>
                  <a:lnTo>
                    <a:pt x="27132" y="73466"/>
                  </a:lnTo>
                  <a:lnTo>
                    <a:pt x="23038" y="108776"/>
                  </a:lnTo>
                  <a:lnTo>
                    <a:pt x="16986" y="145636"/>
                  </a:lnTo>
                  <a:lnTo>
                    <a:pt x="10297" y="180363"/>
                  </a:lnTo>
                  <a:lnTo>
                    <a:pt x="2137" y="223874"/>
                  </a:lnTo>
                  <a:lnTo>
                    <a:pt x="314" y="236730"/>
                  </a:lnTo>
                  <a:lnTo>
                    <a:pt x="165" y="237079"/>
                  </a:lnTo>
                  <a:lnTo>
                    <a:pt x="0" y="235586"/>
                  </a:lnTo>
                  <a:lnTo>
                    <a:pt x="17463" y="190487"/>
                  </a:lnTo>
                  <a:lnTo>
                    <a:pt x="40658" y="152053"/>
                  </a:lnTo>
                  <a:lnTo>
                    <a:pt x="51862" y="142527"/>
                  </a:lnTo>
                  <a:lnTo>
                    <a:pt x="57814" y="138999"/>
                  </a:lnTo>
                  <a:lnTo>
                    <a:pt x="70071" y="136962"/>
                  </a:lnTo>
                  <a:lnTo>
                    <a:pt x="76303" y="137405"/>
                  </a:lnTo>
                  <a:lnTo>
                    <a:pt x="88872" y="143543"/>
                  </a:lnTo>
                  <a:lnTo>
                    <a:pt x="100808" y="154032"/>
                  </a:lnTo>
                  <a:lnTo>
                    <a:pt x="114755" y="175805"/>
                  </a:lnTo>
                  <a:lnTo>
                    <a:pt x="121013" y="191890"/>
                  </a:lnTo>
                  <a:lnTo>
                    <a:pt x="120502" y="210328"/>
                  </a:lnTo>
                  <a:lnTo>
                    <a:pt x="118390" y="220182"/>
                  </a:lnTo>
                  <a:lnTo>
                    <a:pt x="108519" y="234897"/>
                  </a:lnTo>
                  <a:lnTo>
                    <a:pt x="94724" y="245434"/>
                  </a:lnTo>
                  <a:lnTo>
                    <a:pt x="79185" y="252468"/>
                  </a:lnTo>
                  <a:lnTo>
                    <a:pt x="62870" y="254184"/>
                  </a:lnTo>
                  <a:lnTo>
                    <a:pt x="54569" y="253654"/>
                  </a:lnTo>
                  <a:lnTo>
                    <a:pt x="6217" y="227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634"/>
            <p:cNvSpPr/>
            <p:nvPr>
              <p:custDataLst>
                <p:tags r:id="rId6"/>
              </p:custDataLst>
            </p:nvPr>
          </p:nvSpPr>
          <p:spPr>
            <a:xfrm>
              <a:off x="8687240" y="5938365"/>
              <a:ext cx="68272" cy="81436"/>
            </a:xfrm>
            <a:custGeom>
              <a:avLst/>
              <a:gdLst/>
              <a:ahLst/>
              <a:cxnLst/>
              <a:rect l="0" t="0" r="0" b="0"/>
              <a:pathLst>
                <a:path w="68272" h="81436">
                  <a:moveTo>
                    <a:pt x="31310" y="24285"/>
                  </a:moveTo>
                  <a:lnTo>
                    <a:pt x="31310" y="24285"/>
                  </a:lnTo>
                  <a:lnTo>
                    <a:pt x="31309" y="20914"/>
                  </a:lnTo>
                  <a:lnTo>
                    <a:pt x="29429" y="17378"/>
                  </a:lnTo>
                  <a:lnTo>
                    <a:pt x="25221" y="11924"/>
                  </a:lnTo>
                  <a:lnTo>
                    <a:pt x="1788" y="42879"/>
                  </a:lnTo>
                  <a:lnTo>
                    <a:pt x="0" y="48341"/>
                  </a:lnTo>
                  <a:lnTo>
                    <a:pt x="559" y="48084"/>
                  </a:lnTo>
                  <a:lnTo>
                    <a:pt x="10287" y="36956"/>
                  </a:lnTo>
                  <a:lnTo>
                    <a:pt x="36825" y="7348"/>
                  </a:lnTo>
                  <a:lnTo>
                    <a:pt x="43874" y="2646"/>
                  </a:lnTo>
                  <a:lnTo>
                    <a:pt x="51810" y="0"/>
                  </a:lnTo>
                  <a:lnTo>
                    <a:pt x="58295" y="3144"/>
                  </a:lnTo>
                  <a:lnTo>
                    <a:pt x="62000" y="5957"/>
                  </a:lnTo>
                  <a:lnTo>
                    <a:pt x="66116" y="16609"/>
                  </a:lnTo>
                  <a:lnTo>
                    <a:pt x="68271" y="57533"/>
                  </a:lnTo>
                  <a:lnTo>
                    <a:pt x="63060" y="8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635"/>
            <p:cNvSpPr/>
            <p:nvPr>
              <p:custDataLst>
                <p:tags r:id="rId7"/>
              </p:custDataLst>
            </p:nvPr>
          </p:nvSpPr>
          <p:spPr>
            <a:xfrm>
              <a:off x="8763000" y="6233997"/>
              <a:ext cx="139523" cy="173154"/>
            </a:xfrm>
            <a:custGeom>
              <a:avLst/>
              <a:gdLst/>
              <a:ahLst/>
              <a:cxnLst/>
              <a:rect l="0" t="0" r="0" b="0"/>
              <a:pathLst>
                <a:path w="139523" h="173154">
                  <a:moveTo>
                    <a:pt x="0" y="166803"/>
                  </a:moveTo>
                  <a:lnTo>
                    <a:pt x="0" y="166803"/>
                  </a:lnTo>
                  <a:lnTo>
                    <a:pt x="3370" y="163432"/>
                  </a:lnTo>
                  <a:lnTo>
                    <a:pt x="17311" y="130754"/>
                  </a:lnTo>
                  <a:lnTo>
                    <a:pt x="30507" y="92927"/>
                  </a:lnTo>
                  <a:lnTo>
                    <a:pt x="43897" y="57298"/>
                  </a:lnTo>
                  <a:lnTo>
                    <a:pt x="66370" y="11038"/>
                  </a:lnTo>
                  <a:lnTo>
                    <a:pt x="73712" y="2324"/>
                  </a:lnTo>
                  <a:lnTo>
                    <a:pt x="76658" y="0"/>
                  </a:lnTo>
                  <a:lnTo>
                    <a:pt x="78622" y="1274"/>
                  </a:lnTo>
                  <a:lnTo>
                    <a:pt x="86569" y="43314"/>
                  </a:lnTo>
                  <a:lnTo>
                    <a:pt x="90321" y="72116"/>
                  </a:lnTo>
                  <a:lnTo>
                    <a:pt x="91964" y="76161"/>
                  </a:lnTo>
                  <a:lnTo>
                    <a:pt x="93765" y="78153"/>
                  </a:lnTo>
                  <a:lnTo>
                    <a:pt x="95671" y="78775"/>
                  </a:lnTo>
                  <a:lnTo>
                    <a:pt x="97648" y="78484"/>
                  </a:lnTo>
                  <a:lnTo>
                    <a:pt x="107170" y="71333"/>
                  </a:lnTo>
                  <a:lnTo>
                    <a:pt x="130475" y="38151"/>
                  </a:lnTo>
                  <a:lnTo>
                    <a:pt x="135129" y="35541"/>
                  </a:lnTo>
                  <a:lnTo>
                    <a:pt x="136654" y="36961"/>
                  </a:lnTo>
                  <a:lnTo>
                    <a:pt x="138346" y="44184"/>
                  </a:lnTo>
                  <a:lnTo>
                    <a:pt x="139522" y="91590"/>
                  </a:lnTo>
                  <a:lnTo>
                    <a:pt x="137766" y="131582"/>
                  </a:lnTo>
                  <a:lnTo>
                    <a:pt x="133226" y="166529"/>
                  </a:lnTo>
                  <a:lnTo>
                    <a:pt x="131856" y="168737"/>
                  </a:lnTo>
                  <a:lnTo>
                    <a:pt x="127000" y="173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636"/>
            <p:cNvSpPr/>
            <p:nvPr>
              <p:custDataLst>
                <p:tags r:id="rId8"/>
              </p:custDataLst>
            </p:nvPr>
          </p:nvSpPr>
          <p:spPr>
            <a:xfrm>
              <a:off x="8949002" y="6267450"/>
              <a:ext cx="93399" cy="136176"/>
            </a:xfrm>
            <a:custGeom>
              <a:avLst/>
              <a:gdLst/>
              <a:ahLst/>
              <a:cxnLst/>
              <a:rect l="0" t="0" r="0" b="0"/>
              <a:pathLst>
                <a:path w="93399" h="136176">
                  <a:moveTo>
                    <a:pt x="48948" y="0"/>
                  </a:moveTo>
                  <a:lnTo>
                    <a:pt x="48948" y="0"/>
                  </a:lnTo>
                  <a:lnTo>
                    <a:pt x="30650" y="47530"/>
                  </a:lnTo>
                  <a:lnTo>
                    <a:pt x="7523" y="89026"/>
                  </a:lnTo>
                  <a:lnTo>
                    <a:pt x="0" y="116050"/>
                  </a:lnTo>
                  <a:lnTo>
                    <a:pt x="852" y="124015"/>
                  </a:lnTo>
                  <a:lnTo>
                    <a:pt x="3777" y="131506"/>
                  </a:lnTo>
                  <a:lnTo>
                    <a:pt x="11027" y="136175"/>
                  </a:lnTo>
                  <a:lnTo>
                    <a:pt x="35595" y="135285"/>
                  </a:lnTo>
                  <a:lnTo>
                    <a:pt x="9339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637"/>
            <p:cNvSpPr/>
            <p:nvPr>
              <p:custDataLst>
                <p:tags r:id="rId9"/>
              </p:custDataLst>
            </p:nvPr>
          </p:nvSpPr>
          <p:spPr>
            <a:xfrm>
              <a:off x="9094431" y="6277080"/>
              <a:ext cx="87670" cy="139454"/>
            </a:xfrm>
            <a:custGeom>
              <a:avLst/>
              <a:gdLst/>
              <a:ahLst/>
              <a:cxnLst/>
              <a:rect l="0" t="0" r="0" b="0"/>
              <a:pathLst>
                <a:path w="87670" h="139454">
                  <a:moveTo>
                    <a:pt x="87669" y="9420"/>
                  </a:moveTo>
                  <a:lnTo>
                    <a:pt x="87669" y="9420"/>
                  </a:lnTo>
                  <a:lnTo>
                    <a:pt x="78831" y="581"/>
                  </a:lnTo>
                  <a:lnTo>
                    <a:pt x="76132" y="0"/>
                  </a:lnTo>
                  <a:lnTo>
                    <a:pt x="69371" y="1235"/>
                  </a:lnTo>
                  <a:lnTo>
                    <a:pt x="32293" y="25331"/>
                  </a:lnTo>
                  <a:lnTo>
                    <a:pt x="16855" y="42826"/>
                  </a:lnTo>
                  <a:lnTo>
                    <a:pt x="7748" y="57664"/>
                  </a:lnTo>
                  <a:lnTo>
                    <a:pt x="1429" y="85255"/>
                  </a:lnTo>
                  <a:lnTo>
                    <a:pt x="0" y="119702"/>
                  </a:lnTo>
                  <a:lnTo>
                    <a:pt x="2373" y="131575"/>
                  </a:lnTo>
                  <a:lnTo>
                    <a:pt x="5405" y="135308"/>
                  </a:lnTo>
                  <a:lnTo>
                    <a:pt x="14418" y="139453"/>
                  </a:lnTo>
                  <a:lnTo>
                    <a:pt x="29242" y="137532"/>
                  </a:lnTo>
                  <a:lnTo>
                    <a:pt x="55919" y="130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638"/>
            <p:cNvSpPr/>
            <p:nvPr>
              <p:custDataLst>
                <p:tags r:id="rId10"/>
              </p:custDataLst>
            </p:nvPr>
          </p:nvSpPr>
          <p:spPr>
            <a:xfrm>
              <a:off x="9093200" y="633095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526" y="18493"/>
                  </a:lnTo>
                  <a:lnTo>
                    <a:pt x="48837" y="10472"/>
                  </a:lnTo>
                  <a:lnTo>
                    <a:pt x="80972" y="630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639"/>
            <p:cNvSpPr/>
            <p:nvPr>
              <p:custDataLst>
                <p:tags r:id="rId11"/>
              </p:custDataLst>
            </p:nvPr>
          </p:nvSpPr>
          <p:spPr>
            <a:xfrm>
              <a:off x="9302750" y="62357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42096" y="13191"/>
                  </a:lnTo>
                  <a:lnTo>
                    <a:pt x="80755" y="8377"/>
                  </a:lnTo>
                  <a:lnTo>
                    <a:pt x="123489" y="358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640"/>
            <p:cNvSpPr/>
            <p:nvPr>
              <p:custDataLst>
                <p:tags r:id="rId12"/>
              </p:custDataLst>
            </p:nvPr>
          </p:nvSpPr>
          <p:spPr>
            <a:xfrm>
              <a:off x="9353550" y="628650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0" y="25400"/>
                  </a:lnTo>
                  <a:lnTo>
                    <a:pt x="45190" y="23518"/>
                  </a:lnTo>
                  <a:lnTo>
                    <a:pt x="90294" y="18493"/>
                  </a:lnTo>
                  <a:lnTo>
                    <a:pt x="126209" y="13863"/>
                  </a:lnTo>
                  <a:lnTo>
                    <a:pt x="169256" y="473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641"/>
            <p:cNvSpPr/>
            <p:nvPr>
              <p:custDataLst>
                <p:tags r:id="rId13"/>
              </p:custDataLst>
            </p:nvPr>
          </p:nvSpPr>
          <p:spPr>
            <a:xfrm>
              <a:off x="9671191" y="6053833"/>
              <a:ext cx="332054" cy="261886"/>
            </a:xfrm>
            <a:custGeom>
              <a:avLst/>
              <a:gdLst/>
              <a:ahLst/>
              <a:cxnLst/>
              <a:rect l="0" t="0" r="0" b="0"/>
              <a:pathLst>
                <a:path w="332054" h="261886">
                  <a:moveTo>
                    <a:pt x="44309" y="80267"/>
                  </a:moveTo>
                  <a:lnTo>
                    <a:pt x="44309" y="80267"/>
                  </a:lnTo>
                  <a:lnTo>
                    <a:pt x="40546" y="120430"/>
                  </a:lnTo>
                  <a:lnTo>
                    <a:pt x="30494" y="158960"/>
                  </a:lnTo>
                  <a:lnTo>
                    <a:pt x="18578" y="197893"/>
                  </a:lnTo>
                  <a:lnTo>
                    <a:pt x="5281" y="239282"/>
                  </a:lnTo>
                  <a:lnTo>
                    <a:pt x="335" y="261885"/>
                  </a:lnTo>
                  <a:lnTo>
                    <a:pt x="71" y="259529"/>
                  </a:lnTo>
                  <a:lnTo>
                    <a:pt x="0" y="256924"/>
                  </a:lnTo>
                  <a:lnTo>
                    <a:pt x="11437" y="220211"/>
                  </a:lnTo>
                  <a:lnTo>
                    <a:pt x="24289" y="189031"/>
                  </a:lnTo>
                  <a:lnTo>
                    <a:pt x="37528" y="152125"/>
                  </a:lnTo>
                  <a:lnTo>
                    <a:pt x="51174" y="114321"/>
                  </a:lnTo>
                  <a:lnTo>
                    <a:pt x="73310" y="67388"/>
                  </a:lnTo>
                  <a:lnTo>
                    <a:pt x="98701" y="22762"/>
                  </a:lnTo>
                  <a:lnTo>
                    <a:pt x="108482" y="10704"/>
                  </a:lnTo>
                  <a:lnTo>
                    <a:pt x="111079" y="9197"/>
                  </a:lnTo>
                  <a:lnTo>
                    <a:pt x="113517" y="8898"/>
                  </a:lnTo>
                  <a:lnTo>
                    <a:pt x="115847" y="9404"/>
                  </a:lnTo>
                  <a:lnTo>
                    <a:pt x="117402" y="11153"/>
                  </a:lnTo>
                  <a:lnTo>
                    <a:pt x="119128" y="16859"/>
                  </a:lnTo>
                  <a:lnTo>
                    <a:pt x="122337" y="63663"/>
                  </a:lnTo>
                  <a:lnTo>
                    <a:pt x="123844" y="67081"/>
                  </a:lnTo>
                  <a:lnTo>
                    <a:pt x="129281" y="72761"/>
                  </a:lnTo>
                  <a:lnTo>
                    <a:pt x="132707" y="75263"/>
                  </a:lnTo>
                  <a:lnTo>
                    <a:pt x="137108" y="76225"/>
                  </a:lnTo>
                  <a:lnTo>
                    <a:pt x="147642" y="75413"/>
                  </a:lnTo>
                  <a:lnTo>
                    <a:pt x="183907" y="61956"/>
                  </a:lnTo>
                  <a:lnTo>
                    <a:pt x="225920" y="37839"/>
                  </a:lnTo>
                  <a:lnTo>
                    <a:pt x="265101" y="14622"/>
                  </a:lnTo>
                  <a:lnTo>
                    <a:pt x="306540" y="1266"/>
                  </a:lnTo>
                  <a:lnTo>
                    <a:pt x="319606" y="0"/>
                  </a:lnTo>
                  <a:lnTo>
                    <a:pt x="323090" y="650"/>
                  </a:lnTo>
                  <a:lnTo>
                    <a:pt x="325413" y="1789"/>
                  </a:lnTo>
                  <a:lnTo>
                    <a:pt x="329875" y="10580"/>
                  </a:lnTo>
                  <a:lnTo>
                    <a:pt x="332053" y="16876"/>
                  </a:lnTo>
                  <a:lnTo>
                    <a:pt x="331747" y="56075"/>
                  </a:lnTo>
                  <a:lnTo>
                    <a:pt x="328927" y="89976"/>
                  </a:lnTo>
                  <a:lnTo>
                    <a:pt x="324616" y="125504"/>
                  </a:lnTo>
                  <a:lnTo>
                    <a:pt x="317998" y="160109"/>
                  </a:lnTo>
                  <a:lnTo>
                    <a:pt x="309709" y="201212"/>
                  </a:lnTo>
                  <a:lnTo>
                    <a:pt x="304659" y="23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861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487"/>
          <p:cNvGrpSpPr/>
          <p:nvPr/>
        </p:nvGrpSpPr>
        <p:grpSpPr>
          <a:xfrm>
            <a:off x="1448944" y="580781"/>
            <a:ext cx="1291082" cy="751837"/>
            <a:chOff x="1448944" y="580781"/>
            <a:chExt cx="1291082" cy="751837"/>
          </a:xfrm>
        </p:grpSpPr>
        <p:sp>
          <p:nvSpPr>
            <p:cNvPr id="2" name="SMARTInkShape-2642"/>
            <p:cNvSpPr/>
            <p:nvPr>
              <p:custDataLst>
                <p:tags r:id="rId137"/>
              </p:custDataLst>
            </p:nvPr>
          </p:nvSpPr>
          <p:spPr>
            <a:xfrm>
              <a:off x="2730500" y="977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643"/>
            <p:cNvSpPr/>
            <p:nvPr>
              <p:custDataLst>
                <p:tags r:id="rId138"/>
              </p:custDataLst>
            </p:nvPr>
          </p:nvSpPr>
          <p:spPr>
            <a:xfrm>
              <a:off x="2641600" y="7810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644"/>
            <p:cNvSpPr/>
            <p:nvPr>
              <p:custDataLst>
                <p:tags r:id="rId139"/>
              </p:custDataLst>
            </p:nvPr>
          </p:nvSpPr>
          <p:spPr>
            <a:xfrm>
              <a:off x="1767065" y="1174750"/>
              <a:ext cx="722136" cy="157868"/>
            </a:xfrm>
            <a:custGeom>
              <a:avLst/>
              <a:gdLst/>
              <a:ahLst/>
              <a:cxnLst/>
              <a:rect l="0" t="0" r="0" b="0"/>
              <a:pathLst>
                <a:path w="722136" h="157868">
                  <a:moveTo>
                    <a:pt x="10935" y="152400"/>
                  </a:moveTo>
                  <a:lnTo>
                    <a:pt x="10935" y="152400"/>
                  </a:lnTo>
                  <a:lnTo>
                    <a:pt x="0" y="157867"/>
                  </a:lnTo>
                  <a:lnTo>
                    <a:pt x="39009" y="157165"/>
                  </a:lnTo>
                  <a:lnTo>
                    <a:pt x="83855" y="151930"/>
                  </a:lnTo>
                  <a:lnTo>
                    <a:pt x="111759" y="147148"/>
                  </a:lnTo>
                  <a:lnTo>
                    <a:pt x="142357" y="141138"/>
                  </a:lnTo>
                  <a:lnTo>
                    <a:pt x="174750" y="134308"/>
                  </a:lnTo>
                  <a:lnTo>
                    <a:pt x="209045" y="126933"/>
                  </a:lnTo>
                  <a:lnTo>
                    <a:pt x="244608" y="119195"/>
                  </a:lnTo>
                  <a:lnTo>
                    <a:pt x="281017" y="111213"/>
                  </a:lnTo>
                  <a:lnTo>
                    <a:pt x="319401" y="103070"/>
                  </a:lnTo>
                  <a:lnTo>
                    <a:pt x="359101" y="94819"/>
                  </a:lnTo>
                  <a:lnTo>
                    <a:pt x="399679" y="86496"/>
                  </a:lnTo>
                  <a:lnTo>
                    <a:pt x="437314" y="78831"/>
                  </a:lnTo>
                  <a:lnTo>
                    <a:pt x="472988" y="71604"/>
                  </a:lnTo>
                  <a:lnTo>
                    <a:pt x="507354" y="64669"/>
                  </a:lnTo>
                  <a:lnTo>
                    <a:pt x="538731" y="58635"/>
                  </a:lnTo>
                  <a:lnTo>
                    <a:pt x="568115" y="53201"/>
                  </a:lnTo>
                  <a:lnTo>
                    <a:pt x="596172" y="48167"/>
                  </a:lnTo>
                  <a:lnTo>
                    <a:pt x="640516" y="36930"/>
                  </a:lnTo>
                  <a:lnTo>
                    <a:pt x="687603" y="18703"/>
                  </a:lnTo>
                  <a:lnTo>
                    <a:pt x="722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645"/>
            <p:cNvSpPr/>
            <p:nvPr>
              <p:custDataLst>
                <p:tags r:id="rId140"/>
              </p:custDataLst>
            </p:nvPr>
          </p:nvSpPr>
          <p:spPr>
            <a:xfrm>
              <a:off x="1568450" y="1164631"/>
              <a:ext cx="844551" cy="99020"/>
            </a:xfrm>
            <a:custGeom>
              <a:avLst/>
              <a:gdLst/>
              <a:ahLst/>
              <a:cxnLst/>
              <a:rect l="0" t="0" r="0" b="0"/>
              <a:pathLst>
                <a:path w="844551" h="99020">
                  <a:moveTo>
                    <a:pt x="0" y="99019"/>
                  </a:moveTo>
                  <a:lnTo>
                    <a:pt x="0" y="99019"/>
                  </a:lnTo>
                  <a:lnTo>
                    <a:pt x="44645" y="95648"/>
                  </a:lnTo>
                  <a:lnTo>
                    <a:pt x="66452" y="93244"/>
                  </a:lnTo>
                  <a:lnTo>
                    <a:pt x="92279" y="90230"/>
                  </a:lnTo>
                  <a:lnTo>
                    <a:pt x="120786" y="86810"/>
                  </a:lnTo>
                  <a:lnTo>
                    <a:pt x="156018" y="82413"/>
                  </a:lnTo>
                  <a:lnTo>
                    <a:pt x="195735" y="77365"/>
                  </a:lnTo>
                  <a:lnTo>
                    <a:pt x="238440" y="71883"/>
                  </a:lnTo>
                  <a:lnTo>
                    <a:pt x="284549" y="65406"/>
                  </a:lnTo>
                  <a:lnTo>
                    <a:pt x="332927" y="58266"/>
                  </a:lnTo>
                  <a:lnTo>
                    <a:pt x="382818" y="50684"/>
                  </a:lnTo>
                  <a:lnTo>
                    <a:pt x="433012" y="43512"/>
                  </a:lnTo>
                  <a:lnTo>
                    <a:pt x="483408" y="36614"/>
                  </a:lnTo>
                  <a:lnTo>
                    <a:pt x="533939" y="29899"/>
                  </a:lnTo>
                  <a:lnTo>
                    <a:pt x="581737" y="24011"/>
                  </a:lnTo>
                  <a:lnTo>
                    <a:pt x="627714" y="18675"/>
                  </a:lnTo>
                  <a:lnTo>
                    <a:pt x="672476" y="13706"/>
                  </a:lnTo>
                  <a:lnTo>
                    <a:pt x="710078" y="9688"/>
                  </a:lnTo>
                  <a:lnTo>
                    <a:pt x="742908" y="6304"/>
                  </a:lnTo>
                  <a:lnTo>
                    <a:pt x="772555" y="3342"/>
                  </a:lnTo>
                  <a:lnTo>
                    <a:pt x="813023" y="52"/>
                  </a:lnTo>
                  <a:lnTo>
                    <a:pt x="836182" y="0"/>
                  </a:lnTo>
                  <a:lnTo>
                    <a:pt x="840383" y="1962"/>
                  </a:lnTo>
                  <a:lnTo>
                    <a:pt x="844550" y="10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646"/>
            <p:cNvSpPr/>
            <p:nvPr>
              <p:custDataLst>
                <p:tags r:id="rId141"/>
              </p:custDataLst>
            </p:nvPr>
          </p:nvSpPr>
          <p:spPr>
            <a:xfrm>
              <a:off x="1798194" y="853220"/>
              <a:ext cx="246507" cy="164725"/>
            </a:xfrm>
            <a:custGeom>
              <a:avLst/>
              <a:gdLst/>
              <a:ahLst/>
              <a:cxnLst/>
              <a:rect l="0" t="0" r="0" b="0"/>
              <a:pathLst>
                <a:path w="246507" h="164725">
                  <a:moveTo>
                    <a:pt x="11556" y="10380"/>
                  </a:moveTo>
                  <a:lnTo>
                    <a:pt x="11556" y="10380"/>
                  </a:lnTo>
                  <a:lnTo>
                    <a:pt x="8185" y="7009"/>
                  </a:lnTo>
                  <a:lnTo>
                    <a:pt x="4648" y="5354"/>
                  </a:lnTo>
                  <a:lnTo>
                    <a:pt x="0" y="4291"/>
                  </a:lnTo>
                  <a:lnTo>
                    <a:pt x="40327" y="5922"/>
                  </a:lnTo>
                  <a:lnTo>
                    <a:pt x="58915" y="10515"/>
                  </a:lnTo>
                  <a:lnTo>
                    <a:pt x="76584" y="19612"/>
                  </a:lnTo>
                  <a:lnTo>
                    <a:pt x="90081" y="32593"/>
                  </a:lnTo>
                  <a:lnTo>
                    <a:pt x="100078" y="48474"/>
                  </a:lnTo>
                  <a:lnTo>
                    <a:pt x="106873" y="67292"/>
                  </a:lnTo>
                  <a:lnTo>
                    <a:pt x="106601" y="87415"/>
                  </a:lnTo>
                  <a:lnTo>
                    <a:pt x="96632" y="118577"/>
                  </a:lnTo>
                  <a:lnTo>
                    <a:pt x="74301" y="153970"/>
                  </a:lnTo>
                  <a:lnTo>
                    <a:pt x="62524" y="164638"/>
                  </a:lnTo>
                  <a:lnTo>
                    <a:pt x="60351" y="164724"/>
                  </a:lnTo>
                  <a:lnTo>
                    <a:pt x="58903" y="163371"/>
                  </a:lnTo>
                  <a:lnTo>
                    <a:pt x="57937" y="161057"/>
                  </a:lnTo>
                  <a:lnTo>
                    <a:pt x="56578" y="140946"/>
                  </a:lnTo>
                  <a:lnTo>
                    <a:pt x="66289" y="112645"/>
                  </a:lnTo>
                  <a:lnTo>
                    <a:pt x="93602" y="67818"/>
                  </a:lnTo>
                  <a:lnTo>
                    <a:pt x="134535" y="21559"/>
                  </a:lnTo>
                  <a:lnTo>
                    <a:pt x="149788" y="101"/>
                  </a:lnTo>
                  <a:lnTo>
                    <a:pt x="149572" y="0"/>
                  </a:lnTo>
                  <a:lnTo>
                    <a:pt x="147450" y="1768"/>
                  </a:lnTo>
                  <a:lnTo>
                    <a:pt x="127453" y="39185"/>
                  </a:lnTo>
                  <a:lnTo>
                    <a:pt x="121861" y="63678"/>
                  </a:lnTo>
                  <a:lnTo>
                    <a:pt x="126197" y="78518"/>
                  </a:lnTo>
                  <a:lnTo>
                    <a:pt x="130317" y="85439"/>
                  </a:lnTo>
                  <a:lnTo>
                    <a:pt x="142420" y="95010"/>
                  </a:lnTo>
                  <a:lnTo>
                    <a:pt x="158618" y="100910"/>
                  </a:lnTo>
                  <a:lnTo>
                    <a:pt x="205391" y="102816"/>
                  </a:lnTo>
                  <a:lnTo>
                    <a:pt x="246506" y="99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647"/>
            <p:cNvSpPr/>
            <p:nvPr>
              <p:custDataLst>
                <p:tags r:id="rId142"/>
              </p:custDataLst>
            </p:nvPr>
          </p:nvSpPr>
          <p:spPr>
            <a:xfrm>
              <a:off x="1448944" y="580781"/>
              <a:ext cx="308931" cy="441570"/>
            </a:xfrm>
            <a:custGeom>
              <a:avLst/>
              <a:gdLst/>
              <a:ahLst/>
              <a:cxnLst/>
              <a:rect l="0" t="0" r="0" b="0"/>
              <a:pathLst>
                <a:path w="308931" h="441570">
                  <a:moveTo>
                    <a:pt x="11556" y="35169"/>
                  </a:moveTo>
                  <a:lnTo>
                    <a:pt x="11556" y="35169"/>
                  </a:lnTo>
                  <a:lnTo>
                    <a:pt x="0" y="35169"/>
                  </a:lnTo>
                  <a:lnTo>
                    <a:pt x="2566" y="41911"/>
                  </a:lnTo>
                  <a:lnTo>
                    <a:pt x="14537" y="52846"/>
                  </a:lnTo>
                  <a:lnTo>
                    <a:pt x="52753" y="68477"/>
                  </a:lnTo>
                  <a:lnTo>
                    <a:pt x="90790" y="76004"/>
                  </a:lnTo>
                  <a:lnTo>
                    <a:pt x="123677" y="78012"/>
                  </a:lnTo>
                  <a:lnTo>
                    <a:pt x="159460" y="77023"/>
                  </a:lnTo>
                  <a:lnTo>
                    <a:pt x="196530" y="72115"/>
                  </a:lnTo>
                  <a:lnTo>
                    <a:pt x="234172" y="60527"/>
                  </a:lnTo>
                  <a:lnTo>
                    <a:pt x="277580" y="41506"/>
                  </a:lnTo>
                  <a:lnTo>
                    <a:pt x="302672" y="25836"/>
                  </a:lnTo>
                  <a:lnTo>
                    <a:pt x="306528" y="21892"/>
                  </a:lnTo>
                  <a:lnTo>
                    <a:pt x="308393" y="18556"/>
                  </a:lnTo>
                  <a:lnTo>
                    <a:pt x="308930" y="15627"/>
                  </a:lnTo>
                  <a:lnTo>
                    <a:pt x="307172" y="12263"/>
                  </a:lnTo>
                  <a:lnTo>
                    <a:pt x="299574" y="4763"/>
                  </a:lnTo>
                  <a:lnTo>
                    <a:pt x="287260" y="488"/>
                  </a:lnTo>
                  <a:lnTo>
                    <a:pt x="269558" y="0"/>
                  </a:lnTo>
                  <a:lnTo>
                    <a:pt x="229269" y="9069"/>
                  </a:lnTo>
                  <a:lnTo>
                    <a:pt x="189188" y="30415"/>
                  </a:lnTo>
                  <a:lnTo>
                    <a:pt x="146346" y="63629"/>
                  </a:lnTo>
                  <a:lnTo>
                    <a:pt x="103783" y="104436"/>
                  </a:lnTo>
                  <a:lnTo>
                    <a:pt x="69613" y="147807"/>
                  </a:lnTo>
                  <a:lnTo>
                    <a:pt x="47573" y="190526"/>
                  </a:lnTo>
                  <a:lnTo>
                    <a:pt x="40807" y="225448"/>
                  </a:lnTo>
                  <a:lnTo>
                    <a:pt x="41725" y="244856"/>
                  </a:lnTo>
                  <a:lnTo>
                    <a:pt x="45074" y="252571"/>
                  </a:lnTo>
                  <a:lnTo>
                    <a:pt x="56322" y="264907"/>
                  </a:lnTo>
                  <a:lnTo>
                    <a:pt x="72609" y="271330"/>
                  </a:lnTo>
                  <a:lnTo>
                    <a:pt x="118552" y="275454"/>
                  </a:lnTo>
                  <a:lnTo>
                    <a:pt x="162226" y="275563"/>
                  </a:lnTo>
                  <a:lnTo>
                    <a:pt x="180130" y="270975"/>
                  </a:lnTo>
                  <a:lnTo>
                    <a:pt x="179678" y="270690"/>
                  </a:lnTo>
                  <a:lnTo>
                    <a:pt x="175412" y="270373"/>
                  </a:lnTo>
                  <a:lnTo>
                    <a:pt x="136533" y="285378"/>
                  </a:lnTo>
                  <a:lnTo>
                    <a:pt x="91119" y="308724"/>
                  </a:lnTo>
                  <a:lnTo>
                    <a:pt x="57925" y="333719"/>
                  </a:lnTo>
                  <a:lnTo>
                    <a:pt x="47922" y="348245"/>
                  </a:lnTo>
                  <a:lnTo>
                    <a:pt x="40205" y="368527"/>
                  </a:lnTo>
                  <a:lnTo>
                    <a:pt x="37598" y="391393"/>
                  </a:lnTo>
                  <a:lnTo>
                    <a:pt x="41004" y="403746"/>
                  </a:lnTo>
                  <a:lnTo>
                    <a:pt x="43888" y="410004"/>
                  </a:lnTo>
                  <a:lnTo>
                    <a:pt x="52737" y="418838"/>
                  </a:lnTo>
                  <a:lnTo>
                    <a:pt x="71500" y="427778"/>
                  </a:lnTo>
                  <a:lnTo>
                    <a:pt x="96816" y="433014"/>
                  </a:lnTo>
                  <a:lnTo>
                    <a:pt x="136974" y="434783"/>
                  </a:lnTo>
                  <a:lnTo>
                    <a:pt x="177493" y="430136"/>
                  </a:lnTo>
                  <a:lnTo>
                    <a:pt x="220510" y="434105"/>
                  </a:lnTo>
                  <a:lnTo>
                    <a:pt x="265556" y="441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2648"/>
          <p:cNvSpPr/>
          <p:nvPr>
            <p:custDataLst>
              <p:tags r:id="rId1"/>
            </p:custDataLst>
          </p:nvPr>
        </p:nvSpPr>
        <p:spPr>
          <a:xfrm>
            <a:off x="2355850" y="691222"/>
            <a:ext cx="201357" cy="299379"/>
          </a:xfrm>
          <a:custGeom>
            <a:avLst/>
            <a:gdLst/>
            <a:ahLst/>
            <a:cxnLst/>
            <a:rect l="0" t="0" r="0" b="0"/>
            <a:pathLst>
              <a:path w="201357" h="299379">
                <a:moveTo>
                  <a:pt x="38100" y="39028"/>
                </a:moveTo>
                <a:lnTo>
                  <a:pt x="38100" y="39028"/>
                </a:lnTo>
                <a:lnTo>
                  <a:pt x="38806" y="28889"/>
                </a:lnTo>
                <a:lnTo>
                  <a:pt x="41471" y="21351"/>
                </a:lnTo>
                <a:lnTo>
                  <a:pt x="50652" y="13298"/>
                </a:lnTo>
                <a:lnTo>
                  <a:pt x="66256" y="5720"/>
                </a:lnTo>
                <a:lnTo>
                  <a:pt x="89655" y="0"/>
                </a:lnTo>
                <a:lnTo>
                  <a:pt x="127224" y="2927"/>
                </a:lnTo>
                <a:lnTo>
                  <a:pt x="144973" y="12870"/>
                </a:lnTo>
                <a:lnTo>
                  <a:pt x="151682" y="19473"/>
                </a:lnTo>
                <a:lnTo>
                  <a:pt x="159137" y="34335"/>
                </a:lnTo>
                <a:lnTo>
                  <a:pt x="161124" y="42249"/>
                </a:lnTo>
                <a:lnTo>
                  <a:pt x="155807" y="60450"/>
                </a:lnTo>
                <a:lnTo>
                  <a:pt x="129398" y="97509"/>
                </a:lnTo>
                <a:lnTo>
                  <a:pt x="87395" y="124828"/>
                </a:lnTo>
                <a:lnTo>
                  <a:pt x="70877" y="133725"/>
                </a:lnTo>
                <a:lnTo>
                  <a:pt x="94471" y="137968"/>
                </a:lnTo>
                <a:lnTo>
                  <a:pt x="141845" y="152272"/>
                </a:lnTo>
                <a:lnTo>
                  <a:pt x="175506" y="173424"/>
                </a:lnTo>
                <a:lnTo>
                  <a:pt x="199376" y="197985"/>
                </a:lnTo>
                <a:lnTo>
                  <a:pt x="201356" y="204971"/>
                </a:lnTo>
                <a:lnTo>
                  <a:pt x="199793" y="220260"/>
                </a:lnTo>
                <a:lnTo>
                  <a:pt x="188751" y="236463"/>
                </a:lnTo>
                <a:lnTo>
                  <a:pt x="180867" y="244734"/>
                </a:lnTo>
                <a:lnTo>
                  <a:pt x="142804" y="263118"/>
                </a:lnTo>
                <a:lnTo>
                  <a:pt x="99149" y="270760"/>
                </a:lnTo>
                <a:lnTo>
                  <a:pt x="54934" y="273025"/>
                </a:lnTo>
                <a:lnTo>
                  <a:pt x="24038" y="273695"/>
                </a:lnTo>
                <a:lnTo>
                  <a:pt x="17436" y="276612"/>
                </a:lnTo>
                <a:lnTo>
                  <a:pt x="0" y="2993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489"/>
          <p:cNvGrpSpPr/>
          <p:nvPr/>
        </p:nvGrpSpPr>
        <p:grpSpPr>
          <a:xfrm>
            <a:off x="3494701" y="674351"/>
            <a:ext cx="1172550" cy="475000"/>
            <a:chOff x="3494701" y="674351"/>
            <a:chExt cx="1172550" cy="475000"/>
          </a:xfrm>
        </p:grpSpPr>
        <p:sp>
          <p:nvSpPr>
            <p:cNvPr id="10" name="SMARTInkShape-2649"/>
            <p:cNvSpPr/>
            <p:nvPr>
              <p:custDataLst>
                <p:tags r:id="rId129"/>
              </p:custDataLst>
            </p:nvPr>
          </p:nvSpPr>
          <p:spPr>
            <a:xfrm>
              <a:off x="4540250" y="1028700"/>
              <a:ext cx="127001" cy="120651"/>
            </a:xfrm>
            <a:custGeom>
              <a:avLst/>
              <a:gdLst/>
              <a:ahLst/>
              <a:cxnLst/>
              <a:rect l="0" t="0" r="0" b="0"/>
              <a:pathLst>
                <a:path w="127001" h="120651">
                  <a:moveTo>
                    <a:pt x="127000" y="0"/>
                  </a:moveTo>
                  <a:lnTo>
                    <a:pt x="127000" y="0"/>
                  </a:lnTo>
                  <a:lnTo>
                    <a:pt x="126294" y="6481"/>
                  </a:lnTo>
                  <a:lnTo>
                    <a:pt x="123629" y="15580"/>
                  </a:lnTo>
                  <a:lnTo>
                    <a:pt x="104678" y="35974"/>
                  </a:lnTo>
                  <a:lnTo>
                    <a:pt x="66607" y="66633"/>
                  </a:lnTo>
                  <a:lnTo>
                    <a:pt x="26321" y="99157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650"/>
            <p:cNvSpPr/>
            <p:nvPr>
              <p:custDataLst>
                <p:tags r:id="rId130"/>
              </p:custDataLst>
            </p:nvPr>
          </p:nvSpPr>
          <p:spPr>
            <a:xfrm>
              <a:off x="4356100" y="10287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651"/>
            <p:cNvSpPr/>
            <p:nvPr>
              <p:custDataLst>
                <p:tags r:id="rId131"/>
              </p:custDataLst>
            </p:nvPr>
          </p:nvSpPr>
          <p:spPr>
            <a:xfrm>
              <a:off x="4216400" y="10414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10139" y="1986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652"/>
            <p:cNvSpPr/>
            <p:nvPr>
              <p:custDataLst>
                <p:tags r:id="rId132"/>
              </p:custDataLst>
            </p:nvPr>
          </p:nvSpPr>
          <p:spPr>
            <a:xfrm>
              <a:off x="4070350" y="1035050"/>
              <a:ext cx="44451" cy="38101"/>
            </a:xfrm>
            <a:custGeom>
              <a:avLst/>
              <a:gdLst/>
              <a:ahLst/>
              <a:cxnLst/>
              <a:rect l="0" t="0" r="0" b="0"/>
              <a:pathLst>
                <a:path w="44451" h="38101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32240" y="674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653"/>
            <p:cNvSpPr/>
            <p:nvPr>
              <p:custDataLst>
                <p:tags r:id="rId133"/>
              </p:custDataLst>
            </p:nvPr>
          </p:nvSpPr>
          <p:spPr>
            <a:xfrm>
              <a:off x="3956050" y="977900"/>
              <a:ext cx="31751" cy="107951"/>
            </a:xfrm>
            <a:custGeom>
              <a:avLst/>
              <a:gdLst/>
              <a:ahLst/>
              <a:cxnLst/>
              <a:rect l="0" t="0" r="0" b="0"/>
              <a:pathLst>
                <a:path w="31751" h="10795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4843" y="3763"/>
                  </a:lnTo>
                  <a:lnTo>
                    <a:pt x="20919" y="11550"/>
                  </a:lnTo>
                  <a:lnTo>
                    <a:pt x="14532" y="41427"/>
                  </a:lnTo>
                  <a:lnTo>
                    <a:pt x="5954" y="8807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654"/>
            <p:cNvSpPr/>
            <p:nvPr>
              <p:custDataLst>
                <p:tags r:id="rId134"/>
              </p:custDataLst>
            </p:nvPr>
          </p:nvSpPr>
          <p:spPr>
            <a:xfrm>
              <a:off x="3727450" y="804434"/>
              <a:ext cx="126739" cy="256017"/>
            </a:xfrm>
            <a:custGeom>
              <a:avLst/>
              <a:gdLst/>
              <a:ahLst/>
              <a:cxnLst/>
              <a:rect l="0" t="0" r="0" b="0"/>
              <a:pathLst>
                <a:path w="126739" h="256017">
                  <a:moveTo>
                    <a:pt x="120650" y="21066"/>
                  </a:moveTo>
                  <a:lnTo>
                    <a:pt x="120650" y="21066"/>
                  </a:lnTo>
                  <a:lnTo>
                    <a:pt x="125676" y="9132"/>
                  </a:lnTo>
                  <a:lnTo>
                    <a:pt x="126738" y="51"/>
                  </a:lnTo>
                  <a:lnTo>
                    <a:pt x="126120" y="0"/>
                  </a:lnTo>
                  <a:lnTo>
                    <a:pt x="100309" y="36001"/>
                  </a:lnTo>
                  <a:lnTo>
                    <a:pt x="78405" y="76291"/>
                  </a:lnTo>
                  <a:lnTo>
                    <a:pt x="60246" y="107699"/>
                  </a:lnTo>
                  <a:lnTo>
                    <a:pt x="42769" y="140473"/>
                  </a:lnTo>
                  <a:lnTo>
                    <a:pt x="20433" y="183916"/>
                  </a:lnTo>
                  <a:lnTo>
                    <a:pt x="1110" y="229335"/>
                  </a:lnTo>
                  <a:lnTo>
                    <a:pt x="0" y="256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655"/>
            <p:cNvSpPr/>
            <p:nvPr>
              <p:custDataLst>
                <p:tags r:id="rId135"/>
              </p:custDataLst>
            </p:nvPr>
          </p:nvSpPr>
          <p:spPr>
            <a:xfrm>
              <a:off x="3702389" y="796259"/>
              <a:ext cx="177462" cy="226285"/>
            </a:xfrm>
            <a:custGeom>
              <a:avLst/>
              <a:gdLst/>
              <a:ahLst/>
              <a:cxnLst/>
              <a:rect l="0" t="0" r="0" b="0"/>
              <a:pathLst>
                <a:path w="177462" h="226285">
                  <a:moveTo>
                    <a:pt x="12361" y="41941"/>
                  </a:moveTo>
                  <a:lnTo>
                    <a:pt x="12361" y="41941"/>
                  </a:lnTo>
                  <a:lnTo>
                    <a:pt x="11655" y="31096"/>
                  </a:lnTo>
                  <a:lnTo>
                    <a:pt x="806" y="196"/>
                  </a:lnTo>
                  <a:lnTo>
                    <a:pt x="424" y="0"/>
                  </a:lnTo>
                  <a:lnTo>
                    <a:pt x="170" y="575"/>
                  </a:lnTo>
                  <a:lnTo>
                    <a:pt x="0" y="1663"/>
                  </a:lnTo>
                  <a:lnTo>
                    <a:pt x="6503" y="16680"/>
                  </a:lnTo>
                  <a:lnTo>
                    <a:pt x="41621" y="63658"/>
                  </a:lnTo>
                  <a:lnTo>
                    <a:pt x="64876" y="96748"/>
                  </a:lnTo>
                  <a:lnTo>
                    <a:pt x="101769" y="144336"/>
                  </a:lnTo>
                  <a:lnTo>
                    <a:pt x="136141" y="186345"/>
                  </a:lnTo>
                  <a:lnTo>
                    <a:pt x="170762" y="225322"/>
                  </a:lnTo>
                  <a:lnTo>
                    <a:pt x="172995" y="226284"/>
                  </a:lnTo>
                  <a:lnTo>
                    <a:pt x="174483" y="225514"/>
                  </a:lnTo>
                  <a:lnTo>
                    <a:pt x="177461" y="219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656"/>
            <p:cNvSpPr/>
            <p:nvPr>
              <p:custDataLst>
                <p:tags r:id="rId136"/>
              </p:custDataLst>
            </p:nvPr>
          </p:nvSpPr>
          <p:spPr>
            <a:xfrm>
              <a:off x="3494701" y="674351"/>
              <a:ext cx="188300" cy="434069"/>
            </a:xfrm>
            <a:custGeom>
              <a:avLst/>
              <a:gdLst/>
              <a:ahLst/>
              <a:cxnLst/>
              <a:rect l="0" t="0" r="0" b="0"/>
              <a:pathLst>
                <a:path w="188300" h="434069">
                  <a:moveTo>
                    <a:pt x="105749" y="30499"/>
                  </a:moveTo>
                  <a:lnTo>
                    <a:pt x="105749" y="30499"/>
                  </a:lnTo>
                  <a:lnTo>
                    <a:pt x="105749" y="15572"/>
                  </a:lnTo>
                  <a:lnTo>
                    <a:pt x="103867" y="11400"/>
                  </a:lnTo>
                  <a:lnTo>
                    <a:pt x="102378" y="9300"/>
                  </a:lnTo>
                  <a:lnTo>
                    <a:pt x="93539" y="2973"/>
                  </a:lnTo>
                  <a:lnTo>
                    <a:pt x="78612" y="0"/>
                  </a:lnTo>
                  <a:lnTo>
                    <a:pt x="57414" y="5862"/>
                  </a:lnTo>
                  <a:lnTo>
                    <a:pt x="40000" y="16536"/>
                  </a:lnTo>
                  <a:lnTo>
                    <a:pt x="13452" y="42923"/>
                  </a:lnTo>
                  <a:lnTo>
                    <a:pt x="2750" y="65617"/>
                  </a:lnTo>
                  <a:lnTo>
                    <a:pt x="0" y="76916"/>
                  </a:lnTo>
                  <a:lnTo>
                    <a:pt x="1383" y="82610"/>
                  </a:lnTo>
                  <a:lnTo>
                    <a:pt x="8564" y="94582"/>
                  </a:lnTo>
                  <a:lnTo>
                    <a:pt x="54846" y="126683"/>
                  </a:lnTo>
                  <a:lnTo>
                    <a:pt x="92741" y="156403"/>
                  </a:lnTo>
                  <a:lnTo>
                    <a:pt x="103025" y="172769"/>
                  </a:lnTo>
                  <a:lnTo>
                    <a:pt x="104639" y="181085"/>
                  </a:lnTo>
                  <a:lnTo>
                    <a:pt x="102668" y="197850"/>
                  </a:lnTo>
                  <a:lnTo>
                    <a:pt x="95207" y="212827"/>
                  </a:lnTo>
                  <a:lnTo>
                    <a:pt x="77225" y="233159"/>
                  </a:lnTo>
                  <a:lnTo>
                    <a:pt x="55905" y="248826"/>
                  </a:lnTo>
                  <a:lnTo>
                    <a:pt x="36480" y="257070"/>
                  </a:lnTo>
                  <a:lnTo>
                    <a:pt x="34170" y="257041"/>
                  </a:lnTo>
                  <a:lnTo>
                    <a:pt x="32629" y="256316"/>
                  </a:lnTo>
                  <a:lnTo>
                    <a:pt x="30157" y="253453"/>
                  </a:lnTo>
                  <a:lnTo>
                    <a:pt x="36471" y="256329"/>
                  </a:lnTo>
                  <a:lnTo>
                    <a:pt x="47279" y="265020"/>
                  </a:lnTo>
                  <a:lnTo>
                    <a:pt x="56047" y="283274"/>
                  </a:lnTo>
                  <a:lnTo>
                    <a:pt x="57083" y="298536"/>
                  </a:lnTo>
                  <a:lnTo>
                    <a:pt x="55230" y="344778"/>
                  </a:lnTo>
                  <a:lnTo>
                    <a:pt x="55004" y="384418"/>
                  </a:lnTo>
                  <a:lnTo>
                    <a:pt x="58331" y="416262"/>
                  </a:lnTo>
                  <a:lnTo>
                    <a:pt x="61437" y="421730"/>
                  </a:lnTo>
                  <a:lnTo>
                    <a:pt x="70533" y="429687"/>
                  </a:lnTo>
                  <a:lnTo>
                    <a:pt x="83512" y="433694"/>
                  </a:lnTo>
                  <a:lnTo>
                    <a:pt x="116094" y="434068"/>
                  </a:lnTo>
                  <a:lnTo>
                    <a:pt x="144919" y="429996"/>
                  </a:lnTo>
                  <a:lnTo>
                    <a:pt x="188299" y="411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490"/>
          <p:cNvGrpSpPr/>
          <p:nvPr/>
        </p:nvGrpSpPr>
        <p:grpSpPr>
          <a:xfrm>
            <a:off x="4902200" y="766346"/>
            <a:ext cx="537190" cy="433002"/>
            <a:chOff x="4902200" y="766346"/>
            <a:chExt cx="537190" cy="433002"/>
          </a:xfrm>
        </p:grpSpPr>
        <p:sp>
          <p:nvSpPr>
            <p:cNvPr id="19" name="SMARTInkShape-2657"/>
            <p:cNvSpPr/>
            <p:nvPr>
              <p:custDataLst>
                <p:tags r:id="rId125"/>
              </p:custDataLst>
            </p:nvPr>
          </p:nvSpPr>
          <p:spPr>
            <a:xfrm>
              <a:off x="5341233" y="766346"/>
              <a:ext cx="98157" cy="433002"/>
            </a:xfrm>
            <a:custGeom>
              <a:avLst/>
              <a:gdLst/>
              <a:ahLst/>
              <a:cxnLst/>
              <a:rect l="0" t="0" r="0" b="0"/>
              <a:pathLst>
                <a:path w="98157" h="433002">
                  <a:moveTo>
                    <a:pt x="5467" y="46454"/>
                  </a:moveTo>
                  <a:lnTo>
                    <a:pt x="5467" y="46454"/>
                  </a:lnTo>
                  <a:lnTo>
                    <a:pt x="2096" y="39712"/>
                  </a:lnTo>
                  <a:lnTo>
                    <a:pt x="0" y="25406"/>
                  </a:lnTo>
                  <a:lnTo>
                    <a:pt x="1390" y="17579"/>
                  </a:lnTo>
                  <a:lnTo>
                    <a:pt x="2749" y="14504"/>
                  </a:lnTo>
                  <a:lnTo>
                    <a:pt x="8022" y="9206"/>
                  </a:lnTo>
                  <a:lnTo>
                    <a:pt x="20805" y="2256"/>
                  </a:lnTo>
                  <a:lnTo>
                    <a:pt x="26276" y="56"/>
                  </a:lnTo>
                  <a:lnTo>
                    <a:pt x="31334" y="0"/>
                  </a:lnTo>
                  <a:lnTo>
                    <a:pt x="40717" y="3700"/>
                  </a:lnTo>
                  <a:lnTo>
                    <a:pt x="49591" y="15693"/>
                  </a:lnTo>
                  <a:lnTo>
                    <a:pt x="53933" y="23830"/>
                  </a:lnTo>
                  <a:lnTo>
                    <a:pt x="60044" y="62250"/>
                  </a:lnTo>
                  <a:lnTo>
                    <a:pt x="55112" y="106011"/>
                  </a:lnTo>
                  <a:lnTo>
                    <a:pt x="41343" y="146886"/>
                  </a:lnTo>
                  <a:lnTo>
                    <a:pt x="27866" y="181298"/>
                  </a:lnTo>
                  <a:lnTo>
                    <a:pt x="19584" y="191028"/>
                  </a:lnTo>
                  <a:lnTo>
                    <a:pt x="20522" y="192226"/>
                  </a:lnTo>
                  <a:lnTo>
                    <a:pt x="51429" y="219602"/>
                  </a:lnTo>
                  <a:lnTo>
                    <a:pt x="74910" y="255190"/>
                  </a:lnTo>
                  <a:lnTo>
                    <a:pt x="88680" y="294960"/>
                  </a:lnTo>
                  <a:lnTo>
                    <a:pt x="96837" y="340768"/>
                  </a:lnTo>
                  <a:lnTo>
                    <a:pt x="98156" y="381073"/>
                  </a:lnTo>
                  <a:lnTo>
                    <a:pt x="93464" y="404488"/>
                  </a:lnTo>
                  <a:lnTo>
                    <a:pt x="84793" y="421010"/>
                  </a:lnTo>
                  <a:lnTo>
                    <a:pt x="79518" y="427391"/>
                  </a:lnTo>
                  <a:lnTo>
                    <a:pt x="73883" y="430940"/>
                  </a:lnTo>
                  <a:lnTo>
                    <a:pt x="61980" y="433001"/>
                  </a:lnTo>
                  <a:lnTo>
                    <a:pt x="57254" y="431858"/>
                  </a:lnTo>
                  <a:lnTo>
                    <a:pt x="43567" y="421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658"/>
            <p:cNvSpPr/>
            <p:nvPr>
              <p:custDataLst>
                <p:tags r:id="rId126"/>
              </p:custDataLst>
            </p:nvPr>
          </p:nvSpPr>
          <p:spPr>
            <a:xfrm>
              <a:off x="5162627" y="1030469"/>
              <a:ext cx="101524" cy="163332"/>
            </a:xfrm>
            <a:custGeom>
              <a:avLst/>
              <a:gdLst/>
              <a:ahLst/>
              <a:cxnLst/>
              <a:rect l="0" t="0" r="0" b="0"/>
              <a:pathLst>
                <a:path w="101524" h="163332">
                  <a:moveTo>
                    <a:pt x="6273" y="23631"/>
                  </a:moveTo>
                  <a:lnTo>
                    <a:pt x="6273" y="23631"/>
                  </a:lnTo>
                  <a:lnTo>
                    <a:pt x="806" y="23631"/>
                  </a:lnTo>
                  <a:lnTo>
                    <a:pt x="0" y="53517"/>
                  </a:lnTo>
                  <a:lnTo>
                    <a:pt x="5397" y="98785"/>
                  </a:lnTo>
                  <a:lnTo>
                    <a:pt x="6013" y="108458"/>
                  </a:lnTo>
                  <a:lnTo>
                    <a:pt x="5394" y="108405"/>
                  </a:lnTo>
                  <a:lnTo>
                    <a:pt x="2825" y="104582"/>
                  </a:lnTo>
                  <a:lnTo>
                    <a:pt x="4154" y="87755"/>
                  </a:lnTo>
                  <a:lnTo>
                    <a:pt x="12387" y="51411"/>
                  </a:lnTo>
                  <a:lnTo>
                    <a:pt x="27105" y="11662"/>
                  </a:lnTo>
                  <a:lnTo>
                    <a:pt x="32700" y="4200"/>
                  </a:lnTo>
                  <a:lnTo>
                    <a:pt x="39421" y="884"/>
                  </a:lnTo>
                  <a:lnTo>
                    <a:pt x="43188" y="0"/>
                  </a:lnTo>
                  <a:lnTo>
                    <a:pt x="54900" y="8424"/>
                  </a:lnTo>
                  <a:lnTo>
                    <a:pt x="68102" y="25339"/>
                  </a:lnTo>
                  <a:lnTo>
                    <a:pt x="82761" y="62629"/>
                  </a:lnTo>
                  <a:lnTo>
                    <a:pt x="91888" y="103546"/>
                  </a:lnTo>
                  <a:lnTo>
                    <a:pt x="100115" y="150476"/>
                  </a:lnTo>
                  <a:lnTo>
                    <a:pt x="101523" y="163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659"/>
            <p:cNvSpPr/>
            <p:nvPr>
              <p:custDataLst>
                <p:tags r:id="rId127"/>
              </p:custDataLst>
            </p:nvPr>
          </p:nvSpPr>
          <p:spPr>
            <a:xfrm>
              <a:off x="4933950" y="820033"/>
              <a:ext cx="146051" cy="284868"/>
            </a:xfrm>
            <a:custGeom>
              <a:avLst/>
              <a:gdLst/>
              <a:ahLst/>
              <a:cxnLst/>
              <a:rect l="0" t="0" r="0" b="0"/>
              <a:pathLst>
                <a:path w="146051" h="284868">
                  <a:moveTo>
                    <a:pt x="146050" y="5467"/>
                  </a:moveTo>
                  <a:lnTo>
                    <a:pt x="146050" y="5467"/>
                  </a:lnTo>
                  <a:lnTo>
                    <a:pt x="146050" y="2096"/>
                  </a:lnTo>
                  <a:lnTo>
                    <a:pt x="145345" y="1103"/>
                  </a:lnTo>
                  <a:lnTo>
                    <a:pt x="144168" y="441"/>
                  </a:lnTo>
                  <a:lnTo>
                    <a:pt x="142679" y="0"/>
                  </a:lnTo>
                  <a:lnTo>
                    <a:pt x="133841" y="2749"/>
                  </a:lnTo>
                  <a:lnTo>
                    <a:pt x="118914" y="18146"/>
                  </a:lnTo>
                  <a:lnTo>
                    <a:pt x="94202" y="55818"/>
                  </a:lnTo>
                  <a:lnTo>
                    <a:pt x="70323" y="101603"/>
                  </a:lnTo>
                  <a:lnTo>
                    <a:pt x="51246" y="141798"/>
                  </a:lnTo>
                  <a:lnTo>
                    <a:pt x="34770" y="181770"/>
                  </a:lnTo>
                  <a:lnTo>
                    <a:pt x="21098" y="219290"/>
                  </a:lnTo>
                  <a:lnTo>
                    <a:pt x="6878" y="263242"/>
                  </a:lnTo>
                  <a:lnTo>
                    <a:pt x="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660"/>
            <p:cNvSpPr/>
            <p:nvPr>
              <p:custDataLst>
                <p:tags r:id="rId128"/>
              </p:custDataLst>
            </p:nvPr>
          </p:nvSpPr>
          <p:spPr>
            <a:xfrm>
              <a:off x="4902200" y="769756"/>
              <a:ext cx="171451" cy="271645"/>
            </a:xfrm>
            <a:custGeom>
              <a:avLst/>
              <a:gdLst/>
              <a:ahLst/>
              <a:cxnLst/>
              <a:rect l="0" t="0" r="0" b="0"/>
              <a:pathLst>
                <a:path w="171451" h="271645">
                  <a:moveTo>
                    <a:pt x="0" y="17644"/>
                  </a:moveTo>
                  <a:lnTo>
                    <a:pt x="0" y="17644"/>
                  </a:lnTo>
                  <a:lnTo>
                    <a:pt x="0" y="0"/>
                  </a:lnTo>
                  <a:lnTo>
                    <a:pt x="6742" y="5752"/>
                  </a:lnTo>
                  <a:lnTo>
                    <a:pt x="38282" y="52872"/>
                  </a:lnTo>
                  <a:lnTo>
                    <a:pt x="63110" y="91627"/>
                  </a:lnTo>
                  <a:lnTo>
                    <a:pt x="88727" y="134722"/>
                  </a:lnTo>
                  <a:lnTo>
                    <a:pt x="114929" y="179745"/>
                  </a:lnTo>
                  <a:lnTo>
                    <a:pt x="143037" y="225626"/>
                  </a:lnTo>
                  <a:lnTo>
                    <a:pt x="171450" y="27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MARTInkShape-2661"/>
          <p:cNvSpPr/>
          <p:nvPr>
            <p:custDataLst>
              <p:tags r:id="rId2"/>
            </p:custDataLst>
          </p:nvPr>
        </p:nvSpPr>
        <p:spPr>
          <a:xfrm>
            <a:off x="5950887" y="1004993"/>
            <a:ext cx="475314" cy="121375"/>
          </a:xfrm>
          <a:custGeom>
            <a:avLst/>
            <a:gdLst/>
            <a:ahLst/>
            <a:cxnLst/>
            <a:rect l="0" t="0" r="0" b="0"/>
            <a:pathLst>
              <a:path w="475314" h="121375">
                <a:moveTo>
                  <a:pt x="5413" y="74507"/>
                </a:moveTo>
                <a:lnTo>
                  <a:pt x="5413" y="74507"/>
                </a:lnTo>
                <a:lnTo>
                  <a:pt x="8784" y="81249"/>
                </a:lnTo>
                <a:lnTo>
                  <a:pt x="9071" y="83235"/>
                </a:lnTo>
                <a:lnTo>
                  <a:pt x="8558" y="84559"/>
                </a:lnTo>
                <a:lnTo>
                  <a:pt x="7509" y="85442"/>
                </a:lnTo>
                <a:lnTo>
                  <a:pt x="6345" y="90185"/>
                </a:lnTo>
                <a:lnTo>
                  <a:pt x="6035" y="93426"/>
                </a:lnTo>
                <a:lnTo>
                  <a:pt x="5122" y="95586"/>
                </a:lnTo>
                <a:lnTo>
                  <a:pt x="3808" y="97027"/>
                </a:lnTo>
                <a:lnTo>
                  <a:pt x="0" y="99338"/>
                </a:lnTo>
                <a:lnTo>
                  <a:pt x="2711" y="89625"/>
                </a:lnTo>
                <a:lnTo>
                  <a:pt x="36450" y="45593"/>
                </a:lnTo>
                <a:lnTo>
                  <a:pt x="70583" y="15610"/>
                </a:lnTo>
                <a:lnTo>
                  <a:pt x="94349" y="3175"/>
                </a:lnTo>
                <a:lnTo>
                  <a:pt x="116672" y="0"/>
                </a:lnTo>
                <a:lnTo>
                  <a:pt x="127563" y="3669"/>
                </a:lnTo>
                <a:lnTo>
                  <a:pt x="149072" y="19035"/>
                </a:lnTo>
                <a:lnTo>
                  <a:pt x="187262" y="63393"/>
                </a:lnTo>
                <a:lnTo>
                  <a:pt x="226163" y="105394"/>
                </a:lnTo>
                <a:lnTo>
                  <a:pt x="244635" y="116457"/>
                </a:lnTo>
                <a:lnTo>
                  <a:pt x="264604" y="121374"/>
                </a:lnTo>
                <a:lnTo>
                  <a:pt x="285239" y="116033"/>
                </a:lnTo>
                <a:lnTo>
                  <a:pt x="327231" y="89609"/>
                </a:lnTo>
                <a:lnTo>
                  <a:pt x="373860" y="62987"/>
                </a:lnTo>
                <a:lnTo>
                  <a:pt x="415893" y="43408"/>
                </a:lnTo>
                <a:lnTo>
                  <a:pt x="461739" y="27451"/>
                </a:lnTo>
                <a:lnTo>
                  <a:pt x="475313" y="237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493"/>
          <p:cNvGrpSpPr/>
          <p:nvPr/>
        </p:nvGrpSpPr>
        <p:grpSpPr>
          <a:xfrm>
            <a:off x="6872683" y="788715"/>
            <a:ext cx="2252268" cy="474936"/>
            <a:chOff x="6872683" y="788715"/>
            <a:chExt cx="2252268" cy="474936"/>
          </a:xfrm>
        </p:grpSpPr>
        <p:sp>
          <p:nvSpPr>
            <p:cNvPr id="25" name="SMARTInkShape-2662"/>
            <p:cNvSpPr/>
            <p:nvPr>
              <p:custDataLst>
                <p:tags r:id="rId117"/>
              </p:custDataLst>
            </p:nvPr>
          </p:nvSpPr>
          <p:spPr>
            <a:xfrm>
              <a:off x="9112250" y="12001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3862" y="4628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663"/>
            <p:cNvSpPr/>
            <p:nvPr>
              <p:custDataLst>
                <p:tags r:id="rId118"/>
              </p:custDataLst>
            </p:nvPr>
          </p:nvSpPr>
          <p:spPr>
            <a:xfrm>
              <a:off x="8642350" y="950148"/>
              <a:ext cx="317501" cy="281753"/>
            </a:xfrm>
            <a:custGeom>
              <a:avLst/>
              <a:gdLst/>
              <a:ahLst/>
              <a:cxnLst/>
              <a:rect l="0" t="0" r="0" b="0"/>
              <a:pathLst>
                <a:path w="317501" h="281753">
                  <a:moveTo>
                    <a:pt x="0" y="281752"/>
                  </a:moveTo>
                  <a:lnTo>
                    <a:pt x="0" y="281752"/>
                  </a:lnTo>
                  <a:lnTo>
                    <a:pt x="5775" y="276682"/>
                  </a:lnTo>
                  <a:lnTo>
                    <a:pt x="23765" y="263454"/>
                  </a:lnTo>
                  <a:lnTo>
                    <a:pt x="39497" y="241601"/>
                  </a:lnTo>
                  <a:lnTo>
                    <a:pt x="54193" y="206042"/>
                  </a:lnTo>
                  <a:lnTo>
                    <a:pt x="61244" y="169081"/>
                  </a:lnTo>
                  <a:lnTo>
                    <a:pt x="67436" y="125137"/>
                  </a:lnTo>
                  <a:lnTo>
                    <a:pt x="74892" y="79736"/>
                  </a:lnTo>
                  <a:lnTo>
                    <a:pt x="80280" y="34139"/>
                  </a:lnTo>
                  <a:lnTo>
                    <a:pt x="82350" y="0"/>
                  </a:lnTo>
                  <a:lnTo>
                    <a:pt x="78699" y="5305"/>
                  </a:lnTo>
                  <a:lnTo>
                    <a:pt x="75749" y="10671"/>
                  </a:lnTo>
                  <a:lnTo>
                    <a:pt x="71597" y="45190"/>
                  </a:lnTo>
                  <a:lnTo>
                    <a:pt x="68745" y="79012"/>
                  </a:lnTo>
                  <a:lnTo>
                    <a:pt x="66537" y="117562"/>
                  </a:lnTo>
                  <a:lnTo>
                    <a:pt x="67907" y="158214"/>
                  </a:lnTo>
                  <a:lnTo>
                    <a:pt x="74631" y="192274"/>
                  </a:lnTo>
                  <a:lnTo>
                    <a:pt x="92823" y="238520"/>
                  </a:lnTo>
                  <a:lnTo>
                    <a:pt x="98571" y="243759"/>
                  </a:lnTo>
                  <a:lnTo>
                    <a:pt x="105225" y="246545"/>
                  </a:lnTo>
                  <a:lnTo>
                    <a:pt x="112483" y="247697"/>
                  </a:lnTo>
                  <a:lnTo>
                    <a:pt x="128074" y="243333"/>
                  </a:lnTo>
                  <a:lnTo>
                    <a:pt x="136182" y="239206"/>
                  </a:lnTo>
                  <a:lnTo>
                    <a:pt x="161079" y="213172"/>
                  </a:lnTo>
                  <a:lnTo>
                    <a:pt x="177894" y="179305"/>
                  </a:lnTo>
                  <a:lnTo>
                    <a:pt x="194776" y="135326"/>
                  </a:lnTo>
                  <a:lnTo>
                    <a:pt x="203228" y="110757"/>
                  </a:lnTo>
                  <a:lnTo>
                    <a:pt x="218029" y="64643"/>
                  </a:lnTo>
                  <a:lnTo>
                    <a:pt x="229623" y="22376"/>
                  </a:lnTo>
                  <a:lnTo>
                    <a:pt x="233371" y="9696"/>
                  </a:lnTo>
                  <a:lnTo>
                    <a:pt x="233897" y="10070"/>
                  </a:lnTo>
                  <a:lnTo>
                    <a:pt x="235517" y="51294"/>
                  </a:lnTo>
                  <a:lnTo>
                    <a:pt x="238259" y="83371"/>
                  </a:lnTo>
                  <a:lnTo>
                    <a:pt x="245594" y="116912"/>
                  </a:lnTo>
                  <a:lnTo>
                    <a:pt x="261622" y="163766"/>
                  </a:lnTo>
                  <a:lnTo>
                    <a:pt x="279777" y="198815"/>
                  </a:lnTo>
                  <a:lnTo>
                    <a:pt x="286001" y="207411"/>
                  </a:lnTo>
                  <a:lnTo>
                    <a:pt x="292267" y="212436"/>
                  </a:lnTo>
                  <a:lnTo>
                    <a:pt x="298562" y="215080"/>
                  </a:lnTo>
                  <a:lnTo>
                    <a:pt x="317500" y="218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664"/>
            <p:cNvSpPr/>
            <p:nvPr>
              <p:custDataLst>
                <p:tags r:id="rId119"/>
              </p:custDataLst>
            </p:nvPr>
          </p:nvSpPr>
          <p:spPr>
            <a:xfrm>
              <a:off x="8448091" y="839344"/>
              <a:ext cx="118060" cy="373507"/>
            </a:xfrm>
            <a:custGeom>
              <a:avLst/>
              <a:gdLst/>
              <a:ahLst/>
              <a:cxnLst/>
              <a:rect l="0" t="0" r="0" b="0"/>
              <a:pathLst>
                <a:path w="118060" h="373507">
                  <a:moveTo>
                    <a:pt x="118059" y="11556"/>
                  </a:moveTo>
                  <a:lnTo>
                    <a:pt x="118059" y="11556"/>
                  </a:lnTo>
                  <a:lnTo>
                    <a:pt x="118058" y="2718"/>
                  </a:lnTo>
                  <a:lnTo>
                    <a:pt x="116647" y="1430"/>
                  </a:lnTo>
                  <a:lnTo>
                    <a:pt x="111317" y="0"/>
                  </a:lnTo>
                  <a:lnTo>
                    <a:pt x="102362" y="5009"/>
                  </a:lnTo>
                  <a:lnTo>
                    <a:pt x="97011" y="9308"/>
                  </a:lnTo>
                  <a:lnTo>
                    <a:pt x="72625" y="52439"/>
                  </a:lnTo>
                  <a:lnTo>
                    <a:pt x="51300" y="98400"/>
                  </a:lnTo>
                  <a:lnTo>
                    <a:pt x="39685" y="124486"/>
                  </a:lnTo>
                  <a:lnTo>
                    <a:pt x="29121" y="151753"/>
                  </a:lnTo>
                  <a:lnTo>
                    <a:pt x="19256" y="179810"/>
                  </a:lnTo>
                  <a:lnTo>
                    <a:pt x="9856" y="208392"/>
                  </a:lnTo>
                  <a:lnTo>
                    <a:pt x="4296" y="233797"/>
                  </a:lnTo>
                  <a:lnTo>
                    <a:pt x="0" y="278957"/>
                  </a:lnTo>
                  <a:lnTo>
                    <a:pt x="6086" y="314551"/>
                  </a:lnTo>
                  <a:lnTo>
                    <a:pt x="11660" y="329969"/>
                  </a:lnTo>
                  <a:lnTo>
                    <a:pt x="31024" y="352745"/>
                  </a:lnTo>
                  <a:lnTo>
                    <a:pt x="43102" y="361782"/>
                  </a:lnTo>
                  <a:lnTo>
                    <a:pt x="69693" y="369942"/>
                  </a:lnTo>
                  <a:lnTo>
                    <a:pt x="111709" y="373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665"/>
            <p:cNvSpPr/>
            <p:nvPr>
              <p:custDataLst>
                <p:tags r:id="rId120"/>
              </p:custDataLst>
            </p:nvPr>
          </p:nvSpPr>
          <p:spPr>
            <a:xfrm>
              <a:off x="7626611" y="1012839"/>
              <a:ext cx="196590" cy="166482"/>
            </a:xfrm>
            <a:custGeom>
              <a:avLst/>
              <a:gdLst/>
              <a:ahLst/>
              <a:cxnLst/>
              <a:rect l="0" t="0" r="0" b="0"/>
              <a:pathLst>
                <a:path w="196590" h="166482">
                  <a:moveTo>
                    <a:pt x="6089" y="41261"/>
                  </a:moveTo>
                  <a:lnTo>
                    <a:pt x="6089" y="41261"/>
                  </a:lnTo>
                  <a:lnTo>
                    <a:pt x="2718" y="37890"/>
                  </a:lnTo>
                  <a:lnTo>
                    <a:pt x="1063" y="34353"/>
                  </a:lnTo>
                  <a:lnTo>
                    <a:pt x="0" y="22963"/>
                  </a:lnTo>
                  <a:lnTo>
                    <a:pt x="619" y="20596"/>
                  </a:lnTo>
                  <a:lnTo>
                    <a:pt x="1737" y="19017"/>
                  </a:lnTo>
                  <a:lnTo>
                    <a:pt x="3188" y="17965"/>
                  </a:lnTo>
                  <a:lnTo>
                    <a:pt x="4154" y="18675"/>
                  </a:lnTo>
                  <a:lnTo>
                    <a:pt x="12883" y="61133"/>
                  </a:lnTo>
                  <a:lnTo>
                    <a:pt x="17039" y="100536"/>
                  </a:lnTo>
                  <a:lnTo>
                    <a:pt x="18443" y="147984"/>
                  </a:lnTo>
                  <a:lnTo>
                    <a:pt x="18759" y="166481"/>
                  </a:lnTo>
                  <a:lnTo>
                    <a:pt x="18786" y="122638"/>
                  </a:lnTo>
                  <a:lnTo>
                    <a:pt x="22550" y="88482"/>
                  </a:lnTo>
                  <a:lnTo>
                    <a:pt x="28222" y="52370"/>
                  </a:lnTo>
                  <a:lnTo>
                    <a:pt x="36086" y="17585"/>
                  </a:lnTo>
                  <a:lnTo>
                    <a:pt x="43174" y="3457"/>
                  </a:lnTo>
                  <a:lnTo>
                    <a:pt x="47040" y="536"/>
                  </a:lnTo>
                  <a:lnTo>
                    <a:pt x="51029" y="0"/>
                  </a:lnTo>
                  <a:lnTo>
                    <a:pt x="55099" y="1054"/>
                  </a:lnTo>
                  <a:lnTo>
                    <a:pt x="63384" y="13513"/>
                  </a:lnTo>
                  <a:lnTo>
                    <a:pt x="76830" y="56006"/>
                  </a:lnTo>
                  <a:lnTo>
                    <a:pt x="81809" y="97084"/>
                  </a:lnTo>
                  <a:lnTo>
                    <a:pt x="82674" y="98937"/>
                  </a:lnTo>
                  <a:lnTo>
                    <a:pt x="83957" y="99467"/>
                  </a:lnTo>
                  <a:lnTo>
                    <a:pt x="85517" y="99115"/>
                  </a:lnTo>
                  <a:lnTo>
                    <a:pt x="86558" y="96764"/>
                  </a:lnTo>
                  <a:lnTo>
                    <a:pt x="94937" y="52161"/>
                  </a:lnTo>
                  <a:lnTo>
                    <a:pt x="109556" y="26460"/>
                  </a:lnTo>
                  <a:lnTo>
                    <a:pt x="121218" y="14457"/>
                  </a:lnTo>
                  <a:lnTo>
                    <a:pt x="133457" y="8181"/>
                  </a:lnTo>
                  <a:lnTo>
                    <a:pt x="139684" y="6508"/>
                  </a:lnTo>
                  <a:lnTo>
                    <a:pt x="152248" y="8411"/>
                  </a:lnTo>
                  <a:lnTo>
                    <a:pt x="158562" y="10895"/>
                  </a:lnTo>
                  <a:lnTo>
                    <a:pt x="169340" y="23061"/>
                  </a:lnTo>
                  <a:lnTo>
                    <a:pt x="178129" y="40933"/>
                  </a:lnTo>
                  <a:lnTo>
                    <a:pt x="189519" y="85019"/>
                  </a:lnTo>
                  <a:lnTo>
                    <a:pt x="195193" y="127908"/>
                  </a:lnTo>
                  <a:lnTo>
                    <a:pt x="196589" y="16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666"/>
            <p:cNvSpPr/>
            <p:nvPr>
              <p:custDataLst>
                <p:tags r:id="rId121"/>
              </p:custDataLst>
            </p:nvPr>
          </p:nvSpPr>
          <p:spPr>
            <a:xfrm>
              <a:off x="7435850" y="971550"/>
              <a:ext cx="76201" cy="214113"/>
            </a:xfrm>
            <a:custGeom>
              <a:avLst/>
              <a:gdLst/>
              <a:ahLst/>
              <a:cxnLst/>
              <a:rect l="0" t="0" r="0" b="0"/>
              <a:pathLst>
                <a:path w="76201" h="214113">
                  <a:moveTo>
                    <a:pt x="0" y="76200"/>
                  </a:moveTo>
                  <a:lnTo>
                    <a:pt x="0" y="76200"/>
                  </a:lnTo>
                  <a:lnTo>
                    <a:pt x="705" y="61697"/>
                  </a:lnTo>
                  <a:lnTo>
                    <a:pt x="5467" y="43629"/>
                  </a:lnTo>
                  <a:lnTo>
                    <a:pt x="6467" y="41786"/>
                  </a:lnTo>
                  <a:lnTo>
                    <a:pt x="7839" y="40557"/>
                  </a:lnTo>
                  <a:lnTo>
                    <a:pt x="9459" y="39738"/>
                  </a:lnTo>
                  <a:lnTo>
                    <a:pt x="11950" y="40603"/>
                  </a:lnTo>
                  <a:lnTo>
                    <a:pt x="18481" y="45327"/>
                  </a:lnTo>
                  <a:lnTo>
                    <a:pt x="34878" y="72114"/>
                  </a:lnTo>
                  <a:lnTo>
                    <a:pt x="51021" y="109718"/>
                  </a:lnTo>
                  <a:lnTo>
                    <a:pt x="63643" y="154178"/>
                  </a:lnTo>
                  <a:lnTo>
                    <a:pt x="68624" y="198116"/>
                  </a:lnTo>
                  <a:lnTo>
                    <a:pt x="69032" y="206161"/>
                  </a:lnTo>
                  <a:lnTo>
                    <a:pt x="67894" y="210818"/>
                  </a:lnTo>
                  <a:lnTo>
                    <a:pt x="65723" y="213218"/>
                  </a:lnTo>
                  <a:lnTo>
                    <a:pt x="62866" y="214112"/>
                  </a:lnTo>
                  <a:lnTo>
                    <a:pt x="54046" y="198172"/>
                  </a:lnTo>
                  <a:lnTo>
                    <a:pt x="45186" y="168510"/>
                  </a:lnTo>
                  <a:lnTo>
                    <a:pt x="41249" y="129456"/>
                  </a:lnTo>
                  <a:lnTo>
                    <a:pt x="39500" y="88110"/>
                  </a:lnTo>
                  <a:lnTo>
                    <a:pt x="40133" y="51154"/>
                  </a:lnTo>
                  <a:lnTo>
                    <a:pt x="45118" y="27674"/>
                  </a:lnTo>
                  <a:lnTo>
                    <a:pt x="49834" y="1986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67"/>
            <p:cNvSpPr/>
            <p:nvPr>
              <p:custDataLst>
                <p:tags r:id="rId122"/>
              </p:custDataLst>
            </p:nvPr>
          </p:nvSpPr>
          <p:spPr>
            <a:xfrm>
              <a:off x="6872683" y="825036"/>
              <a:ext cx="314960" cy="373751"/>
            </a:xfrm>
            <a:custGeom>
              <a:avLst/>
              <a:gdLst/>
              <a:ahLst/>
              <a:cxnLst/>
              <a:rect l="0" t="0" r="0" b="0"/>
              <a:pathLst>
                <a:path w="314960" h="373751">
                  <a:moveTo>
                    <a:pt x="10717" y="95714"/>
                  </a:moveTo>
                  <a:lnTo>
                    <a:pt x="10717" y="95714"/>
                  </a:lnTo>
                  <a:lnTo>
                    <a:pt x="10717" y="90247"/>
                  </a:lnTo>
                  <a:lnTo>
                    <a:pt x="11422" y="89952"/>
                  </a:lnTo>
                  <a:lnTo>
                    <a:pt x="14087" y="89625"/>
                  </a:lnTo>
                  <a:lnTo>
                    <a:pt x="15080" y="91655"/>
                  </a:lnTo>
                  <a:lnTo>
                    <a:pt x="20176" y="126015"/>
                  </a:lnTo>
                  <a:lnTo>
                    <a:pt x="23857" y="156218"/>
                  </a:lnTo>
                  <a:lnTo>
                    <a:pt x="27140" y="193160"/>
                  </a:lnTo>
                  <a:lnTo>
                    <a:pt x="28600" y="233097"/>
                  </a:lnTo>
                  <a:lnTo>
                    <a:pt x="29248" y="272485"/>
                  </a:lnTo>
                  <a:lnTo>
                    <a:pt x="29536" y="309040"/>
                  </a:lnTo>
                  <a:lnTo>
                    <a:pt x="29699" y="350597"/>
                  </a:lnTo>
                  <a:lnTo>
                    <a:pt x="29041" y="370986"/>
                  </a:lnTo>
                  <a:lnTo>
                    <a:pt x="27872" y="373067"/>
                  </a:lnTo>
                  <a:lnTo>
                    <a:pt x="26387" y="373750"/>
                  </a:lnTo>
                  <a:lnTo>
                    <a:pt x="17555" y="354484"/>
                  </a:lnTo>
                  <a:lnTo>
                    <a:pt x="11874" y="322201"/>
                  </a:lnTo>
                  <a:lnTo>
                    <a:pt x="6998" y="275397"/>
                  </a:lnTo>
                  <a:lnTo>
                    <a:pt x="4710" y="245136"/>
                  </a:lnTo>
                  <a:lnTo>
                    <a:pt x="2479" y="212262"/>
                  </a:lnTo>
                  <a:lnTo>
                    <a:pt x="991" y="183290"/>
                  </a:lnTo>
                  <a:lnTo>
                    <a:pt x="0" y="156920"/>
                  </a:lnTo>
                  <a:lnTo>
                    <a:pt x="309" y="110922"/>
                  </a:lnTo>
                  <a:lnTo>
                    <a:pt x="5151" y="74016"/>
                  </a:lnTo>
                  <a:lnTo>
                    <a:pt x="10322" y="26700"/>
                  </a:lnTo>
                  <a:lnTo>
                    <a:pt x="13599" y="13065"/>
                  </a:lnTo>
                  <a:lnTo>
                    <a:pt x="19289" y="4183"/>
                  </a:lnTo>
                  <a:lnTo>
                    <a:pt x="22781" y="827"/>
                  </a:lnTo>
                  <a:lnTo>
                    <a:pt x="27226" y="0"/>
                  </a:lnTo>
                  <a:lnTo>
                    <a:pt x="37811" y="2845"/>
                  </a:lnTo>
                  <a:lnTo>
                    <a:pt x="59039" y="29235"/>
                  </a:lnTo>
                  <a:lnTo>
                    <a:pt x="83204" y="75076"/>
                  </a:lnTo>
                  <a:lnTo>
                    <a:pt x="101730" y="110530"/>
                  </a:lnTo>
                  <a:lnTo>
                    <a:pt x="121723" y="148866"/>
                  </a:lnTo>
                  <a:lnTo>
                    <a:pt x="142368" y="191774"/>
                  </a:lnTo>
                  <a:lnTo>
                    <a:pt x="167066" y="234833"/>
                  </a:lnTo>
                  <a:lnTo>
                    <a:pt x="193093" y="274667"/>
                  </a:lnTo>
                  <a:lnTo>
                    <a:pt x="227581" y="318070"/>
                  </a:lnTo>
                  <a:lnTo>
                    <a:pt x="249388" y="334709"/>
                  </a:lnTo>
                  <a:lnTo>
                    <a:pt x="278127" y="345268"/>
                  </a:lnTo>
                  <a:lnTo>
                    <a:pt x="292079" y="345857"/>
                  </a:lnTo>
                  <a:lnTo>
                    <a:pt x="297775" y="345026"/>
                  </a:lnTo>
                  <a:lnTo>
                    <a:pt x="302277" y="342355"/>
                  </a:lnTo>
                  <a:lnTo>
                    <a:pt x="309162" y="333743"/>
                  </a:lnTo>
                  <a:lnTo>
                    <a:pt x="313634" y="310253"/>
                  </a:lnTo>
                  <a:lnTo>
                    <a:pt x="314959" y="270837"/>
                  </a:lnTo>
                  <a:lnTo>
                    <a:pt x="311506" y="228345"/>
                  </a:lnTo>
                  <a:lnTo>
                    <a:pt x="308609" y="203184"/>
                  </a:lnTo>
                  <a:lnTo>
                    <a:pt x="305267" y="176533"/>
                  </a:lnTo>
                  <a:lnTo>
                    <a:pt x="301629" y="148888"/>
                  </a:lnTo>
                  <a:lnTo>
                    <a:pt x="297791" y="120580"/>
                  </a:lnTo>
                  <a:lnTo>
                    <a:pt x="293528" y="75956"/>
                  </a:lnTo>
                  <a:lnTo>
                    <a:pt x="289246" y="32475"/>
                  </a:lnTo>
                  <a:lnTo>
                    <a:pt x="284849" y="11883"/>
                  </a:lnTo>
                  <a:lnTo>
                    <a:pt x="285194" y="10899"/>
                  </a:lnTo>
                  <a:lnTo>
                    <a:pt x="286129" y="10948"/>
                  </a:lnTo>
                  <a:lnTo>
                    <a:pt x="287459" y="11687"/>
                  </a:lnTo>
                  <a:lnTo>
                    <a:pt x="302817" y="32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68"/>
            <p:cNvSpPr/>
            <p:nvPr>
              <p:custDataLst>
                <p:tags r:id="rId123"/>
              </p:custDataLst>
            </p:nvPr>
          </p:nvSpPr>
          <p:spPr>
            <a:xfrm>
              <a:off x="7282788" y="1017607"/>
              <a:ext cx="111652" cy="182984"/>
            </a:xfrm>
            <a:custGeom>
              <a:avLst/>
              <a:gdLst/>
              <a:ahLst/>
              <a:cxnLst/>
              <a:rect l="0" t="0" r="0" b="0"/>
              <a:pathLst>
                <a:path w="111652" h="182984">
                  <a:moveTo>
                    <a:pt x="108612" y="42843"/>
                  </a:moveTo>
                  <a:lnTo>
                    <a:pt x="108612" y="42843"/>
                  </a:lnTo>
                  <a:lnTo>
                    <a:pt x="96679" y="29028"/>
                  </a:lnTo>
                  <a:lnTo>
                    <a:pt x="81139" y="3815"/>
                  </a:lnTo>
                  <a:lnTo>
                    <a:pt x="76881" y="803"/>
                  </a:lnTo>
                  <a:lnTo>
                    <a:pt x="74758" y="0"/>
                  </a:lnTo>
                  <a:lnTo>
                    <a:pt x="61657" y="2240"/>
                  </a:lnTo>
                  <a:lnTo>
                    <a:pt x="40998" y="17485"/>
                  </a:lnTo>
                  <a:lnTo>
                    <a:pt x="17004" y="49989"/>
                  </a:lnTo>
                  <a:lnTo>
                    <a:pt x="2132" y="94271"/>
                  </a:lnTo>
                  <a:lnTo>
                    <a:pt x="0" y="136398"/>
                  </a:lnTo>
                  <a:lnTo>
                    <a:pt x="6012" y="158977"/>
                  </a:lnTo>
                  <a:lnTo>
                    <a:pt x="10578" y="168949"/>
                  </a:lnTo>
                  <a:lnTo>
                    <a:pt x="16446" y="175597"/>
                  </a:lnTo>
                  <a:lnTo>
                    <a:pt x="30489" y="182983"/>
                  </a:lnTo>
                  <a:lnTo>
                    <a:pt x="48020" y="182504"/>
                  </a:lnTo>
                  <a:lnTo>
                    <a:pt x="57634" y="180400"/>
                  </a:lnTo>
                  <a:lnTo>
                    <a:pt x="75842" y="166774"/>
                  </a:lnTo>
                  <a:lnTo>
                    <a:pt x="91931" y="146607"/>
                  </a:lnTo>
                  <a:lnTo>
                    <a:pt x="107511" y="112158"/>
                  </a:lnTo>
                  <a:lnTo>
                    <a:pt x="111651" y="90113"/>
                  </a:lnTo>
                  <a:lnTo>
                    <a:pt x="107845" y="70437"/>
                  </a:lnTo>
                  <a:lnTo>
                    <a:pt x="99099" y="54401"/>
                  </a:lnTo>
                  <a:lnTo>
                    <a:pt x="88156" y="44923"/>
                  </a:lnTo>
                  <a:lnTo>
                    <a:pt x="76237" y="40240"/>
                  </a:lnTo>
                  <a:lnTo>
                    <a:pt x="66001" y="38864"/>
                  </a:lnTo>
                  <a:lnTo>
                    <a:pt x="63271" y="39485"/>
                  </a:lnTo>
                  <a:lnTo>
                    <a:pt x="57812" y="42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669"/>
            <p:cNvSpPr/>
            <p:nvPr>
              <p:custDataLst>
                <p:tags r:id="rId124"/>
              </p:custDataLst>
            </p:nvPr>
          </p:nvSpPr>
          <p:spPr>
            <a:xfrm>
              <a:off x="7880904" y="788715"/>
              <a:ext cx="386797" cy="387799"/>
            </a:xfrm>
            <a:custGeom>
              <a:avLst/>
              <a:gdLst/>
              <a:ahLst/>
              <a:cxnLst/>
              <a:rect l="0" t="0" r="0" b="0"/>
              <a:pathLst>
                <a:path w="386797" h="387799">
                  <a:moveTo>
                    <a:pt x="107396" y="290785"/>
                  </a:moveTo>
                  <a:lnTo>
                    <a:pt x="107396" y="290785"/>
                  </a:lnTo>
                  <a:lnTo>
                    <a:pt x="106690" y="276282"/>
                  </a:lnTo>
                  <a:lnTo>
                    <a:pt x="104025" y="267641"/>
                  </a:lnTo>
                  <a:lnTo>
                    <a:pt x="98607" y="260978"/>
                  </a:lnTo>
                  <a:lnTo>
                    <a:pt x="90789" y="255665"/>
                  </a:lnTo>
                  <a:lnTo>
                    <a:pt x="80259" y="250952"/>
                  </a:lnTo>
                  <a:lnTo>
                    <a:pt x="66643" y="252150"/>
                  </a:lnTo>
                  <a:lnTo>
                    <a:pt x="43109" y="262639"/>
                  </a:lnTo>
                  <a:lnTo>
                    <a:pt x="20145" y="281034"/>
                  </a:lnTo>
                  <a:lnTo>
                    <a:pt x="7940" y="297035"/>
                  </a:lnTo>
                  <a:lnTo>
                    <a:pt x="164" y="315905"/>
                  </a:lnTo>
                  <a:lnTo>
                    <a:pt x="0" y="332288"/>
                  </a:lnTo>
                  <a:lnTo>
                    <a:pt x="1931" y="339621"/>
                  </a:lnTo>
                  <a:lnTo>
                    <a:pt x="6042" y="345214"/>
                  </a:lnTo>
                  <a:lnTo>
                    <a:pt x="18135" y="353311"/>
                  </a:lnTo>
                  <a:lnTo>
                    <a:pt x="34798" y="355498"/>
                  </a:lnTo>
                  <a:lnTo>
                    <a:pt x="53258" y="352708"/>
                  </a:lnTo>
                  <a:lnTo>
                    <a:pt x="70870" y="344412"/>
                  </a:lnTo>
                  <a:lnTo>
                    <a:pt x="89909" y="327841"/>
                  </a:lnTo>
                  <a:lnTo>
                    <a:pt x="101117" y="306155"/>
                  </a:lnTo>
                  <a:lnTo>
                    <a:pt x="105536" y="291968"/>
                  </a:lnTo>
                  <a:lnTo>
                    <a:pt x="105450" y="290163"/>
                  </a:lnTo>
                  <a:lnTo>
                    <a:pt x="104688" y="289665"/>
                  </a:lnTo>
                  <a:lnTo>
                    <a:pt x="103474" y="290038"/>
                  </a:lnTo>
                  <a:lnTo>
                    <a:pt x="105136" y="304048"/>
                  </a:lnTo>
                  <a:lnTo>
                    <a:pt x="113468" y="326073"/>
                  </a:lnTo>
                  <a:lnTo>
                    <a:pt x="122794" y="336572"/>
                  </a:lnTo>
                  <a:lnTo>
                    <a:pt x="128244" y="340360"/>
                  </a:lnTo>
                  <a:lnTo>
                    <a:pt x="152771" y="345690"/>
                  </a:lnTo>
                  <a:lnTo>
                    <a:pt x="174130" y="339411"/>
                  </a:lnTo>
                  <a:lnTo>
                    <a:pt x="209953" y="318128"/>
                  </a:lnTo>
                  <a:lnTo>
                    <a:pt x="233411" y="296587"/>
                  </a:lnTo>
                  <a:lnTo>
                    <a:pt x="253244" y="265847"/>
                  </a:lnTo>
                  <a:lnTo>
                    <a:pt x="269583" y="219729"/>
                  </a:lnTo>
                  <a:lnTo>
                    <a:pt x="276904" y="192615"/>
                  </a:lnTo>
                  <a:lnTo>
                    <a:pt x="283195" y="163955"/>
                  </a:lnTo>
                  <a:lnTo>
                    <a:pt x="288801" y="134265"/>
                  </a:lnTo>
                  <a:lnTo>
                    <a:pt x="293949" y="103888"/>
                  </a:lnTo>
                  <a:lnTo>
                    <a:pt x="297787" y="56966"/>
                  </a:lnTo>
                  <a:lnTo>
                    <a:pt x="296436" y="23882"/>
                  </a:lnTo>
                  <a:lnTo>
                    <a:pt x="291132" y="6826"/>
                  </a:lnTo>
                  <a:lnTo>
                    <a:pt x="287742" y="2701"/>
                  </a:lnTo>
                  <a:lnTo>
                    <a:pt x="284071" y="657"/>
                  </a:lnTo>
                  <a:lnTo>
                    <a:pt x="280213" y="0"/>
                  </a:lnTo>
                  <a:lnTo>
                    <a:pt x="268399" y="16203"/>
                  </a:lnTo>
                  <a:lnTo>
                    <a:pt x="253741" y="47393"/>
                  </a:lnTo>
                  <a:lnTo>
                    <a:pt x="237820" y="91829"/>
                  </a:lnTo>
                  <a:lnTo>
                    <a:pt x="230329" y="117226"/>
                  </a:lnTo>
                  <a:lnTo>
                    <a:pt x="223218" y="144034"/>
                  </a:lnTo>
                  <a:lnTo>
                    <a:pt x="216360" y="171785"/>
                  </a:lnTo>
                  <a:lnTo>
                    <a:pt x="212494" y="198046"/>
                  </a:lnTo>
                  <a:lnTo>
                    <a:pt x="210623" y="223314"/>
                  </a:lnTo>
                  <a:lnTo>
                    <a:pt x="213246" y="270676"/>
                  </a:lnTo>
                  <a:lnTo>
                    <a:pt x="226172" y="312892"/>
                  </a:lnTo>
                  <a:lnTo>
                    <a:pt x="247439" y="347177"/>
                  </a:lnTo>
                  <a:lnTo>
                    <a:pt x="274059" y="372998"/>
                  </a:lnTo>
                  <a:lnTo>
                    <a:pt x="304706" y="386826"/>
                  </a:lnTo>
                  <a:lnTo>
                    <a:pt x="337141" y="387798"/>
                  </a:lnTo>
                  <a:lnTo>
                    <a:pt x="386796" y="37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494"/>
          <p:cNvGrpSpPr/>
          <p:nvPr/>
        </p:nvGrpSpPr>
        <p:grpSpPr>
          <a:xfrm>
            <a:off x="9394341" y="806450"/>
            <a:ext cx="835510" cy="425451"/>
            <a:chOff x="9394341" y="806450"/>
            <a:chExt cx="835510" cy="425451"/>
          </a:xfrm>
        </p:grpSpPr>
        <p:sp>
          <p:nvSpPr>
            <p:cNvPr id="34" name="SMARTInkShape-2670"/>
            <p:cNvSpPr/>
            <p:nvPr>
              <p:custDataLst>
                <p:tags r:id="rId113"/>
              </p:custDataLst>
            </p:nvPr>
          </p:nvSpPr>
          <p:spPr>
            <a:xfrm>
              <a:off x="10217150" y="12255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671"/>
            <p:cNvSpPr/>
            <p:nvPr>
              <p:custDataLst>
                <p:tags r:id="rId114"/>
              </p:custDataLst>
            </p:nvPr>
          </p:nvSpPr>
          <p:spPr>
            <a:xfrm>
              <a:off x="10033000" y="806450"/>
              <a:ext cx="108018" cy="412751"/>
            </a:xfrm>
            <a:custGeom>
              <a:avLst/>
              <a:gdLst/>
              <a:ahLst/>
              <a:cxnLst/>
              <a:rect l="0" t="0" r="0" b="0"/>
              <a:pathLst>
                <a:path w="108018" h="412751">
                  <a:moveTo>
                    <a:pt x="0" y="0"/>
                  </a:moveTo>
                  <a:lnTo>
                    <a:pt x="0" y="0"/>
                  </a:lnTo>
                  <a:lnTo>
                    <a:pt x="24419" y="36628"/>
                  </a:lnTo>
                  <a:lnTo>
                    <a:pt x="50901" y="81408"/>
                  </a:lnTo>
                  <a:lnTo>
                    <a:pt x="68955" y="120378"/>
                  </a:lnTo>
                  <a:lnTo>
                    <a:pt x="84974" y="164273"/>
                  </a:lnTo>
                  <a:lnTo>
                    <a:pt x="91222" y="187832"/>
                  </a:lnTo>
                  <a:lnTo>
                    <a:pt x="101221" y="235175"/>
                  </a:lnTo>
                  <a:lnTo>
                    <a:pt x="108017" y="279735"/>
                  </a:lnTo>
                  <a:lnTo>
                    <a:pt x="107744" y="319295"/>
                  </a:lnTo>
                  <a:lnTo>
                    <a:pt x="100802" y="353576"/>
                  </a:lnTo>
                  <a:lnTo>
                    <a:pt x="85959" y="380571"/>
                  </a:lnTo>
                  <a:lnTo>
                    <a:pt x="67602" y="396802"/>
                  </a:lnTo>
                  <a:lnTo>
                    <a:pt x="3810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672"/>
            <p:cNvSpPr/>
            <p:nvPr>
              <p:custDataLst>
                <p:tags r:id="rId115"/>
              </p:custDataLst>
            </p:nvPr>
          </p:nvSpPr>
          <p:spPr>
            <a:xfrm>
              <a:off x="9759950" y="858733"/>
              <a:ext cx="209551" cy="112470"/>
            </a:xfrm>
            <a:custGeom>
              <a:avLst/>
              <a:gdLst/>
              <a:ahLst/>
              <a:cxnLst/>
              <a:rect l="0" t="0" r="0" b="0"/>
              <a:pathLst>
                <a:path w="209551" h="112470">
                  <a:moveTo>
                    <a:pt x="0" y="23917"/>
                  </a:moveTo>
                  <a:lnTo>
                    <a:pt x="0" y="23917"/>
                  </a:lnTo>
                  <a:lnTo>
                    <a:pt x="12209" y="11708"/>
                  </a:lnTo>
                  <a:lnTo>
                    <a:pt x="30507" y="3523"/>
                  </a:lnTo>
                  <a:lnTo>
                    <a:pt x="57172" y="0"/>
                  </a:lnTo>
                  <a:lnTo>
                    <a:pt x="80675" y="2327"/>
                  </a:lnTo>
                  <a:lnTo>
                    <a:pt x="92535" y="9383"/>
                  </a:lnTo>
                  <a:lnTo>
                    <a:pt x="97674" y="14227"/>
                  </a:lnTo>
                  <a:lnTo>
                    <a:pt x="100393" y="20280"/>
                  </a:lnTo>
                  <a:lnTo>
                    <a:pt x="101534" y="34530"/>
                  </a:lnTo>
                  <a:lnTo>
                    <a:pt x="95926" y="50271"/>
                  </a:lnTo>
                  <a:lnTo>
                    <a:pt x="63560" y="96430"/>
                  </a:lnTo>
                  <a:lnTo>
                    <a:pt x="59049" y="106864"/>
                  </a:lnTo>
                  <a:lnTo>
                    <a:pt x="61237" y="108848"/>
                  </a:lnTo>
                  <a:lnTo>
                    <a:pt x="71196" y="111053"/>
                  </a:lnTo>
                  <a:lnTo>
                    <a:pt x="112136" y="112469"/>
                  </a:lnTo>
                  <a:lnTo>
                    <a:pt x="155601" y="111303"/>
                  </a:lnTo>
                  <a:lnTo>
                    <a:pt x="209550" y="10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673"/>
            <p:cNvSpPr/>
            <p:nvPr>
              <p:custDataLst>
                <p:tags r:id="rId116"/>
              </p:custDataLst>
            </p:nvPr>
          </p:nvSpPr>
          <p:spPr>
            <a:xfrm>
              <a:off x="9394341" y="1003300"/>
              <a:ext cx="397360" cy="183710"/>
            </a:xfrm>
            <a:custGeom>
              <a:avLst/>
              <a:gdLst/>
              <a:ahLst/>
              <a:cxnLst/>
              <a:rect l="0" t="0" r="0" b="0"/>
              <a:pathLst>
                <a:path w="397360" h="183710">
                  <a:moveTo>
                    <a:pt x="3659" y="63500"/>
                  </a:moveTo>
                  <a:lnTo>
                    <a:pt x="3659" y="63500"/>
                  </a:lnTo>
                  <a:lnTo>
                    <a:pt x="288" y="60129"/>
                  </a:lnTo>
                  <a:lnTo>
                    <a:pt x="0" y="58430"/>
                  </a:lnTo>
                  <a:lnTo>
                    <a:pt x="515" y="56592"/>
                  </a:lnTo>
                  <a:lnTo>
                    <a:pt x="1562" y="54662"/>
                  </a:lnTo>
                  <a:lnTo>
                    <a:pt x="3672" y="53374"/>
                  </a:lnTo>
                  <a:lnTo>
                    <a:pt x="9780" y="51944"/>
                  </a:lnTo>
                  <a:lnTo>
                    <a:pt x="24522" y="54510"/>
                  </a:lnTo>
                  <a:lnTo>
                    <a:pt x="45667" y="69852"/>
                  </a:lnTo>
                  <a:lnTo>
                    <a:pt x="66435" y="95643"/>
                  </a:lnTo>
                  <a:lnTo>
                    <a:pt x="79253" y="128998"/>
                  </a:lnTo>
                  <a:lnTo>
                    <a:pt x="80776" y="158950"/>
                  </a:lnTo>
                  <a:lnTo>
                    <a:pt x="76760" y="178957"/>
                  </a:lnTo>
                  <a:lnTo>
                    <a:pt x="73559" y="182099"/>
                  </a:lnTo>
                  <a:lnTo>
                    <a:pt x="69309" y="183488"/>
                  </a:lnTo>
                  <a:lnTo>
                    <a:pt x="64359" y="183709"/>
                  </a:lnTo>
                  <a:lnTo>
                    <a:pt x="53215" y="176428"/>
                  </a:lnTo>
                  <a:lnTo>
                    <a:pt x="41911" y="163079"/>
                  </a:lnTo>
                  <a:lnTo>
                    <a:pt x="27614" y="132202"/>
                  </a:lnTo>
                  <a:lnTo>
                    <a:pt x="18774" y="98738"/>
                  </a:lnTo>
                  <a:lnTo>
                    <a:pt x="15977" y="60457"/>
                  </a:lnTo>
                  <a:lnTo>
                    <a:pt x="18926" y="51593"/>
                  </a:lnTo>
                  <a:lnTo>
                    <a:pt x="29730" y="37982"/>
                  </a:lnTo>
                  <a:lnTo>
                    <a:pt x="68533" y="22386"/>
                  </a:lnTo>
                  <a:lnTo>
                    <a:pt x="106105" y="17005"/>
                  </a:lnTo>
                  <a:lnTo>
                    <a:pt x="149380" y="14613"/>
                  </a:lnTo>
                  <a:lnTo>
                    <a:pt x="196835" y="13550"/>
                  </a:lnTo>
                  <a:lnTo>
                    <a:pt x="244266" y="14959"/>
                  </a:lnTo>
                  <a:lnTo>
                    <a:pt x="288396" y="16526"/>
                  </a:lnTo>
                  <a:lnTo>
                    <a:pt x="324471" y="14871"/>
                  </a:lnTo>
                  <a:lnTo>
                    <a:pt x="371254" y="11718"/>
                  </a:lnTo>
                  <a:lnTo>
                    <a:pt x="397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495"/>
          <p:cNvGrpSpPr/>
          <p:nvPr/>
        </p:nvGrpSpPr>
        <p:grpSpPr>
          <a:xfrm>
            <a:off x="2088516" y="1877585"/>
            <a:ext cx="502285" cy="363966"/>
            <a:chOff x="2088516" y="1877585"/>
            <a:chExt cx="502285" cy="363966"/>
          </a:xfrm>
        </p:grpSpPr>
        <p:sp>
          <p:nvSpPr>
            <p:cNvPr id="39" name="SMARTInkShape-2674"/>
            <p:cNvSpPr/>
            <p:nvPr>
              <p:custDataLst>
                <p:tags r:id="rId110"/>
              </p:custDataLst>
            </p:nvPr>
          </p:nvSpPr>
          <p:spPr>
            <a:xfrm>
              <a:off x="2571750" y="21780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675"/>
            <p:cNvSpPr/>
            <p:nvPr>
              <p:custDataLst>
                <p:tags r:id="rId111"/>
              </p:custDataLst>
            </p:nvPr>
          </p:nvSpPr>
          <p:spPr>
            <a:xfrm>
              <a:off x="2495550" y="19685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676"/>
            <p:cNvSpPr/>
            <p:nvPr>
              <p:custDataLst>
                <p:tags r:id="rId112"/>
              </p:custDataLst>
            </p:nvPr>
          </p:nvSpPr>
          <p:spPr>
            <a:xfrm>
              <a:off x="2088516" y="1877585"/>
              <a:ext cx="292735" cy="363966"/>
            </a:xfrm>
            <a:custGeom>
              <a:avLst/>
              <a:gdLst/>
              <a:ahLst/>
              <a:cxnLst/>
              <a:rect l="0" t="0" r="0" b="0"/>
              <a:pathLst>
                <a:path w="292735" h="363966">
                  <a:moveTo>
                    <a:pt x="140334" y="33765"/>
                  </a:moveTo>
                  <a:lnTo>
                    <a:pt x="140334" y="33765"/>
                  </a:lnTo>
                  <a:lnTo>
                    <a:pt x="140334" y="24927"/>
                  </a:lnTo>
                  <a:lnTo>
                    <a:pt x="139628" y="23639"/>
                  </a:lnTo>
                  <a:lnTo>
                    <a:pt x="138452" y="22781"/>
                  </a:lnTo>
                  <a:lnTo>
                    <a:pt x="128125" y="18033"/>
                  </a:lnTo>
                  <a:lnTo>
                    <a:pt x="118680" y="18071"/>
                  </a:lnTo>
                  <a:lnTo>
                    <a:pt x="113198" y="19069"/>
                  </a:lnTo>
                  <a:lnTo>
                    <a:pt x="85257" y="37329"/>
                  </a:lnTo>
                  <a:lnTo>
                    <a:pt x="50166" y="75194"/>
                  </a:lnTo>
                  <a:lnTo>
                    <a:pt x="29234" y="107917"/>
                  </a:lnTo>
                  <a:lnTo>
                    <a:pt x="12639" y="144332"/>
                  </a:lnTo>
                  <a:lnTo>
                    <a:pt x="2912" y="184036"/>
                  </a:lnTo>
                  <a:lnTo>
                    <a:pt x="0" y="219556"/>
                  </a:lnTo>
                  <a:lnTo>
                    <a:pt x="2469" y="250394"/>
                  </a:lnTo>
                  <a:lnTo>
                    <a:pt x="10622" y="275859"/>
                  </a:lnTo>
                  <a:lnTo>
                    <a:pt x="23182" y="293292"/>
                  </a:lnTo>
                  <a:lnTo>
                    <a:pt x="30483" y="299916"/>
                  </a:lnTo>
                  <a:lnTo>
                    <a:pt x="51765" y="305395"/>
                  </a:lnTo>
                  <a:lnTo>
                    <a:pt x="64355" y="305868"/>
                  </a:lnTo>
                  <a:lnTo>
                    <a:pt x="89632" y="298868"/>
                  </a:lnTo>
                  <a:lnTo>
                    <a:pt x="129545" y="275297"/>
                  </a:lnTo>
                  <a:lnTo>
                    <a:pt x="156000" y="250474"/>
                  </a:lnTo>
                  <a:lnTo>
                    <a:pt x="177165" y="215923"/>
                  </a:lnTo>
                  <a:lnTo>
                    <a:pt x="188453" y="171403"/>
                  </a:lnTo>
                  <a:lnTo>
                    <a:pt x="192765" y="124571"/>
                  </a:lnTo>
                  <a:lnTo>
                    <a:pt x="192329" y="84942"/>
                  </a:lnTo>
                  <a:lnTo>
                    <a:pt x="180376" y="52277"/>
                  </a:lnTo>
                  <a:lnTo>
                    <a:pt x="161658" y="26470"/>
                  </a:lnTo>
                  <a:lnTo>
                    <a:pt x="141580" y="10297"/>
                  </a:lnTo>
                  <a:lnTo>
                    <a:pt x="119015" y="2168"/>
                  </a:lnTo>
                  <a:lnTo>
                    <a:pt x="107071" y="0"/>
                  </a:lnTo>
                  <a:lnTo>
                    <a:pt x="84393" y="5118"/>
                  </a:lnTo>
                  <a:lnTo>
                    <a:pt x="73407" y="10433"/>
                  </a:lnTo>
                  <a:lnTo>
                    <a:pt x="55555" y="29510"/>
                  </a:lnTo>
                  <a:lnTo>
                    <a:pt x="41977" y="55157"/>
                  </a:lnTo>
                  <a:lnTo>
                    <a:pt x="31777" y="99919"/>
                  </a:lnTo>
                  <a:lnTo>
                    <a:pt x="34007" y="140620"/>
                  </a:lnTo>
                  <a:lnTo>
                    <a:pt x="42278" y="166628"/>
                  </a:lnTo>
                  <a:lnTo>
                    <a:pt x="68947" y="201700"/>
                  </a:lnTo>
                  <a:lnTo>
                    <a:pt x="103660" y="227692"/>
                  </a:lnTo>
                  <a:lnTo>
                    <a:pt x="147498" y="252170"/>
                  </a:lnTo>
                  <a:lnTo>
                    <a:pt x="189494" y="273926"/>
                  </a:lnTo>
                  <a:lnTo>
                    <a:pt x="231471" y="300240"/>
                  </a:lnTo>
                  <a:lnTo>
                    <a:pt x="277611" y="337840"/>
                  </a:lnTo>
                  <a:lnTo>
                    <a:pt x="287940" y="351834"/>
                  </a:lnTo>
                  <a:lnTo>
                    <a:pt x="292734" y="363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496"/>
          <p:cNvGrpSpPr/>
          <p:nvPr/>
        </p:nvGrpSpPr>
        <p:grpSpPr>
          <a:xfrm>
            <a:off x="3378200" y="1631516"/>
            <a:ext cx="1079501" cy="806528"/>
            <a:chOff x="3378200" y="1631516"/>
            <a:chExt cx="1079501" cy="806528"/>
          </a:xfrm>
        </p:grpSpPr>
        <p:sp>
          <p:nvSpPr>
            <p:cNvPr id="43" name="SMARTInkShape-2677"/>
            <p:cNvSpPr/>
            <p:nvPr>
              <p:custDataLst>
                <p:tags r:id="rId104"/>
              </p:custDataLst>
            </p:nvPr>
          </p:nvSpPr>
          <p:spPr>
            <a:xfrm>
              <a:off x="3505599" y="1631516"/>
              <a:ext cx="291702" cy="237409"/>
            </a:xfrm>
            <a:custGeom>
              <a:avLst/>
              <a:gdLst/>
              <a:ahLst/>
              <a:cxnLst/>
              <a:rect l="0" t="0" r="0" b="0"/>
              <a:pathLst>
                <a:path w="291702" h="237409">
                  <a:moveTo>
                    <a:pt x="44051" y="114734"/>
                  </a:moveTo>
                  <a:lnTo>
                    <a:pt x="44051" y="114734"/>
                  </a:lnTo>
                  <a:lnTo>
                    <a:pt x="44051" y="111363"/>
                  </a:lnTo>
                  <a:lnTo>
                    <a:pt x="42169" y="107826"/>
                  </a:lnTo>
                  <a:lnTo>
                    <a:pt x="40680" y="105895"/>
                  </a:lnTo>
                  <a:lnTo>
                    <a:pt x="39687" y="105314"/>
                  </a:lnTo>
                  <a:lnTo>
                    <a:pt x="39025" y="105632"/>
                  </a:lnTo>
                  <a:lnTo>
                    <a:pt x="24002" y="146443"/>
                  </a:lnTo>
                  <a:lnTo>
                    <a:pt x="11241" y="193905"/>
                  </a:lnTo>
                  <a:lnTo>
                    <a:pt x="499" y="237362"/>
                  </a:lnTo>
                  <a:lnTo>
                    <a:pt x="200" y="237408"/>
                  </a:lnTo>
                  <a:lnTo>
                    <a:pt x="0" y="236733"/>
                  </a:lnTo>
                  <a:lnTo>
                    <a:pt x="13468" y="197261"/>
                  </a:lnTo>
                  <a:lnTo>
                    <a:pt x="27228" y="149770"/>
                  </a:lnTo>
                  <a:lnTo>
                    <a:pt x="39396" y="109844"/>
                  </a:lnTo>
                  <a:lnTo>
                    <a:pt x="54212" y="70933"/>
                  </a:lnTo>
                  <a:lnTo>
                    <a:pt x="75049" y="30181"/>
                  </a:lnTo>
                  <a:lnTo>
                    <a:pt x="91257" y="10345"/>
                  </a:lnTo>
                  <a:lnTo>
                    <a:pt x="104997" y="0"/>
                  </a:lnTo>
                  <a:lnTo>
                    <a:pt x="111493" y="144"/>
                  </a:lnTo>
                  <a:lnTo>
                    <a:pt x="128118" y="5950"/>
                  </a:lnTo>
                  <a:lnTo>
                    <a:pt x="153940" y="27860"/>
                  </a:lnTo>
                  <a:lnTo>
                    <a:pt x="187949" y="71939"/>
                  </a:lnTo>
                  <a:lnTo>
                    <a:pt x="219963" y="119529"/>
                  </a:lnTo>
                  <a:lnTo>
                    <a:pt x="246878" y="163110"/>
                  </a:lnTo>
                  <a:lnTo>
                    <a:pt x="291701" y="209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678"/>
            <p:cNvSpPr/>
            <p:nvPr>
              <p:custDataLst>
                <p:tags r:id="rId105"/>
              </p:custDataLst>
            </p:nvPr>
          </p:nvSpPr>
          <p:spPr>
            <a:xfrm>
              <a:off x="4286250" y="23050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47071" y="14024"/>
                  </a:lnTo>
                  <a:lnTo>
                    <a:pt x="91558" y="11211"/>
                  </a:lnTo>
                  <a:lnTo>
                    <a:pt x="134843" y="590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679"/>
            <p:cNvSpPr/>
            <p:nvPr>
              <p:custDataLst>
                <p:tags r:id="rId106"/>
              </p:custDataLst>
            </p:nvPr>
          </p:nvSpPr>
          <p:spPr>
            <a:xfrm>
              <a:off x="4103429" y="2203450"/>
              <a:ext cx="125672" cy="232257"/>
            </a:xfrm>
            <a:custGeom>
              <a:avLst/>
              <a:gdLst/>
              <a:ahLst/>
              <a:cxnLst/>
              <a:rect l="0" t="0" r="0" b="0"/>
              <a:pathLst>
                <a:path w="125672" h="232257">
                  <a:moveTo>
                    <a:pt x="36771" y="0"/>
                  </a:moveTo>
                  <a:lnTo>
                    <a:pt x="36771" y="0"/>
                  </a:lnTo>
                  <a:lnTo>
                    <a:pt x="33400" y="3371"/>
                  </a:lnTo>
                  <a:lnTo>
                    <a:pt x="18473" y="48184"/>
                  </a:lnTo>
                  <a:lnTo>
                    <a:pt x="10104" y="87027"/>
                  </a:lnTo>
                  <a:lnTo>
                    <a:pt x="3156" y="129816"/>
                  </a:lnTo>
                  <a:lnTo>
                    <a:pt x="0" y="173774"/>
                  </a:lnTo>
                  <a:lnTo>
                    <a:pt x="727" y="221311"/>
                  </a:lnTo>
                  <a:lnTo>
                    <a:pt x="3818" y="228888"/>
                  </a:lnTo>
                  <a:lnTo>
                    <a:pt x="5631" y="230909"/>
                  </a:lnTo>
                  <a:lnTo>
                    <a:pt x="7544" y="232256"/>
                  </a:lnTo>
                  <a:lnTo>
                    <a:pt x="15315" y="231871"/>
                  </a:lnTo>
                  <a:lnTo>
                    <a:pt x="62325" y="218602"/>
                  </a:lnTo>
                  <a:lnTo>
                    <a:pt x="106630" y="211032"/>
                  </a:lnTo>
                  <a:lnTo>
                    <a:pt x="12567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680"/>
            <p:cNvSpPr/>
            <p:nvPr>
              <p:custDataLst>
                <p:tags r:id="rId107"/>
              </p:custDataLst>
            </p:nvPr>
          </p:nvSpPr>
          <p:spPr>
            <a:xfrm>
              <a:off x="4285221" y="2224083"/>
              <a:ext cx="139847" cy="203959"/>
            </a:xfrm>
            <a:custGeom>
              <a:avLst/>
              <a:gdLst/>
              <a:ahLst/>
              <a:cxnLst/>
              <a:rect l="0" t="0" r="0" b="0"/>
              <a:pathLst>
                <a:path w="139847" h="203959">
                  <a:moveTo>
                    <a:pt x="134379" y="36517"/>
                  </a:moveTo>
                  <a:lnTo>
                    <a:pt x="134379" y="36517"/>
                  </a:lnTo>
                  <a:lnTo>
                    <a:pt x="137750" y="33146"/>
                  </a:lnTo>
                  <a:lnTo>
                    <a:pt x="139405" y="27728"/>
                  </a:lnTo>
                  <a:lnTo>
                    <a:pt x="139846" y="24308"/>
                  </a:lnTo>
                  <a:lnTo>
                    <a:pt x="137096" y="12752"/>
                  </a:lnTo>
                  <a:lnTo>
                    <a:pt x="133368" y="9385"/>
                  </a:lnTo>
                  <a:lnTo>
                    <a:pt x="121700" y="3762"/>
                  </a:lnTo>
                  <a:lnTo>
                    <a:pt x="95893" y="0"/>
                  </a:lnTo>
                  <a:lnTo>
                    <a:pt x="65904" y="5628"/>
                  </a:lnTo>
                  <a:lnTo>
                    <a:pt x="34676" y="22975"/>
                  </a:lnTo>
                  <a:lnTo>
                    <a:pt x="13193" y="45988"/>
                  </a:lnTo>
                  <a:lnTo>
                    <a:pt x="1263" y="77423"/>
                  </a:lnTo>
                  <a:lnTo>
                    <a:pt x="0" y="113548"/>
                  </a:lnTo>
                  <a:lnTo>
                    <a:pt x="2237" y="157201"/>
                  </a:lnTo>
                  <a:lnTo>
                    <a:pt x="7681" y="173410"/>
                  </a:lnTo>
                  <a:lnTo>
                    <a:pt x="20448" y="187669"/>
                  </a:lnTo>
                  <a:lnTo>
                    <a:pt x="41825" y="201953"/>
                  </a:lnTo>
                  <a:lnTo>
                    <a:pt x="47277" y="203958"/>
                  </a:lnTo>
                  <a:lnTo>
                    <a:pt x="68433" y="203408"/>
                  </a:lnTo>
                  <a:lnTo>
                    <a:pt x="89204" y="198777"/>
                  </a:lnTo>
                  <a:lnTo>
                    <a:pt x="105393" y="189565"/>
                  </a:lnTo>
                  <a:lnTo>
                    <a:pt x="128029" y="169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681"/>
            <p:cNvSpPr/>
            <p:nvPr>
              <p:custDataLst>
                <p:tags r:id="rId108"/>
              </p:custDataLst>
            </p:nvPr>
          </p:nvSpPr>
          <p:spPr>
            <a:xfrm>
              <a:off x="3822826" y="2200110"/>
              <a:ext cx="215071" cy="237934"/>
            </a:xfrm>
            <a:custGeom>
              <a:avLst/>
              <a:gdLst/>
              <a:ahLst/>
              <a:cxnLst/>
              <a:rect l="0" t="0" r="0" b="0"/>
              <a:pathLst>
                <a:path w="215071" h="237934">
                  <a:moveTo>
                    <a:pt x="12574" y="123990"/>
                  </a:moveTo>
                  <a:lnTo>
                    <a:pt x="12574" y="123990"/>
                  </a:lnTo>
                  <a:lnTo>
                    <a:pt x="9203" y="120619"/>
                  </a:lnTo>
                  <a:lnTo>
                    <a:pt x="8210" y="120332"/>
                  </a:lnTo>
                  <a:lnTo>
                    <a:pt x="7548" y="120845"/>
                  </a:lnTo>
                  <a:lnTo>
                    <a:pt x="6107" y="123298"/>
                  </a:lnTo>
                  <a:lnTo>
                    <a:pt x="3114" y="126740"/>
                  </a:lnTo>
                  <a:lnTo>
                    <a:pt x="1314" y="132503"/>
                  </a:lnTo>
                  <a:lnTo>
                    <a:pt x="0" y="171626"/>
                  </a:lnTo>
                  <a:lnTo>
                    <a:pt x="4254" y="215295"/>
                  </a:lnTo>
                  <a:lnTo>
                    <a:pt x="5965" y="234983"/>
                  </a:lnTo>
                  <a:lnTo>
                    <a:pt x="6757" y="235380"/>
                  </a:lnTo>
                  <a:lnTo>
                    <a:pt x="7990" y="234939"/>
                  </a:lnTo>
                  <a:lnTo>
                    <a:pt x="9518" y="233939"/>
                  </a:lnTo>
                  <a:lnTo>
                    <a:pt x="12171" y="190140"/>
                  </a:lnTo>
                  <a:lnTo>
                    <a:pt x="13101" y="154801"/>
                  </a:lnTo>
                  <a:lnTo>
                    <a:pt x="15865" y="108521"/>
                  </a:lnTo>
                  <a:lnTo>
                    <a:pt x="19446" y="66785"/>
                  </a:lnTo>
                  <a:lnTo>
                    <a:pt x="25429" y="20963"/>
                  </a:lnTo>
                  <a:lnTo>
                    <a:pt x="27494" y="10855"/>
                  </a:lnTo>
                  <a:lnTo>
                    <a:pt x="30282" y="4822"/>
                  </a:lnTo>
                  <a:lnTo>
                    <a:pt x="33551" y="1506"/>
                  </a:lnTo>
                  <a:lnTo>
                    <a:pt x="37142" y="0"/>
                  </a:lnTo>
                  <a:lnTo>
                    <a:pt x="40242" y="1114"/>
                  </a:lnTo>
                  <a:lnTo>
                    <a:pt x="54049" y="21872"/>
                  </a:lnTo>
                  <a:lnTo>
                    <a:pt x="84044" y="69381"/>
                  </a:lnTo>
                  <a:lnTo>
                    <a:pt x="89854" y="74884"/>
                  </a:lnTo>
                  <a:lnTo>
                    <a:pt x="96550" y="77847"/>
                  </a:lnTo>
                  <a:lnTo>
                    <a:pt x="111515" y="79258"/>
                  </a:lnTo>
                  <a:lnTo>
                    <a:pt x="127574" y="73770"/>
                  </a:lnTo>
                  <a:lnTo>
                    <a:pt x="169299" y="42666"/>
                  </a:lnTo>
                  <a:lnTo>
                    <a:pt x="201440" y="16593"/>
                  </a:lnTo>
                  <a:lnTo>
                    <a:pt x="204806" y="14998"/>
                  </a:lnTo>
                  <a:lnTo>
                    <a:pt x="207757" y="14640"/>
                  </a:lnTo>
                  <a:lnTo>
                    <a:pt x="210429" y="15106"/>
                  </a:lnTo>
                  <a:lnTo>
                    <a:pt x="212211" y="18945"/>
                  </a:lnTo>
                  <a:lnTo>
                    <a:pt x="215070" y="54218"/>
                  </a:lnTo>
                  <a:lnTo>
                    <a:pt x="213684" y="97907"/>
                  </a:lnTo>
                  <a:lnTo>
                    <a:pt x="211317" y="132153"/>
                  </a:lnTo>
                  <a:lnTo>
                    <a:pt x="210265" y="166188"/>
                  </a:lnTo>
                  <a:lnTo>
                    <a:pt x="206302" y="210341"/>
                  </a:lnTo>
                  <a:lnTo>
                    <a:pt x="200660" y="233380"/>
                  </a:lnTo>
                  <a:lnTo>
                    <a:pt x="198473" y="237754"/>
                  </a:lnTo>
                  <a:lnTo>
                    <a:pt x="197890" y="237933"/>
                  </a:lnTo>
                  <a:lnTo>
                    <a:pt x="203074" y="212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682"/>
            <p:cNvSpPr/>
            <p:nvPr>
              <p:custDataLst>
                <p:tags r:id="rId109"/>
              </p:custDataLst>
            </p:nvPr>
          </p:nvSpPr>
          <p:spPr>
            <a:xfrm>
              <a:off x="3378200" y="1939384"/>
              <a:ext cx="368301" cy="369151"/>
            </a:xfrm>
            <a:custGeom>
              <a:avLst/>
              <a:gdLst/>
              <a:ahLst/>
              <a:cxnLst/>
              <a:rect l="0" t="0" r="0" b="0"/>
              <a:pathLst>
                <a:path w="368301" h="369151">
                  <a:moveTo>
                    <a:pt x="0" y="359316"/>
                  </a:moveTo>
                  <a:lnTo>
                    <a:pt x="0" y="359316"/>
                  </a:lnTo>
                  <a:lnTo>
                    <a:pt x="0" y="368776"/>
                  </a:lnTo>
                  <a:lnTo>
                    <a:pt x="705" y="369150"/>
                  </a:lnTo>
                  <a:lnTo>
                    <a:pt x="1881" y="368694"/>
                  </a:lnTo>
                  <a:lnTo>
                    <a:pt x="27136" y="350263"/>
                  </a:lnTo>
                  <a:lnTo>
                    <a:pt x="52554" y="313365"/>
                  </a:lnTo>
                  <a:lnTo>
                    <a:pt x="70394" y="280097"/>
                  </a:lnTo>
                  <a:lnTo>
                    <a:pt x="77974" y="257820"/>
                  </a:lnTo>
                  <a:lnTo>
                    <a:pt x="84438" y="232385"/>
                  </a:lnTo>
                  <a:lnTo>
                    <a:pt x="90159" y="204846"/>
                  </a:lnTo>
                  <a:lnTo>
                    <a:pt x="96089" y="177313"/>
                  </a:lnTo>
                  <a:lnTo>
                    <a:pt x="102159" y="149787"/>
                  </a:lnTo>
                  <a:lnTo>
                    <a:pt x="108322" y="122263"/>
                  </a:lnTo>
                  <a:lnTo>
                    <a:pt x="118934" y="78511"/>
                  </a:lnTo>
                  <a:lnTo>
                    <a:pt x="129079" y="33639"/>
                  </a:lnTo>
                  <a:lnTo>
                    <a:pt x="132506" y="6256"/>
                  </a:lnTo>
                  <a:lnTo>
                    <a:pt x="132082" y="3292"/>
                  </a:lnTo>
                  <a:lnTo>
                    <a:pt x="131094" y="1317"/>
                  </a:lnTo>
                  <a:lnTo>
                    <a:pt x="129729" y="0"/>
                  </a:lnTo>
                  <a:lnTo>
                    <a:pt x="128114" y="533"/>
                  </a:lnTo>
                  <a:lnTo>
                    <a:pt x="124437" y="4888"/>
                  </a:lnTo>
                  <a:lnTo>
                    <a:pt x="115623" y="40871"/>
                  </a:lnTo>
                  <a:lnTo>
                    <a:pt x="105676" y="86300"/>
                  </a:lnTo>
                  <a:lnTo>
                    <a:pt x="100354" y="123910"/>
                  </a:lnTo>
                  <a:lnTo>
                    <a:pt x="97518" y="166026"/>
                  </a:lnTo>
                  <a:lnTo>
                    <a:pt x="96258" y="209204"/>
                  </a:lnTo>
                  <a:lnTo>
                    <a:pt x="95698" y="249560"/>
                  </a:lnTo>
                  <a:lnTo>
                    <a:pt x="99212" y="283019"/>
                  </a:lnTo>
                  <a:lnTo>
                    <a:pt x="106183" y="309884"/>
                  </a:lnTo>
                  <a:lnTo>
                    <a:pt x="116337" y="328879"/>
                  </a:lnTo>
                  <a:lnTo>
                    <a:pt x="122713" y="334792"/>
                  </a:lnTo>
                  <a:lnTo>
                    <a:pt x="137324" y="341361"/>
                  </a:lnTo>
                  <a:lnTo>
                    <a:pt x="155107" y="340517"/>
                  </a:lnTo>
                  <a:lnTo>
                    <a:pt x="174770" y="334028"/>
                  </a:lnTo>
                  <a:lnTo>
                    <a:pt x="204967" y="313096"/>
                  </a:lnTo>
                  <a:lnTo>
                    <a:pt x="244576" y="266930"/>
                  </a:lnTo>
                  <a:lnTo>
                    <a:pt x="266039" y="237117"/>
                  </a:lnTo>
                  <a:lnTo>
                    <a:pt x="282634" y="200348"/>
                  </a:lnTo>
                  <a:lnTo>
                    <a:pt x="298946" y="164250"/>
                  </a:lnTo>
                  <a:lnTo>
                    <a:pt x="314193" y="130803"/>
                  </a:lnTo>
                  <a:lnTo>
                    <a:pt x="329298" y="90290"/>
                  </a:lnTo>
                  <a:lnTo>
                    <a:pt x="335595" y="52903"/>
                  </a:lnTo>
                  <a:lnTo>
                    <a:pt x="334244" y="44862"/>
                  </a:lnTo>
                  <a:lnTo>
                    <a:pt x="332896" y="41730"/>
                  </a:lnTo>
                  <a:lnTo>
                    <a:pt x="331292" y="41758"/>
                  </a:lnTo>
                  <a:lnTo>
                    <a:pt x="327628" y="47435"/>
                  </a:lnTo>
                  <a:lnTo>
                    <a:pt x="318227" y="69273"/>
                  </a:lnTo>
                  <a:lnTo>
                    <a:pt x="316618" y="114941"/>
                  </a:lnTo>
                  <a:lnTo>
                    <a:pt x="318989" y="149340"/>
                  </a:lnTo>
                  <a:lnTo>
                    <a:pt x="323101" y="182738"/>
                  </a:lnTo>
                  <a:lnTo>
                    <a:pt x="333349" y="227896"/>
                  </a:lnTo>
                  <a:lnTo>
                    <a:pt x="351335" y="273593"/>
                  </a:lnTo>
                  <a:lnTo>
                    <a:pt x="368300" y="302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497"/>
          <p:cNvGrpSpPr/>
          <p:nvPr/>
        </p:nvGrpSpPr>
        <p:grpSpPr>
          <a:xfrm>
            <a:off x="5153227" y="2035736"/>
            <a:ext cx="587174" cy="332815"/>
            <a:chOff x="5153227" y="2035736"/>
            <a:chExt cx="587174" cy="332815"/>
          </a:xfrm>
        </p:grpSpPr>
        <p:sp>
          <p:nvSpPr>
            <p:cNvPr id="50" name="SMARTInkShape-2683"/>
            <p:cNvSpPr/>
            <p:nvPr>
              <p:custDataLst>
                <p:tags r:id="rId102"/>
              </p:custDataLst>
            </p:nvPr>
          </p:nvSpPr>
          <p:spPr>
            <a:xfrm>
              <a:off x="5153227" y="2170257"/>
              <a:ext cx="320474" cy="153844"/>
            </a:xfrm>
            <a:custGeom>
              <a:avLst/>
              <a:gdLst/>
              <a:ahLst/>
              <a:cxnLst/>
              <a:rect l="0" t="0" r="0" b="0"/>
              <a:pathLst>
                <a:path w="320474" h="153844">
                  <a:moveTo>
                    <a:pt x="142673" y="64943"/>
                  </a:moveTo>
                  <a:lnTo>
                    <a:pt x="142673" y="64943"/>
                  </a:lnTo>
                  <a:lnTo>
                    <a:pt x="142673" y="29622"/>
                  </a:lnTo>
                  <a:lnTo>
                    <a:pt x="141262" y="25873"/>
                  </a:lnTo>
                  <a:lnTo>
                    <a:pt x="124997" y="9085"/>
                  </a:lnTo>
                  <a:lnTo>
                    <a:pt x="106078" y="336"/>
                  </a:lnTo>
                  <a:lnTo>
                    <a:pt x="99226" y="0"/>
                  </a:lnTo>
                  <a:lnTo>
                    <a:pt x="85969" y="3389"/>
                  </a:lnTo>
                  <a:lnTo>
                    <a:pt x="46413" y="32271"/>
                  </a:lnTo>
                  <a:lnTo>
                    <a:pt x="20156" y="62396"/>
                  </a:lnTo>
                  <a:lnTo>
                    <a:pt x="4223" y="97114"/>
                  </a:lnTo>
                  <a:lnTo>
                    <a:pt x="0" y="119223"/>
                  </a:lnTo>
                  <a:lnTo>
                    <a:pt x="1887" y="135163"/>
                  </a:lnTo>
                  <a:lnTo>
                    <a:pt x="4366" y="141390"/>
                  </a:lnTo>
                  <a:lnTo>
                    <a:pt x="8840" y="144835"/>
                  </a:lnTo>
                  <a:lnTo>
                    <a:pt x="21338" y="146782"/>
                  </a:lnTo>
                  <a:lnTo>
                    <a:pt x="36300" y="141533"/>
                  </a:lnTo>
                  <a:lnTo>
                    <a:pt x="68901" y="117545"/>
                  </a:lnTo>
                  <a:lnTo>
                    <a:pt x="94082" y="90485"/>
                  </a:lnTo>
                  <a:lnTo>
                    <a:pt x="103438" y="72297"/>
                  </a:lnTo>
                  <a:lnTo>
                    <a:pt x="110266" y="40040"/>
                  </a:lnTo>
                  <a:lnTo>
                    <a:pt x="110485" y="39874"/>
                  </a:lnTo>
                  <a:lnTo>
                    <a:pt x="115966" y="87251"/>
                  </a:lnTo>
                  <a:lnTo>
                    <a:pt x="123157" y="112632"/>
                  </a:lnTo>
                  <a:lnTo>
                    <a:pt x="132588" y="127060"/>
                  </a:lnTo>
                  <a:lnTo>
                    <a:pt x="143835" y="134884"/>
                  </a:lnTo>
                  <a:lnTo>
                    <a:pt x="149797" y="136970"/>
                  </a:lnTo>
                  <a:lnTo>
                    <a:pt x="155184" y="136950"/>
                  </a:lnTo>
                  <a:lnTo>
                    <a:pt x="164931" y="133165"/>
                  </a:lnTo>
                  <a:lnTo>
                    <a:pt x="194637" y="102343"/>
                  </a:lnTo>
                  <a:lnTo>
                    <a:pt x="201046" y="91913"/>
                  </a:lnTo>
                  <a:lnTo>
                    <a:pt x="205160" y="80462"/>
                  </a:lnTo>
                  <a:lnTo>
                    <a:pt x="205497" y="80933"/>
                  </a:lnTo>
                  <a:lnTo>
                    <a:pt x="210519" y="126900"/>
                  </a:lnTo>
                  <a:lnTo>
                    <a:pt x="212347" y="150493"/>
                  </a:lnTo>
                  <a:lnTo>
                    <a:pt x="217587" y="103555"/>
                  </a:lnTo>
                  <a:lnTo>
                    <a:pt x="224764" y="66819"/>
                  </a:lnTo>
                  <a:lnTo>
                    <a:pt x="244657" y="29294"/>
                  </a:lnTo>
                  <a:lnTo>
                    <a:pt x="248056" y="27771"/>
                  </a:lnTo>
                  <a:lnTo>
                    <a:pt x="251734" y="28168"/>
                  </a:lnTo>
                  <a:lnTo>
                    <a:pt x="255597" y="29842"/>
                  </a:lnTo>
                  <a:lnTo>
                    <a:pt x="261771" y="41111"/>
                  </a:lnTo>
                  <a:lnTo>
                    <a:pt x="272996" y="87152"/>
                  </a:lnTo>
                  <a:lnTo>
                    <a:pt x="278995" y="132422"/>
                  </a:lnTo>
                  <a:lnTo>
                    <a:pt x="284634" y="142676"/>
                  </a:lnTo>
                  <a:lnTo>
                    <a:pt x="288114" y="146398"/>
                  </a:lnTo>
                  <a:lnTo>
                    <a:pt x="299506" y="150534"/>
                  </a:lnTo>
                  <a:lnTo>
                    <a:pt x="320473" y="153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684"/>
            <p:cNvSpPr/>
            <p:nvPr>
              <p:custDataLst>
                <p:tags r:id="rId103"/>
              </p:custDataLst>
            </p:nvPr>
          </p:nvSpPr>
          <p:spPr>
            <a:xfrm>
              <a:off x="5489002" y="2035736"/>
              <a:ext cx="251399" cy="332815"/>
            </a:xfrm>
            <a:custGeom>
              <a:avLst/>
              <a:gdLst/>
              <a:ahLst/>
              <a:cxnLst/>
              <a:rect l="0" t="0" r="0" b="0"/>
              <a:pathLst>
                <a:path w="251399" h="332815">
                  <a:moveTo>
                    <a:pt x="156148" y="193114"/>
                  </a:moveTo>
                  <a:lnTo>
                    <a:pt x="156148" y="193114"/>
                  </a:lnTo>
                  <a:lnTo>
                    <a:pt x="156148" y="176259"/>
                  </a:lnTo>
                  <a:lnTo>
                    <a:pt x="154736" y="170589"/>
                  </a:lnTo>
                  <a:lnTo>
                    <a:pt x="149406" y="162406"/>
                  </a:lnTo>
                  <a:lnTo>
                    <a:pt x="134807" y="158299"/>
                  </a:lnTo>
                  <a:lnTo>
                    <a:pt x="114208" y="157885"/>
                  </a:lnTo>
                  <a:lnTo>
                    <a:pt x="78810" y="166997"/>
                  </a:lnTo>
                  <a:lnTo>
                    <a:pt x="42922" y="187649"/>
                  </a:lnTo>
                  <a:lnTo>
                    <a:pt x="15198" y="216503"/>
                  </a:lnTo>
                  <a:lnTo>
                    <a:pt x="2722" y="239492"/>
                  </a:lnTo>
                  <a:lnTo>
                    <a:pt x="0" y="260058"/>
                  </a:lnTo>
                  <a:lnTo>
                    <a:pt x="1249" y="269493"/>
                  </a:lnTo>
                  <a:lnTo>
                    <a:pt x="10163" y="285622"/>
                  </a:lnTo>
                  <a:lnTo>
                    <a:pt x="16491" y="292886"/>
                  </a:lnTo>
                  <a:lnTo>
                    <a:pt x="32931" y="300957"/>
                  </a:lnTo>
                  <a:lnTo>
                    <a:pt x="42253" y="303109"/>
                  </a:lnTo>
                  <a:lnTo>
                    <a:pt x="63900" y="299856"/>
                  </a:lnTo>
                  <a:lnTo>
                    <a:pt x="98006" y="284243"/>
                  </a:lnTo>
                  <a:lnTo>
                    <a:pt x="119018" y="266777"/>
                  </a:lnTo>
                  <a:lnTo>
                    <a:pt x="137764" y="240199"/>
                  </a:lnTo>
                  <a:lnTo>
                    <a:pt x="149860" y="202047"/>
                  </a:lnTo>
                  <a:lnTo>
                    <a:pt x="156881" y="154751"/>
                  </a:lnTo>
                  <a:lnTo>
                    <a:pt x="158753" y="127322"/>
                  </a:lnTo>
                  <a:lnTo>
                    <a:pt x="160001" y="98453"/>
                  </a:lnTo>
                  <a:lnTo>
                    <a:pt x="155744" y="53205"/>
                  </a:lnTo>
                  <a:lnTo>
                    <a:pt x="143328" y="11254"/>
                  </a:lnTo>
                  <a:lnTo>
                    <a:pt x="139135" y="4141"/>
                  </a:lnTo>
                  <a:lnTo>
                    <a:pt x="134928" y="810"/>
                  </a:lnTo>
                  <a:lnTo>
                    <a:pt x="130712" y="0"/>
                  </a:lnTo>
                  <a:lnTo>
                    <a:pt x="126491" y="871"/>
                  </a:lnTo>
                  <a:lnTo>
                    <a:pt x="118038" y="15010"/>
                  </a:lnTo>
                  <a:lnTo>
                    <a:pt x="113808" y="25695"/>
                  </a:lnTo>
                  <a:lnTo>
                    <a:pt x="110989" y="60144"/>
                  </a:lnTo>
                  <a:lnTo>
                    <a:pt x="113499" y="104383"/>
                  </a:lnTo>
                  <a:lnTo>
                    <a:pt x="117133" y="129021"/>
                  </a:lnTo>
                  <a:lnTo>
                    <a:pt x="121671" y="154619"/>
                  </a:lnTo>
                  <a:lnTo>
                    <a:pt x="128930" y="179445"/>
                  </a:lnTo>
                  <a:lnTo>
                    <a:pt x="138003" y="203757"/>
                  </a:lnTo>
                  <a:lnTo>
                    <a:pt x="159372" y="248644"/>
                  </a:lnTo>
                  <a:lnTo>
                    <a:pt x="182981" y="285057"/>
                  </a:lnTo>
                  <a:lnTo>
                    <a:pt x="209466" y="308296"/>
                  </a:lnTo>
                  <a:lnTo>
                    <a:pt x="251398" y="332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498"/>
          <p:cNvGrpSpPr/>
          <p:nvPr/>
        </p:nvGrpSpPr>
        <p:grpSpPr>
          <a:xfrm>
            <a:off x="6460615" y="1883602"/>
            <a:ext cx="1095886" cy="707044"/>
            <a:chOff x="6460615" y="1883602"/>
            <a:chExt cx="1095886" cy="707044"/>
          </a:xfrm>
        </p:grpSpPr>
        <p:sp>
          <p:nvSpPr>
            <p:cNvPr id="53" name="SMARTInkShape-2685"/>
            <p:cNvSpPr/>
            <p:nvPr>
              <p:custDataLst>
                <p:tags r:id="rId95"/>
              </p:custDataLst>
            </p:nvPr>
          </p:nvSpPr>
          <p:spPr>
            <a:xfrm>
              <a:off x="7327900" y="2470150"/>
              <a:ext cx="228601" cy="6351"/>
            </a:xfrm>
            <a:custGeom>
              <a:avLst/>
              <a:gdLst/>
              <a:ahLst/>
              <a:cxnLst/>
              <a:rect l="0" t="0" r="0" b="0"/>
              <a:pathLst>
                <a:path w="228601" h="6351">
                  <a:moveTo>
                    <a:pt x="0" y="6350"/>
                  </a:moveTo>
                  <a:lnTo>
                    <a:pt x="0" y="6350"/>
                  </a:lnTo>
                  <a:lnTo>
                    <a:pt x="38295" y="5644"/>
                  </a:lnTo>
                  <a:lnTo>
                    <a:pt x="69231" y="2979"/>
                  </a:lnTo>
                  <a:lnTo>
                    <a:pt x="104146" y="1324"/>
                  </a:lnTo>
                  <a:lnTo>
                    <a:pt x="138715" y="588"/>
                  </a:lnTo>
                  <a:lnTo>
                    <a:pt x="181270" y="174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686"/>
            <p:cNvSpPr/>
            <p:nvPr>
              <p:custDataLst>
                <p:tags r:id="rId96"/>
              </p:custDataLst>
            </p:nvPr>
          </p:nvSpPr>
          <p:spPr>
            <a:xfrm>
              <a:off x="7347483" y="2369818"/>
              <a:ext cx="164306" cy="220828"/>
            </a:xfrm>
            <a:custGeom>
              <a:avLst/>
              <a:gdLst/>
              <a:ahLst/>
              <a:cxnLst/>
              <a:rect l="0" t="0" r="0" b="0"/>
              <a:pathLst>
                <a:path w="164306" h="220828">
                  <a:moveTo>
                    <a:pt x="158217" y="30482"/>
                  </a:moveTo>
                  <a:lnTo>
                    <a:pt x="158217" y="30482"/>
                  </a:lnTo>
                  <a:lnTo>
                    <a:pt x="163242" y="18548"/>
                  </a:lnTo>
                  <a:lnTo>
                    <a:pt x="164305" y="9467"/>
                  </a:lnTo>
                  <a:lnTo>
                    <a:pt x="162569" y="5149"/>
                  </a:lnTo>
                  <a:lnTo>
                    <a:pt x="161118" y="3010"/>
                  </a:lnTo>
                  <a:lnTo>
                    <a:pt x="151980" y="633"/>
                  </a:lnTo>
                  <a:lnTo>
                    <a:pt x="145592" y="0"/>
                  </a:lnTo>
                  <a:lnTo>
                    <a:pt x="119747" y="5850"/>
                  </a:lnTo>
                  <a:lnTo>
                    <a:pt x="79409" y="30607"/>
                  </a:lnTo>
                  <a:lnTo>
                    <a:pt x="33662" y="70994"/>
                  </a:lnTo>
                  <a:lnTo>
                    <a:pt x="8577" y="111189"/>
                  </a:lnTo>
                  <a:lnTo>
                    <a:pt x="3516" y="125619"/>
                  </a:lnTo>
                  <a:lnTo>
                    <a:pt x="0" y="166212"/>
                  </a:lnTo>
                  <a:lnTo>
                    <a:pt x="3466" y="181118"/>
                  </a:lnTo>
                  <a:lnTo>
                    <a:pt x="13351" y="199528"/>
                  </a:lnTo>
                  <a:lnTo>
                    <a:pt x="25218" y="212038"/>
                  </a:lnTo>
                  <a:lnTo>
                    <a:pt x="29334" y="215019"/>
                  </a:lnTo>
                  <a:lnTo>
                    <a:pt x="48612" y="219215"/>
                  </a:lnTo>
                  <a:lnTo>
                    <a:pt x="90318" y="220827"/>
                  </a:lnTo>
                  <a:lnTo>
                    <a:pt x="94607" y="219468"/>
                  </a:lnTo>
                  <a:lnTo>
                    <a:pt x="101253" y="214194"/>
                  </a:lnTo>
                  <a:lnTo>
                    <a:pt x="104678" y="207146"/>
                  </a:lnTo>
                  <a:lnTo>
                    <a:pt x="107417" y="195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687"/>
            <p:cNvSpPr/>
            <p:nvPr>
              <p:custDataLst>
                <p:tags r:id="rId97"/>
              </p:custDataLst>
            </p:nvPr>
          </p:nvSpPr>
          <p:spPr>
            <a:xfrm>
              <a:off x="7167723" y="2358542"/>
              <a:ext cx="160178" cy="231628"/>
            </a:xfrm>
            <a:custGeom>
              <a:avLst/>
              <a:gdLst/>
              <a:ahLst/>
              <a:cxnLst/>
              <a:rect l="0" t="0" r="0" b="0"/>
              <a:pathLst>
                <a:path w="160178" h="231628">
                  <a:moveTo>
                    <a:pt x="52227" y="3658"/>
                  </a:moveTo>
                  <a:lnTo>
                    <a:pt x="52227" y="3658"/>
                  </a:lnTo>
                  <a:lnTo>
                    <a:pt x="52227" y="0"/>
                  </a:lnTo>
                  <a:lnTo>
                    <a:pt x="45319" y="39801"/>
                  </a:lnTo>
                  <a:lnTo>
                    <a:pt x="30558" y="87076"/>
                  </a:lnTo>
                  <a:lnTo>
                    <a:pt x="20093" y="127936"/>
                  </a:lnTo>
                  <a:lnTo>
                    <a:pt x="5872" y="174440"/>
                  </a:lnTo>
                  <a:lnTo>
                    <a:pt x="345" y="191039"/>
                  </a:lnTo>
                  <a:lnTo>
                    <a:pt x="0" y="197723"/>
                  </a:lnTo>
                  <a:lnTo>
                    <a:pt x="3379" y="208913"/>
                  </a:lnTo>
                  <a:lnTo>
                    <a:pt x="9585" y="216708"/>
                  </a:lnTo>
                  <a:lnTo>
                    <a:pt x="25067" y="227462"/>
                  </a:lnTo>
                  <a:lnTo>
                    <a:pt x="64765" y="231627"/>
                  </a:lnTo>
                  <a:lnTo>
                    <a:pt x="110897" y="231469"/>
                  </a:lnTo>
                  <a:lnTo>
                    <a:pt x="160177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688"/>
            <p:cNvSpPr/>
            <p:nvPr>
              <p:custDataLst>
                <p:tags r:id="rId98"/>
              </p:custDataLst>
            </p:nvPr>
          </p:nvSpPr>
          <p:spPr>
            <a:xfrm>
              <a:off x="6921500" y="2337522"/>
              <a:ext cx="193469" cy="252112"/>
            </a:xfrm>
            <a:custGeom>
              <a:avLst/>
              <a:gdLst/>
              <a:ahLst/>
              <a:cxnLst/>
              <a:rect l="0" t="0" r="0" b="0"/>
              <a:pathLst>
                <a:path w="193469" h="252112">
                  <a:moveTo>
                    <a:pt x="0" y="234228"/>
                  </a:moveTo>
                  <a:lnTo>
                    <a:pt x="0" y="234228"/>
                  </a:lnTo>
                  <a:lnTo>
                    <a:pt x="0" y="252111"/>
                  </a:lnTo>
                  <a:lnTo>
                    <a:pt x="0" y="249561"/>
                  </a:lnTo>
                  <a:lnTo>
                    <a:pt x="1881" y="246217"/>
                  </a:lnTo>
                  <a:lnTo>
                    <a:pt x="5775" y="239556"/>
                  </a:lnTo>
                  <a:lnTo>
                    <a:pt x="15195" y="213150"/>
                  </a:lnTo>
                  <a:lnTo>
                    <a:pt x="20394" y="183232"/>
                  </a:lnTo>
                  <a:lnTo>
                    <a:pt x="26939" y="143124"/>
                  </a:lnTo>
                  <a:lnTo>
                    <a:pt x="33138" y="100604"/>
                  </a:lnTo>
                  <a:lnTo>
                    <a:pt x="35895" y="65243"/>
                  </a:lnTo>
                  <a:lnTo>
                    <a:pt x="42733" y="18920"/>
                  </a:lnTo>
                  <a:lnTo>
                    <a:pt x="48096" y="1962"/>
                  </a:lnTo>
                  <a:lnTo>
                    <a:pt x="48998" y="361"/>
                  </a:lnTo>
                  <a:lnTo>
                    <a:pt x="49598" y="0"/>
                  </a:lnTo>
                  <a:lnTo>
                    <a:pt x="57186" y="9605"/>
                  </a:lnTo>
                  <a:lnTo>
                    <a:pt x="71457" y="54861"/>
                  </a:lnTo>
                  <a:lnTo>
                    <a:pt x="87100" y="86614"/>
                  </a:lnTo>
                  <a:lnTo>
                    <a:pt x="95390" y="94538"/>
                  </a:lnTo>
                  <a:lnTo>
                    <a:pt x="99577" y="96652"/>
                  </a:lnTo>
                  <a:lnTo>
                    <a:pt x="109873" y="97118"/>
                  </a:lnTo>
                  <a:lnTo>
                    <a:pt x="115581" y="96255"/>
                  </a:lnTo>
                  <a:lnTo>
                    <a:pt x="127570" y="89651"/>
                  </a:lnTo>
                  <a:lnTo>
                    <a:pt x="173444" y="54383"/>
                  </a:lnTo>
                  <a:lnTo>
                    <a:pt x="178922" y="51991"/>
                  </a:lnTo>
                  <a:lnTo>
                    <a:pt x="181370" y="53470"/>
                  </a:lnTo>
                  <a:lnTo>
                    <a:pt x="185972" y="60758"/>
                  </a:lnTo>
                  <a:lnTo>
                    <a:pt x="191784" y="108207"/>
                  </a:lnTo>
                  <a:lnTo>
                    <a:pt x="193468" y="151968"/>
                  </a:lnTo>
                  <a:lnTo>
                    <a:pt x="189498" y="194332"/>
                  </a:lnTo>
                  <a:lnTo>
                    <a:pt x="184462" y="237360"/>
                  </a:lnTo>
                  <a:lnTo>
                    <a:pt x="184150" y="221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689"/>
            <p:cNvSpPr/>
            <p:nvPr>
              <p:custDataLst>
                <p:tags r:id="rId99"/>
              </p:custDataLst>
            </p:nvPr>
          </p:nvSpPr>
          <p:spPr>
            <a:xfrm>
              <a:off x="6575352" y="1883602"/>
              <a:ext cx="193749" cy="195949"/>
            </a:xfrm>
            <a:custGeom>
              <a:avLst/>
              <a:gdLst/>
              <a:ahLst/>
              <a:cxnLst/>
              <a:rect l="0" t="0" r="0" b="0"/>
              <a:pathLst>
                <a:path w="193749" h="195949">
                  <a:moveTo>
                    <a:pt x="22298" y="97598"/>
                  </a:moveTo>
                  <a:lnTo>
                    <a:pt x="22298" y="97598"/>
                  </a:lnTo>
                  <a:lnTo>
                    <a:pt x="22298" y="92131"/>
                  </a:lnTo>
                  <a:lnTo>
                    <a:pt x="20886" y="127465"/>
                  </a:lnTo>
                  <a:lnTo>
                    <a:pt x="7993" y="169595"/>
                  </a:lnTo>
                  <a:lnTo>
                    <a:pt x="3664" y="195948"/>
                  </a:lnTo>
                  <a:lnTo>
                    <a:pt x="2819" y="195621"/>
                  </a:lnTo>
                  <a:lnTo>
                    <a:pt x="0" y="191493"/>
                  </a:lnTo>
                  <a:lnTo>
                    <a:pt x="2040" y="181192"/>
                  </a:lnTo>
                  <a:lnTo>
                    <a:pt x="18218" y="138099"/>
                  </a:lnTo>
                  <a:lnTo>
                    <a:pt x="27775" y="103839"/>
                  </a:lnTo>
                  <a:lnTo>
                    <a:pt x="37433" y="68622"/>
                  </a:lnTo>
                  <a:lnTo>
                    <a:pt x="60878" y="21031"/>
                  </a:lnTo>
                  <a:lnTo>
                    <a:pt x="75827" y="3415"/>
                  </a:lnTo>
                  <a:lnTo>
                    <a:pt x="79150" y="943"/>
                  </a:lnTo>
                  <a:lnTo>
                    <a:pt x="82072" y="0"/>
                  </a:lnTo>
                  <a:lnTo>
                    <a:pt x="84725" y="77"/>
                  </a:lnTo>
                  <a:lnTo>
                    <a:pt x="87199" y="834"/>
                  </a:lnTo>
                  <a:lnTo>
                    <a:pt x="97424" y="12013"/>
                  </a:lnTo>
                  <a:lnTo>
                    <a:pt x="122711" y="54699"/>
                  </a:lnTo>
                  <a:lnTo>
                    <a:pt x="140596" y="95788"/>
                  </a:lnTo>
                  <a:lnTo>
                    <a:pt x="161967" y="142794"/>
                  </a:lnTo>
                  <a:lnTo>
                    <a:pt x="170450" y="152963"/>
                  </a:lnTo>
                  <a:lnTo>
                    <a:pt x="181750" y="160099"/>
                  </a:lnTo>
                  <a:lnTo>
                    <a:pt x="193748" y="180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690"/>
            <p:cNvSpPr/>
            <p:nvPr>
              <p:custDataLst>
                <p:tags r:id="rId100"/>
              </p:custDataLst>
            </p:nvPr>
          </p:nvSpPr>
          <p:spPr>
            <a:xfrm>
              <a:off x="6890633" y="2112065"/>
              <a:ext cx="157868" cy="97713"/>
            </a:xfrm>
            <a:custGeom>
              <a:avLst/>
              <a:gdLst/>
              <a:ahLst/>
              <a:cxnLst/>
              <a:rect l="0" t="0" r="0" b="0"/>
              <a:pathLst>
                <a:path w="157868" h="97713">
                  <a:moveTo>
                    <a:pt x="5467" y="27885"/>
                  </a:moveTo>
                  <a:lnTo>
                    <a:pt x="5467" y="27885"/>
                  </a:lnTo>
                  <a:lnTo>
                    <a:pt x="2096" y="24514"/>
                  </a:lnTo>
                  <a:lnTo>
                    <a:pt x="441" y="19096"/>
                  </a:lnTo>
                  <a:lnTo>
                    <a:pt x="0" y="15675"/>
                  </a:lnTo>
                  <a:lnTo>
                    <a:pt x="1391" y="9994"/>
                  </a:lnTo>
                  <a:lnTo>
                    <a:pt x="2749" y="7491"/>
                  </a:lnTo>
                  <a:lnTo>
                    <a:pt x="9903" y="2828"/>
                  </a:lnTo>
                  <a:lnTo>
                    <a:pt x="14773" y="597"/>
                  </a:lnTo>
                  <a:lnTo>
                    <a:pt x="27712" y="0"/>
                  </a:lnTo>
                  <a:lnTo>
                    <a:pt x="40753" y="2791"/>
                  </a:lnTo>
                  <a:lnTo>
                    <a:pt x="48902" y="8736"/>
                  </a:lnTo>
                  <a:lnTo>
                    <a:pt x="57456" y="26758"/>
                  </a:lnTo>
                  <a:lnTo>
                    <a:pt x="56560" y="41966"/>
                  </a:lnTo>
                  <a:lnTo>
                    <a:pt x="50753" y="57426"/>
                  </a:lnTo>
                  <a:lnTo>
                    <a:pt x="20832" y="94769"/>
                  </a:lnTo>
                  <a:lnTo>
                    <a:pt x="20649" y="95757"/>
                  </a:lnTo>
                  <a:lnTo>
                    <a:pt x="21233" y="96417"/>
                  </a:lnTo>
                  <a:lnTo>
                    <a:pt x="22326" y="96856"/>
                  </a:lnTo>
                  <a:lnTo>
                    <a:pt x="66420" y="97658"/>
                  </a:lnTo>
                  <a:lnTo>
                    <a:pt x="105214" y="97712"/>
                  </a:lnTo>
                  <a:lnTo>
                    <a:pt x="157867" y="91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691"/>
            <p:cNvSpPr/>
            <p:nvPr>
              <p:custDataLst>
                <p:tags r:id="rId101"/>
              </p:custDataLst>
            </p:nvPr>
          </p:nvSpPr>
          <p:spPr>
            <a:xfrm>
              <a:off x="6460615" y="2241832"/>
              <a:ext cx="382785" cy="169592"/>
            </a:xfrm>
            <a:custGeom>
              <a:avLst/>
              <a:gdLst/>
              <a:ahLst/>
              <a:cxnLst/>
              <a:rect l="0" t="0" r="0" b="0"/>
              <a:pathLst>
                <a:path w="382785" h="169592">
                  <a:moveTo>
                    <a:pt x="86235" y="37818"/>
                  </a:moveTo>
                  <a:lnTo>
                    <a:pt x="86235" y="37818"/>
                  </a:lnTo>
                  <a:lnTo>
                    <a:pt x="81871" y="81156"/>
                  </a:lnTo>
                  <a:lnTo>
                    <a:pt x="78356" y="114864"/>
                  </a:lnTo>
                  <a:lnTo>
                    <a:pt x="56817" y="162142"/>
                  </a:lnTo>
                  <a:lnTo>
                    <a:pt x="51101" y="166562"/>
                  </a:lnTo>
                  <a:lnTo>
                    <a:pt x="37224" y="169591"/>
                  </a:lnTo>
                  <a:lnTo>
                    <a:pt x="30983" y="168000"/>
                  </a:lnTo>
                  <a:lnTo>
                    <a:pt x="20286" y="160588"/>
                  </a:lnTo>
                  <a:lnTo>
                    <a:pt x="6331" y="137773"/>
                  </a:lnTo>
                  <a:lnTo>
                    <a:pt x="0" y="95186"/>
                  </a:lnTo>
                  <a:lnTo>
                    <a:pt x="6046" y="66137"/>
                  </a:lnTo>
                  <a:lnTo>
                    <a:pt x="11609" y="52464"/>
                  </a:lnTo>
                  <a:lnTo>
                    <a:pt x="30960" y="31627"/>
                  </a:lnTo>
                  <a:lnTo>
                    <a:pt x="58845" y="16016"/>
                  </a:lnTo>
                  <a:lnTo>
                    <a:pt x="97110" y="4375"/>
                  </a:lnTo>
                  <a:lnTo>
                    <a:pt x="143749" y="141"/>
                  </a:lnTo>
                  <a:lnTo>
                    <a:pt x="169028" y="0"/>
                  </a:lnTo>
                  <a:lnTo>
                    <a:pt x="195052" y="1317"/>
                  </a:lnTo>
                  <a:lnTo>
                    <a:pt x="221574" y="3606"/>
                  </a:lnTo>
                  <a:lnTo>
                    <a:pt x="248427" y="6544"/>
                  </a:lnTo>
                  <a:lnTo>
                    <a:pt x="295198" y="13570"/>
                  </a:lnTo>
                  <a:lnTo>
                    <a:pt x="333624" y="20691"/>
                  </a:lnTo>
                  <a:lnTo>
                    <a:pt x="380774" y="29909"/>
                  </a:lnTo>
                  <a:lnTo>
                    <a:pt x="382784" y="29018"/>
                  </a:lnTo>
                  <a:lnTo>
                    <a:pt x="382711" y="27012"/>
                  </a:lnTo>
                  <a:lnTo>
                    <a:pt x="378335" y="18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2692"/>
          <p:cNvSpPr/>
          <p:nvPr>
            <p:custDataLst>
              <p:tags r:id="rId3"/>
            </p:custDataLst>
          </p:nvPr>
        </p:nvSpPr>
        <p:spPr>
          <a:xfrm>
            <a:off x="7791450" y="2298700"/>
            <a:ext cx="6351" cy="12701"/>
          </a:xfrm>
          <a:custGeom>
            <a:avLst/>
            <a:gdLst/>
            <a:ahLst/>
            <a:cxnLst/>
            <a:rect l="0" t="0" r="0" b="0"/>
            <a:pathLst>
              <a:path w="6351" h="12701">
                <a:moveTo>
                  <a:pt x="6350" y="12700"/>
                </a:moveTo>
                <a:lnTo>
                  <a:pt x="6350" y="1270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Shape-2693"/>
          <p:cNvSpPr/>
          <p:nvPr>
            <p:custDataLst>
              <p:tags r:id="rId4"/>
            </p:custDataLst>
          </p:nvPr>
        </p:nvSpPr>
        <p:spPr>
          <a:xfrm>
            <a:off x="2222500" y="2823938"/>
            <a:ext cx="6394451" cy="262163"/>
          </a:xfrm>
          <a:custGeom>
            <a:avLst/>
            <a:gdLst/>
            <a:ahLst/>
            <a:cxnLst/>
            <a:rect l="0" t="0" r="0" b="0"/>
            <a:pathLst>
              <a:path w="6394451" h="262163">
                <a:moveTo>
                  <a:pt x="0" y="262162"/>
                </a:moveTo>
                <a:lnTo>
                  <a:pt x="0" y="262162"/>
                </a:lnTo>
                <a:lnTo>
                  <a:pt x="6481" y="261456"/>
                </a:lnTo>
                <a:lnTo>
                  <a:pt x="49458" y="253324"/>
                </a:lnTo>
                <a:lnTo>
                  <a:pt x="88774" y="247415"/>
                </a:lnTo>
                <a:lnTo>
                  <a:pt x="112099" y="243864"/>
                </a:lnTo>
                <a:lnTo>
                  <a:pt x="139644" y="240085"/>
                </a:lnTo>
                <a:lnTo>
                  <a:pt x="170001" y="236155"/>
                </a:lnTo>
                <a:lnTo>
                  <a:pt x="202234" y="232124"/>
                </a:lnTo>
                <a:lnTo>
                  <a:pt x="239950" y="227320"/>
                </a:lnTo>
                <a:lnTo>
                  <a:pt x="281323" y="222001"/>
                </a:lnTo>
                <a:lnTo>
                  <a:pt x="325132" y="216338"/>
                </a:lnTo>
                <a:lnTo>
                  <a:pt x="374799" y="210446"/>
                </a:lnTo>
                <a:lnTo>
                  <a:pt x="428372" y="204402"/>
                </a:lnTo>
                <a:lnTo>
                  <a:pt x="484548" y="198255"/>
                </a:lnTo>
                <a:lnTo>
                  <a:pt x="548810" y="192040"/>
                </a:lnTo>
                <a:lnTo>
                  <a:pt x="618462" y="185781"/>
                </a:lnTo>
                <a:lnTo>
                  <a:pt x="691708" y="179491"/>
                </a:lnTo>
                <a:lnTo>
                  <a:pt x="770172" y="172476"/>
                </a:lnTo>
                <a:lnTo>
                  <a:pt x="852114" y="164977"/>
                </a:lnTo>
                <a:lnTo>
                  <a:pt x="936376" y="157155"/>
                </a:lnTo>
                <a:lnTo>
                  <a:pt x="1027828" y="149119"/>
                </a:lnTo>
                <a:lnTo>
                  <a:pt x="1124074" y="140939"/>
                </a:lnTo>
                <a:lnTo>
                  <a:pt x="1223516" y="132663"/>
                </a:lnTo>
                <a:lnTo>
                  <a:pt x="1330027" y="123618"/>
                </a:lnTo>
                <a:lnTo>
                  <a:pt x="1441252" y="114060"/>
                </a:lnTo>
                <a:lnTo>
                  <a:pt x="1555617" y="104161"/>
                </a:lnTo>
                <a:lnTo>
                  <a:pt x="1680545" y="94739"/>
                </a:lnTo>
                <a:lnTo>
                  <a:pt x="1812513" y="85636"/>
                </a:lnTo>
                <a:lnTo>
                  <a:pt x="1949176" y="76744"/>
                </a:lnTo>
                <a:lnTo>
                  <a:pt x="2091084" y="67994"/>
                </a:lnTo>
                <a:lnTo>
                  <a:pt x="2236489" y="59339"/>
                </a:lnTo>
                <a:lnTo>
                  <a:pt x="2384226" y="50747"/>
                </a:lnTo>
                <a:lnTo>
                  <a:pt x="2537046" y="42902"/>
                </a:lnTo>
                <a:lnTo>
                  <a:pt x="2693253" y="35555"/>
                </a:lnTo>
                <a:lnTo>
                  <a:pt x="2851718" y="28541"/>
                </a:lnTo>
                <a:lnTo>
                  <a:pt x="3010984" y="22453"/>
                </a:lnTo>
                <a:lnTo>
                  <a:pt x="3170784" y="16984"/>
                </a:lnTo>
                <a:lnTo>
                  <a:pt x="3330939" y="11927"/>
                </a:lnTo>
                <a:lnTo>
                  <a:pt x="3494859" y="7850"/>
                </a:lnTo>
                <a:lnTo>
                  <a:pt x="3661290" y="4426"/>
                </a:lnTo>
                <a:lnTo>
                  <a:pt x="3829393" y="1438"/>
                </a:lnTo>
                <a:lnTo>
                  <a:pt x="3994379" y="151"/>
                </a:lnTo>
                <a:lnTo>
                  <a:pt x="4157286" y="0"/>
                </a:lnTo>
                <a:lnTo>
                  <a:pt x="4318808" y="604"/>
                </a:lnTo>
                <a:lnTo>
                  <a:pt x="4475171" y="1006"/>
                </a:lnTo>
                <a:lnTo>
                  <a:pt x="4628098" y="1275"/>
                </a:lnTo>
                <a:lnTo>
                  <a:pt x="4778732" y="1454"/>
                </a:lnTo>
                <a:lnTo>
                  <a:pt x="4925721" y="2279"/>
                </a:lnTo>
                <a:lnTo>
                  <a:pt x="5070280" y="3534"/>
                </a:lnTo>
                <a:lnTo>
                  <a:pt x="5213221" y="5077"/>
                </a:lnTo>
                <a:lnTo>
                  <a:pt x="5347319" y="6811"/>
                </a:lnTo>
                <a:lnTo>
                  <a:pt x="5475523" y="8672"/>
                </a:lnTo>
                <a:lnTo>
                  <a:pt x="5599799" y="10619"/>
                </a:lnTo>
                <a:lnTo>
                  <a:pt x="5712988" y="11917"/>
                </a:lnTo>
                <a:lnTo>
                  <a:pt x="5818786" y="12782"/>
                </a:lnTo>
                <a:lnTo>
                  <a:pt x="5919658" y="13359"/>
                </a:lnTo>
                <a:lnTo>
                  <a:pt x="6007366" y="13743"/>
                </a:lnTo>
                <a:lnTo>
                  <a:pt x="6086300" y="13999"/>
                </a:lnTo>
                <a:lnTo>
                  <a:pt x="6159383" y="14170"/>
                </a:lnTo>
                <a:lnTo>
                  <a:pt x="6217982" y="12873"/>
                </a:lnTo>
                <a:lnTo>
                  <a:pt x="6266928" y="10597"/>
                </a:lnTo>
                <a:lnTo>
                  <a:pt x="6309434" y="7669"/>
                </a:lnTo>
                <a:lnTo>
                  <a:pt x="6394450" y="18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SMARTInkShape-Group501"/>
          <p:cNvGrpSpPr/>
          <p:nvPr/>
        </p:nvGrpSpPr>
        <p:grpSpPr>
          <a:xfrm>
            <a:off x="1608315" y="3448766"/>
            <a:ext cx="910413" cy="742235"/>
            <a:chOff x="1608315" y="3448766"/>
            <a:chExt cx="910413" cy="742235"/>
          </a:xfrm>
        </p:grpSpPr>
        <p:sp>
          <p:nvSpPr>
            <p:cNvPr id="63" name="SMARTInkShape-2694"/>
            <p:cNvSpPr/>
            <p:nvPr>
              <p:custDataLst>
                <p:tags r:id="rId88"/>
              </p:custDataLst>
            </p:nvPr>
          </p:nvSpPr>
          <p:spPr>
            <a:xfrm>
              <a:off x="2382133" y="3544183"/>
              <a:ext cx="136595" cy="354718"/>
            </a:xfrm>
            <a:custGeom>
              <a:avLst/>
              <a:gdLst/>
              <a:ahLst/>
              <a:cxnLst/>
              <a:rect l="0" t="0" r="0" b="0"/>
              <a:pathLst>
                <a:path w="136595" h="3547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9491" y="2749"/>
                  </a:lnTo>
                  <a:lnTo>
                    <a:pt x="43918" y="33806"/>
                  </a:lnTo>
                  <a:lnTo>
                    <a:pt x="71710" y="66275"/>
                  </a:lnTo>
                  <a:lnTo>
                    <a:pt x="99114" y="106106"/>
                  </a:lnTo>
                  <a:lnTo>
                    <a:pt x="121877" y="149679"/>
                  </a:lnTo>
                  <a:lnTo>
                    <a:pt x="134345" y="194915"/>
                  </a:lnTo>
                  <a:lnTo>
                    <a:pt x="136594" y="239008"/>
                  </a:lnTo>
                  <a:lnTo>
                    <a:pt x="130773" y="279302"/>
                  </a:lnTo>
                  <a:lnTo>
                    <a:pt x="116427" y="311321"/>
                  </a:lnTo>
                  <a:lnTo>
                    <a:pt x="98292" y="332137"/>
                  </a:lnTo>
                  <a:lnTo>
                    <a:pt x="68967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695"/>
            <p:cNvSpPr/>
            <p:nvPr>
              <p:custDataLst>
                <p:tags r:id="rId89"/>
              </p:custDataLst>
            </p:nvPr>
          </p:nvSpPr>
          <p:spPr>
            <a:xfrm>
              <a:off x="2178050" y="3684300"/>
              <a:ext cx="203201" cy="202542"/>
            </a:xfrm>
            <a:custGeom>
              <a:avLst/>
              <a:gdLst/>
              <a:ahLst/>
              <a:cxnLst/>
              <a:rect l="0" t="0" r="0" b="0"/>
              <a:pathLst>
                <a:path w="203201" h="202542">
                  <a:moveTo>
                    <a:pt x="0" y="24100"/>
                  </a:moveTo>
                  <a:lnTo>
                    <a:pt x="0" y="24100"/>
                  </a:lnTo>
                  <a:lnTo>
                    <a:pt x="5026" y="12166"/>
                  </a:lnTo>
                  <a:lnTo>
                    <a:pt x="5467" y="9794"/>
                  </a:lnTo>
                  <a:lnTo>
                    <a:pt x="7839" y="5277"/>
                  </a:lnTo>
                  <a:lnTo>
                    <a:pt x="9460" y="3085"/>
                  </a:lnTo>
                  <a:lnTo>
                    <a:pt x="13141" y="649"/>
                  </a:lnTo>
                  <a:lnTo>
                    <a:pt x="15111" y="0"/>
                  </a:lnTo>
                  <a:lnTo>
                    <a:pt x="31367" y="9198"/>
                  </a:lnTo>
                  <a:lnTo>
                    <a:pt x="50686" y="35442"/>
                  </a:lnTo>
                  <a:lnTo>
                    <a:pt x="69816" y="76771"/>
                  </a:lnTo>
                  <a:lnTo>
                    <a:pt x="82148" y="118023"/>
                  </a:lnTo>
                  <a:lnTo>
                    <a:pt x="80157" y="157056"/>
                  </a:lnTo>
                  <a:lnTo>
                    <a:pt x="70631" y="185320"/>
                  </a:lnTo>
                  <a:lnTo>
                    <a:pt x="61025" y="196413"/>
                  </a:lnTo>
                  <a:lnTo>
                    <a:pt x="55500" y="200358"/>
                  </a:lnTo>
                  <a:lnTo>
                    <a:pt x="50405" y="202284"/>
                  </a:lnTo>
                  <a:lnTo>
                    <a:pt x="40982" y="202541"/>
                  </a:lnTo>
                  <a:lnTo>
                    <a:pt x="36494" y="199505"/>
                  </a:lnTo>
                  <a:lnTo>
                    <a:pt x="27743" y="188606"/>
                  </a:lnTo>
                  <a:lnTo>
                    <a:pt x="24795" y="174354"/>
                  </a:lnTo>
                  <a:lnTo>
                    <a:pt x="24997" y="166603"/>
                  </a:lnTo>
                  <a:lnTo>
                    <a:pt x="35393" y="138838"/>
                  </a:lnTo>
                  <a:lnTo>
                    <a:pt x="69005" y="94287"/>
                  </a:lnTo>
                  <a:lnTo>
                    <a:pt x="104113" y="50087"/>
                  </a:lnTo>
                  <a:lnTo>
                    <a:pt x="112288" y="34329"/>
                  </a:lnTo>
                  <a:lnTo>
                    <a:pt x="112253" y="33036"/>
                  </a:lnTo>
                  <a:lnTo>
                    <a:pt x="111524" y="32174"/>
                  </a:lnTo>
                  <a:lnTo>
                    <a:pt x="110333" y="31599"/>
                  </a:lnTo>
                  <a:lnTo>
                    <a:pt x="107127" y="38487"/>
                  </a:lnTo>
                  <a:lnTo>
                    <a:pt x="99321" y="69275"/>
                  </a:lnTo>
                  <a:lnTo>
                    <a:pt x="101124" y="108622"/>
                  </a:lnTo>
                  <a:lnTo>
                    <a:pt x="104446" y="126812"/>
                  </a:lnTo>
                  <a:lnTo>
                    <a:pt x="113918" y="140540"/>
                  </a:lnTo>
                  <a:lnTo>
                    <a:pt x="120396" y="146177"/>
                  </a:lnTo>
                  <a:lnTo>
                    <a:pt x="137000" y="150558"/>
                  </a:lnTo>
                  <a:lnTo>
                    <a:pt x="168063" y="147177"/>
                  </a:lnTo>
                  <a:lnTo>
                    <a:pt x="203200" y="138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696"/>
            <p:cNvSpPr/>
            <p:nvPr>
              <p:custDataLst>
                <p:tags r:id="rId90"/>
              </p:custDataLst>
            </p:nvPr>
          </p:nvSpPr>
          <p:spPr>
            <a:xfrm>
              <a:off x="1987584" y="3544444"/>
              <a:ext cx="101567" cy="392557"/>
            </a:xfrm>
            <a:custGeom>
              <a:avLst/>
              <a:gdLst/>
              <a:ahLst/>
              <a:cxnLst/>
              <a:rect l="0" t="0" r="0" b="0"/>
              <a:pathLst>
                <a:path w="101567" h="392557">
                  <a:moveTo>
                    <a:pt x="101566" y="11556"/>
                  </a:moveTo>
                  <a:lnTo>
                    <a:pt x="101566" y="11556"/>
                  </a:lnTo>
                  <a:lnTo>
                    <a:pt x="98195" y="8185"/>
                  </a:lnTo>
                  <a:lnTo>
                    <a:pt x="96540" y="4649"/>
                  </a:lnTo>
                  <a:lnTo>
                    <a:pt x="96099" y="2718"/>
                  </a:lnTo>
                  <a:lnTo>
                    <a:pt x="95099" y="1430"/>
                  </a:lnTo>
                  <a:lnTo>
                    <a:pt x="92106" y="0"/>
                  </a:lnTo>
                  <a:lnTo>
                    <a:pt x="76342" y="2566"/>
                  </a:lnTo>
                  <a:lnTo>
                    <a:pt x="63544" y="11558"/>
                  </a:lnTo>
                  <a:lnTo>
                    <a:pt x="40676" y="41895"/>
                  </a:lnTo>
                  <a:lnTo>
                    <a:pt x="23704" y="74429"/>
                  </a:lnTo>
                  <a:lnTo>
                    <a:pt x="11457" y="112407"/>
                  </a:lnTo>
                  <a:lnTo>
                    <a:pt x="3192" y="158449"/>
                  </a:lnTo>
                  <a:lnTo>
                    <a:pt x="0" y="183568"/>
                  </a:lnTo>
                  <a:lnTo>
                    <a:pt x="216" y="230293"/>
                  </a:lnTo>
                  <a:lnTo>
                    <a:pt x="5722" y="273167"/>
                  </a:lnTo>
                  <a:lnTo>
                    <a:pt x="15224" y="311037"/>
                  </a:lnTo>
                  <a:lnTo>
                    <a:pt x="32147" y="341038"/>
                  </a:lnTo>
                  <a:lnTo>
                    <a:pt x="53780" y="364015"/>
                  </a:lnTo>
                  <a:lnTo>
                    <a:pt x="101566" y="392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697"/>
            <p:cNvSpPr/>
            <p:nvPr>
              <p:custDataLst>
                <p:tags r:id="rId91"/>
              </p:custDataLst>
            </p:nvPr>
          </p:nvSpPr>
          <p:spPr>
            <a:xfrm>
              <a:off x="1608315" y="3759200"/>
              <a:ext cx="258586" cy="50801"/>
            </a:xfrm>
            <a:custGeom>
              <a:avLst/>
              <a:gdLst/>
              <a:ahLst/>
              <a:cxnLst/>
              <a:rect l="0" t="0" r="0" b="0"/>
              <a:pathLst>
                <a:path w="25858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50800"/>
                  </a:lnTo>
                  <a:lnTo>
                    <a:pt x="43806" y="45731"/>
                  </a:lnTo>
                  <a:lnTo>
                    <a:pt x="80343" y="41962"/>
                  </a:lnTo>
                  <a:lnTo>
                    <a:pt x="122451" y="36053"/>
                  </a:lnTo>
                  <a:lnTo>
                    <a:pt x="164214" y="28723"/>
                  </a:lnTo>
                  <a:lnTo>
                    <a:pt x="199239" y="20762"/>
                  </a:lnTo>
                  <a:lnTo>
                    <a:pt x="258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698"/>
            <p:cNvSpPr/>
            <p:nvPr>
              <p:custDataLst>
                <p:tags r:id="rId92"/>
              </p:custDataLst>
            </p:nvPr>
          </p:nvSpPr>
          <p:spPr>
            <a:xfrm>
              <a:off x="1731224" y="3448766"/>
              <a:ext cx="129327" cy="489536"/>
            </a:xfrm>
            <a:custGeom>
              <a:avLst/>
              <a:gdLst/>
              <a:ahLst/>
              <a:cxnLst/>
              <a:rect l="0" t="0" r="0" b="0"/>
              <a:pathLst>
                <a:path w="129327" h="489536">
                  <a:moveTo>
                    <a:pt x="129326" y="50084"/>
                  </a:moveTo>
                  <a:lnTo>
                    <a:pt x="129326" y="50084"/>
                  </a:lnTo>
                  <a:lnTo>
                    <a:pt x="125955" y="46713"/>
                  </a:lnTo>
                  <a:lnTo>
                    <a:pt x="124300" y="41295"/>
                  </a:lnTo>
                  <a:lnTo>
                    <a:pt x="123237" y="29690"/>
                  </a:lnTo>
                  <a:lnTo>
                    <a:pt x="119329" y="23146"/>
                  </a:lnTo>
                  <a:lnTo>
                    <a:pt x="111477" y="15534"/>
                  </a:lnTo>
                  <a:lnTo>
                    <a:pt x="91896" y="4726"/>
                  </a:lnTo>
                  <a:lnTo>
                    <a:pt x="59564" y="0"/>
                  </a:lnTo>
                  <a:lnTo>
                    <a:pt x="46815" y="5247"/>
                  </a:lnTo>
                  <a:lnTo>
                    <a:pt x="40452" y="9609"/>
                  </a:lnTo>
                  <a:lnTo>
                    <a:pt x="21384" y="35975"/>
                  </a:lnTo>
                  <a:lnTo>
                    <a:pt x="9070" y="77340"/>
                  </a:lnTo>
                  <a:lnTo>
                    <a:pt x="3442" y="112762"/>
                  </a:lnTo>
                  <a:lnTo>
                    <a:pt x="0" y="152730"/>
                  </a:lnTo>
                  <a:lnTo>
                    <a:pt x="822" y="196363"/>
                  </a:lnTo>
                  <a:lnTo>
                    <a:pt x="5421" y="241627"/>
                  </a:lnTo>
                  <a:lnTo>
                    <a:pt x="12168" y="287614"/>
                  </a:lnTo>
                  <a:lnTo>
                    <a:pt x="19870" y="333923"/>
                  </a:lnTo>
                  <a:lnTo>
                    <a:pt x="29879" y="374731"/>
                  </a:lnTo>
                  <a:lnTo>
                    <a:pt x="39972" y="410977"/>
                  </a:lnTo>
                  <a:lnTo>
                    <a:pt x="48209" y="456328"/>
                  </a:lnTo>
                  <a:lnTo>
                    <a:pt x="46809" y="482308"/>
                  </a:lnTo>
                  <a:lnTo>
                    <a:pt x="43733" y="489128"/>
                  </a:lnTo>
                  <a:lnTo>
                    <a:pt x="41220" y="489535"/>
                  </a:lnTo>
                  <a:lnTo>
                    <a:pt x="27726" y="481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699"/>
            <p:cNvSpPr/>
            <p:nvPr>
              <p:custDataLst>
                <p:tags r:id="rId93"/>
              </p:custDataLst>
            </p:nvPr>
          </p:nvSpPr>
          <p:spPr>
            <a:xfrm>
              <a:off x="1860811" y="3994150"/>
              <a:ext cx="133090" cy="139701"/>
            </a:xfrm>
            <a:custGeom>
              <a:avLst/>
              <a:gdLst/>
              <a:ahLst/>
              <a:cxnLst/>
              <a:rect l="0" t="0" r="0" b="0"/>
              <a:pathLst>
                <a:path w="133090" h="13970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36625" y="42632"/>
                  </a:lnTo>
                  <a:lnTo>
                    <a:pt x="83549" y="90080"/>
                  </a:lnTo>
                  <a:lnTo>
                    <a:pt x="130697" y="137306"/>
                  </a:lnTo>
                  <a:lnTo>
                    <a:pt x="13308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700"/>
            <p:cNvSpPr/>
            <p:nvPr>
              <p:custDataLst>
                <p:tags r:id="rId94"/>
              </p:custDataLst>
            </p:nvPr>
          </p:nvSpPr>
          <p:spPr>
            <a:xfrm>
              <a:off x="1835150" y="4013461"/>
              <a:ext cx="127001" cy="177540"/>
            </a:xfrm>
            <a:custGeom>
              <a:avLst/>
              <a:gdLst/>
              <a:ahLst/>
              <a:cxnLst/>
              <a:rect l="0" t="0" r="0" b="0"/>
              <a:pathLst>
                <a:path w="127001" h="177540">
                  <a:moveTo>
                    <a:pt x="127000" y="6089"/>
                  </a:moveTo>
                  <a:lnTo>
                    <a:pt x="127000" y="6089"/>
                  </a:lnTo>
                  <a:lnTo>
                    <a:pt x="127000" y="622"/>
                  </a:lnTo>
                  <a:lnTo>
                    <a:pt x="126294" y="327"/>
                  </a:lnTo>
                  <a:lnTo>
                    <a:pt x="123629" y="0"/>
                  </a:lnTo>
                  <a:lnTo>
                    <a:pt x="120092" y="1737"/>
                  </a:lnTo>
                  <a:lnTo>
                    <a:pt x="114758" y="6977"/>
                  </a:lnTo>
                  <a:lnTo>
                    <a:pt x="84753" y="47929"/>
                  </a:lnTo>
                  <a:lnTo>
                    <a:pt x="54040" y="86768"/>
                  </a:lnTo>
                  <a:lnTo>
                    <a:pt x="21650" y="133294"/>
                  </a:lnTo>
                  <a:lnTo>
                    <a:pt x="0" y="17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502"/>
          <p:cNvGrpSpPr/>
          <p:nvPr/>
        </p:nvGrpSpPr>
        <p:grpSpPr>
          <a:xfrm>
            <a:off x="2965450" y="3736779"/>
            <a:ext cx="273051" cy="117163"/>
            <a:chOff x="2965450" y="3736779"/>
            <a:chExt cx="273051" cy="117163"/>
          </a:xfrm>
        </p:grpSpPr>
        <p:sp>
          <p:nvSpPr>
            <p:cNvPr id="71" name="SMARTInkShape-2701"/>
            <p:cNvSpPr/>
            <p:nvPr>
              <p:custDataLst>
                <p:tags r:id="rId86"/>
              </p:custDataLst>
            </p:nvPr>
          </p:nvSpPr>
          <p:spPr>
            <a:xfrm>
              <a:off x="2965450" y="3835400"/>
              <a:ext cx="273051" cy="18542"/>
            </a:xfrm>
            <a:custGeom>
              <a:avLst/>
              <a:gdLst/>
              <a:ahLst/>
              <a:cxnLst/>
              <a:rect l="0" t="0" r="0" b="0"/>
              <a:pathLst>
                <a:path w="273051" h="18542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18951" y="15188"/>
                  </a:lnTo>
                  <a:lnTo>
                    <a:pt x="54926" y="17905"/>
                  </a:lnTo>
                  <a:lnTo>
                    <a:pt x="87206" y="18541"/>
                  </a:lnTo>
                  <a:lnTo>
                    <a:pt x="124131" y="18118"/>
                  </a:lnTo>
                  <a:lnTo>
                    <a:pt x="166412" y="15579"/>
                  </a:lnTo>
                  <a:lnTo>
                    <a:pt x="209192" y="10216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702"/>
            <p:cNvSpPr/>
            <p:nvPr>
              <p:custDataLst>
                <p:tags r:id="rId87"/>
              </p:custDataLst>
            </p:nvPr>
          </p:nvSpPr>
          <p:spPr>
            <a:xfrm>
              <a:off x="2972061" y="3736779"/>
              <a:ext cx="228340" cy="12777"/>
            </a:xfrm>
            <a:custGeom>
              <a:avLst/>
              <a:gdLst/>
              <a:ahLst/>
              <a:cxnLst/>
              <a:rect l="0" t="0" r="0" b="0"/>
              <a:pathLst>
                <a:path w="228340" h="12777">
                  <a:moveTo>
                    <a:pt x="6089" y="3371"/>
                  </a:moveTo>
                  <a:lnTo>
                    <a:pt x="6089" y="3371"/>
                  </a:lnTo>
                  <a:lnTo>
                    <a:pt x="0" y="3371"/>
                  </a:lnTo>
                  <a:lnTo>
                    <a:pt x="3188" y="0"/>
                  </a:lnTo>
                  <a:lnTo>
                    <a:pt x="12325" y="227"/>
                  </a:lnTo>
                  <a:lnTo>
                    <a:pt x="54672" y="6120"/>
                  </a:lnTo>
                  <a:lnTo>
                    <a:pt x="88829" y="8121"/>
                  </a:lnTo>
                  <a:lnTo>
                    <a:pt x="126118" y="9716"/>
                  </a:lnTo>
                  <a:lnTo>
                    <a:pt x="161505" y="12776"/>
                  </a:lnTo>
                  <a:lnTo>
                    <a:pt x="203049" y="11724"/>
                  </a:lnTo>
                  <a:lnTo>
                    <a:pt x="228339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503"/>
          <p:cNvGrpSpPr/>
          <p:nvPr/>
        </p:nvGrpSpPr>
        <p:grpSpPr>
          <a:xfrm>
            <a:off x="4022198" y="3409950"/>
            <a:ext cx="930803" cy="947358"/>
            <a:chOff x="4022198" y="3409950"/>
            <a:chExt cx="930803" cy="947358"/>
          </a:xfrm>
        </p:grpSpPr>
        <p:sp>
          <p:nvSpPr>
            <p:cNvPr id="74" name="SMARTInkShape-2703"/>
            <p:cNvSpPr/>
            <p:nvPr>
              <p:custDataLst>
                <p:tags r:id="rId79"/>
              </p:custDataLst>
            </p:nvPr>
          </p:nvSpPr>
          <p:spPr>
            <a:xfrm>
              <a:off x="4806950" y="4210050"/>
              <a:ext cx="25401" cy="133351"/>
            </a:xfrm>
            <a:custGeom>
              <a:avLst/>
              <a:gdLst/>
              <a:ahLst/>
              <a:cxnLst/>
              <a:rect l="0" t="0" r="0" b="0"/>
              <a:pathLst>
                <a:path w="25401" h="133351">
                  <a:moveTo>
                    <a:pt x="25400" y="0"/>
                  </a:moveTo>
                  <a:lnTo>
                    <a:pt x="25400" y="0"/>
                  </a:lnTo>
                  <a:lnTo>
                    <a:pt x="25400" y="15580"/>
                  </a:lnTo>
                  <a:lnTo>
                    <a:pt x="13466" y="53618"/>
                  </a:lnTo>
                  <a:lnTo>
                    <a:pt x="7756" y="9369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704"/>
            <p:cNvSpPr/>
            <p:nvPr>
              <p:custDataLst>
                <p:tags r:id="rId80"/>
              </p:custDataLst>
            </p:nvPr>
          </p:nvSpPr>
          <p:spPr>
            <a:xfrm>
              <a:off x="4262174" y="3409950"/>
              <a:ext cx="24077" cy="241301"/>
            </a:xfrm>
            <a:custGeom>
              <a:avLst/>
              <a:gdLst/>
              <a:ahLst/>
              <a:cxnLst/>
              <a:rect l="0" t="0" r="0" b="0"/>
              <a:pathLst>
                <a:path w="24077" h="241301">
                  <a:moveTo>
                    <a:pt x="5026" y="0"/>
                  </a:moveTo>
                  <a:lnTo>
                    <a:pt x="5026" y="0"/>
                  </a:lnTo>
                  <a:lnTo>
                    <a:pt x="1655" y="0"/>
                  </a:lnTo>
                  <a:lnTo>
                    <a:pt x="0" y="7526"/>
                  </a:lnTo>
                  <a:lnTo>
                    <a:pt x="2308" y="45466"/>
                  </a:lnTo>
                  <a:lnTo>
                    <a:pt x="10962" y="92964"/>
                  </a:lnTo>
                  <a:lnTo>
                    <a:pt x="16601" y="126924"/>
                  </a:lnTo>
                  <a:lnTo>
                    <a:pt x="21861" y="174015"/>
                  </a:lnTo>
                  <a:lnTo>
                    <a:pt x="23638" y="221110"/>
                  </a:lnTo>
                  <a:lnTo>
                    <a:pt x="24076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705"/>
            <p:cNvSpPr/>
            <p:nvPr>
              <p:custDataLst>
                <p:tags r:id="rId81"/>
              </p:custDataLst>
            </p:nvPr>
          </p:nvSpPr>
          <p:spPr>
            <a:xfrm>
              <a:off x="4425950" y="4147181"/>
              <a:ext cx="184151" cy="157987"/>
            </a:xfrm>
            <a:custGeom>
              <a:avLst/>
              <a:gdLst/>
              <a:ahLst/>
              <a:cxnLst/>
              <a:rect l="0" t="0" r="0" b="0"/>
              <a:pathLst>
                <a:path w="184151" h="157987">
                  <a:moveTo>
                    <a:pt x="0" y="31119"/>
                  </a:moveTo>
                  <a:lnTo>
                    <a:pt x="0" y="31119"/>
                  </a:lnTo>
                  <a:lnTo>
                    <a:pt x="0" y="22281"/>
                  </a:lnTo>
                  <a:lnTo>
                    <a:pt x="1881" y="18254"/>
                  </a:lnTo>
                  <a:lnTo>
                    <a:pt x="6480" y="13407"/>
                  </a:lnTo>
                  <a:lnTo>
                    <a:pt x="15580" y="6548"/>
                  </a:lnTo>
                  <a:lnTo>
                    <a:pt x="28561" y="2560"/>
                  </a:lnTo>
                  <a:lnTo>
                    <a:pt x="63262" y="0"/>
                  </a:lnTo>
                  <a:lnTo>
                    <a:pt x="79622" y="5293"/>
                  </a:lnTo>
                  <a:lnTo>
                    <a:pt x="86948" y="9669"/>
                  </a:lnTo>
                  <a:lnTo>
                    <a:pt x="96969" y="22056"/>
                  </a:lnTo>
                  <a:lnTo>
                    <a:pt x="100630" y="29310"/>
                  </a:lnTo>
                  <a:lnTo>
                    <a:pt x="102815" y="46778"/>
                  </a:lnTo>
                  <a:lnTo>
                    <a:pt x="100023" y="65595"/>
                  </a:lnTo>
                  <a:lnTo>
                    <a:pt x="91727" y="83366"/>
                  </a:lnTo>
                  <a:lnTo>
                    <a:pt x="51102" y="124399"/>
                  </a:lnTo>
                  <a:lnTo>
                    <a:pt x="11221" y="154724"/>
                  </a:lnTo>
                  <a:lnTo>
                    <a:pt x="11008" y="155856"/>
                  </a:lnTo>
                  <a:lnTo>
                    <a:pt x="11572" y="156610"/>
                  </a:lnTo>
                  <a:lnTo>
                    <a:pt x="58067" y="157986"/>
                  </a:lnTo>
                  <a:lnTo>
                    <a:pt x="105635" y="154709"/>
                  </a:lnTo>
                  <a:lnTo>
                    <a:pt x="153203" y="149269"/>
                  </a:lnTo>
                  <a:lnTo>
                    <a:pt x="184150" y="145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706"/>
            <p:cNvSpPr/>
            <p:nvPr>
              <p:custDataLst>
                <p:tags r:id="rId82"/>
              </p:custDataLst>
            </p:nvPr>
          </p:nvSpPr>
          <p:spPr>
            <a:xfrm>
              <a:off x="4679950" y="4206392"/>
              <a:ext cx="69851" cy="130659"/>
            </a:xfrm>
            <a:custGeom>
              <a:avLst/>
              <a:gdLst/>
              <a:ahLst/>
              <a:cxnLst/>
              <a:rect l="0" t="0" r="0" b="0"/>
              <a:pathLst>
                <a:path w="69851" h="130659">
                  <a:moveTo>
                    <a:pt x="69850" y="3658"/>
                  </a:moveTo>
                  <a:lnTo>
                    <a:pt x="69850" y="3658"/>
                  </a:lnTo>
                  <a:lnTo>
                    <a:pt x="66479" y="287"/>
                  </a:lnTo>
                  <a:lnTo>
                    <a:pt x="65486" y="0"/>
                  </a:lnTo>
                  <a:lnTo>
                    <a:pt x="64824" y="514"/>
                  </a:lnTo>
                  <a:lnTo>
                    <a:pt x="43762" y="47816"/>
                  </a:lnTo>
                  <a:lnTo>
                    <a:pt x="27380" y="90384"/>
                  </a:lnTo>
                  <a:lnTo>
                    <a:pt x="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707"/>
            <p:cNvSpPr/>
            <p:nvPr>
              <p:custDataLst>
                <p:tags r:id="rId83"/>
              </p:custDataLst>
            </p:nvPr>
          </p:nvSpPr>
          <p:spPr>
            <a:xfrm>
              <a:off x="4260850" y="4013200"/>
              <a:ext cx="666751" cy="344108"/>
            </a:xfrm>
            <a:custGeom>
              <a:avLst/>
              <a:gdLst/>
              <a:ahLst/>
              <a:cxnLst/>
              <a:rect l="0" t="0" r="0" b="0"/>
              <a:pathLst>
                <a:path w="666751" h="344108">
                  <a:moveTo>
                    <a:pt x="0" y="241300"/>
                  </a:moveTo>
                  <a:lnTo>
                    <a:pt x="0" y="241300"/>
                  </a:lnTo>
                  <a:lnTo>
                    <a:pt x="6467" y="285330"/>
                  </a:lnTo>
                  <a:lnTo>
                    <a:pt x="11951" y="312986"/>
                  </a:lnTo>
                  <a:lnTo>
                    <a:pt x="24033" y="343653"/>
                  </a:lnTo>
                  <a:lnTo>
                    <a:pt x="24489" y="344107"/>
                  </a:lnTo>
                  <a:lnTo>
                    <a:pt x="24793" y="343705"/>
                  </a:lnTo>
                  <a:lnTo>
                    <a:pt x="25347" y="320648"/>
                  </a:lnTo>
                  <a:lnTo>
                    <a:pt x="23495" y="291148"/>
                  </a:lnTo>
                  <a:lnTo>
                    <a:pt x="20320" y="249343"/>
                  </a:lnTo>
                  <a:lnTo>
                    <a:pt x="18485" y="223379"/>
                  </a:lnTo>
                  <a:lnTo>
                    <a:pt x="16557" y="195486"/>
                  </a:lnTo>
                  <a:lnTo>
                    <a:pt x="14414" y="149442"/>
                  </a:lnTo>
                  <a:lnTo>
                    <a:pt x="13462" y="112985"/>
                  </a:lnTo>
                  <a:lnTo>
                    <a:pt x="14732" y="70348"/>
                  </a:lnTo>
                  <a:lnTo>
                    <a:pt x="19652" y="54711"/>
                  </a:lnTo>
                  <a:lnTo>
                    <a:pt x="21568" y="51290"/>
                  </a:lnTo>
                  <a:lnTo>
                    <a:pt x="31223" y="45609"/>
                  </a:lnTo>
                  <a:lnTo>
                    <a:pt x="48449" y="41437"/>
                  </a:lnTo>
                  <a:lnTo>
                    <a:pt x="77272" y="39583"/>
                  </a:lnTo>
                  <a:lnTo>
                    <a:pt x="118775" y="38759"/>
                  </a:lnTo>
                  <a:lnTo>
                    <a:pt x="142683" y="38540"/>
                  </a:lnTo>
                  <a:lnTo>
                    <a:pt x="172028" y="37688"/>
                  </a:lnTo>
                  <a:lnTo>
                    <a:pt x="204996" y="36414"/>
                  </a:lnTo>
                  <a:lnTo>
                    <a:pt x="240381" y="34859"/>
                  </a:lnTo>
                  <a:lnTo>
                    <a:pt x="277376" y="32411"/>
                  </a:lnTo>
                  <a:lnTo>
                    <a:pt x="315445" y="29368"/>
                  </a:lnTo>
                  <a:lnTo>
                    <a:pt x="354230" y="25929"/>
                  </a:lnTo>
                  <a:lnTo>
                    <a:pt x="393492" y="22225"/>
                  </a:lnTo>
                  <a:lnTo>
                    <a:pt x="433073" y="18344"/>
                  </a:lnTo>
                  <a:lnTo>
                    <a:pt x="472865" y="14346"/>
                  </a:lnTo>
                  <a:lnTo>
                    <a:pt x="507860" y="10975"/>
                  </a:lnTo>
                  <a:lnTo>
                    <a:pt x="539657" y="8022"/>
                  </a:lnTo>
                  <a:lnTo>
                    <a:pt x="569321" y="5348"/>
                  </a:lnTo>
                  <a:lnTo>
                    <a:pt x="613571" y="2377"/>
                  </a:lnTo>
                  <a:lnTo>
                    <a:pt x="659747" y="313"/>
                  </a:lnTo>
                  <a:lnTo>
                    <a:pt x="666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708"/>
            <p:cNvSpPr/>
            <p:nvPr>
              <p:custDataLst>
                <p:tags r:id="rId84"/>
              </p:custDataLst>
            </p:nvPr>
          </p:nvSpPr>
          <p:spPr>
            <a:xfrm>
              <a:off x="4022198" y="3708400"/>
              <a:ext cx="841903" cy="38014"/>
            </a:xfrm>
            <a:custGeom>
              <a:avLst/>
              <a:gdLst/>
              <a:ahLst/>
              <a:cxnLst/>
              <a:rect l="0" t="0" r="0" b="0"/>
              <a:pathLst>
                <a:path w="841903" h="38014">
                  <a:moveTo>
                    <a:pt x="16402" y="0"/>
                  </a:moveTo>
                  <a:lnTo>
                    <a:pt x="16402" y="0"/>
                  </a:lnTo>
                  <a:lnTo>
                    <a:pt x="3310" y="5069"/>
                  </a:lnTo>
                  <a:lnTo>
                    <a:pt x="0" y="8838"/>
                  </a:lnTo>
                  <a:lnTo>
                    <a:pt x="1234" y="10831"/>
                  </a:lnTo>
                  <a:lnTo>
                    <a:pt x="8249" y="14927"/>
                  </a:lnTo>
                  <a:lnTo>
                    <a:pt x="47697" y="21199"/>
                  </a:lnTo>
                  <a:lnTo>
                    <a:pt x="70426" y="23305"/>
                  </a:lnTo>
                  <a:lnTo>
                    <a:pt x="97573" y="25415"/>
                  </a:lnTo>
                  <a:lnTo>
                    <a:pt x="127666" y="27526"/>
                  </a:lnTo>
                  <a:lnTo>
                    <a:pt x="164662" y="28934"/>
                  </a:lnTo>
                  <a:lnTo>
                    <a:pt x="206258" y="29873"/>
                  </a:lnTo>
                  <a:lnTo>
                    <a:pt x="250923" y="30499"/>
                  </a:lnTo>
                  <a:lnTo>
                    <a:pt x="299749" y="31621"/>
                  </a:lnTo>
                  <a:lnTo>
                    <a:pt x="351350" y="33075"/>
                  </a:lnTo>
                  <a:lnTo>
                    <a:pt x="404800" y="34750"/>
                  </a:lnTo>
                  <a:lnTo>
                    <a:pt x="455957" y="35867"/>
                  </a:lnTo>
                  <a:lnTo>
                    <a:pt x="505583" y="36611"/>
                  </a:lnTo>
                  <a:lnTo>
                    <a:pt x="554189" y="37107"/>
                  </a:lnTo>
                  <a:lnTo>
                    <a:pt x="598588" y="37438"/>
                  </a:lnTo>
                  <a:lnTo>
                    <a:pt x="640181" y="37659"/>
                  </a:lnTo>
                  <a:lnTo>
                    <a:pt x="679905" y="37806"/>
                  </a:lnTo>
                  <a:lnTo>
                    <a:pt x="714149" y="37904"/>
                  </a:lnTo>
                  <a:lnTo>
                    <a:pt x="744738" y="37969"/>
                  </a:lnTo>
                  <a:lnTo>
                    <a:pt x="772893" y="38013"/>
                  </a:lnTo>
                  <a:lnTo>
                    <a:pt x="819260" y="34703"/>
                  </a:lnTo>
                  <a:lnTo>
                    <a:pt x="841902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709"/>
            <p:cNvSpPr/>
            <p:nvPr>
              <p:custDataLst>
                <p:tags r:id="rId85"/>
              </p:custDataLst>
            </p:nvPr>
          </p:nvSpPr>
          <p:spPr>
            <a:xfrm>
              <a:off x="4610100" y="4171950"/>
              <a:ext cx="342901" cy="12701"/>
            </a:xfrm>
            <a:custGeom>
              <a:avLst/>
              <a:gdLst/>
              <a:ahLst/>
              <a:cxnLst/>
              <a:rect l="0" t="0" r="0" b="0"/>
              <a:pathLst>
                <a:path w="3429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3371" y="7233"/>
                  </a:lnTo>
                  <a:lnTo>
                    <a:pt x="48021" y="11492"/>
                  </a:lnTo>
                  <a:lnTo>
                    <a:pt x="82726" y="11458"/>
                  </a:lnTo>
                  <a:lnTo>
                    <a:pt x="126373" y="9090"/>
                  </a:lnTo>
                  <a:lnTo>
                    <a:pt x="151982" y="8177"/>
                  </a:lnTo>
                  <a:lnTo>
                    <a:pt x="179638" y="7568"/>
                  </a:lnTo>
                  <a:lnTo>
                    <a:pt x="208659" y="7162"/>
                  </a:lnTo>
                  <a:lnTo>
                    <a:pt x="236472" y="6186"/>
                  </a:lnTo>
                  <a:lnTo>
                    <a:pt x="263482" y="4830"/>
                  </a:lnTo>
                  <a:lnTo>
                    <a:pt x="307603" y="2146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SMARTInkShape-2710"/>
          <p:cNvSpPr/>
          <p:nvPr>
            <p:custDataLst>
              <p:tags r:id="rId5"/>
            </p:custDataLst>
          </p:nvPr>
        </p:nvSpPr>
        <p:spPr>
          <a:xfrm>
            <a:off x="3890027" y="4159250"/>
            <a:ext cx="364474" cy="108880"/>
          </a:xfrm>
          <a:custGeom>
            <a:avLst/>
            <a:gdLst/>
            <a:ahLst/>
            <a:cxnLst/>
            <a:rect l="0" t="0" r="0" b="0"/>
            <a:pathLst>
              <a:path w="364474" h="108880">
                <a:moveTo>
                  <a:pt x="85073" y="0"/>
                </a:moveTo>
                <a:lnTo>
                  <a:pt x="85073" y="0"/>
                </a:lnTo>
                <a:lnTo>
                  <a:pt x="90540" y="0"/>
                </a:lnTo>
                <a:lnTo>
                  <a:pt x="94532" y="3371"/>
                </a:lnTo>
                <a:lnTo>
                  <a:pt x="100184" y="18951"/>
                </a:lnTo>
                <a:lnTo>
                  <a:pt x="99585" y="41442"/>
                </a:lnTo>
                <a:lnTo>
                  <a:pt x="89222" y="82711"/>
                </a:lnTo>
                <a:lnTo>
                  <a:pt x="81272" y="97438"/>
                </a:lnTo>
                <a:lnTo>
                  <a:pt x="70684" y="106335"/>
                </a:lnTo>
                <a:lnTo>
                  <a:pt x="57041" y="108879"/>
                </a:lnTo>
                <a:lnTo>
                  <a:pt x="42275" y="106952"/>
                </a:lnTo>
                <a:lnTo>
                  <a:pt x="28657" y="101391"/>
                </a:lnTo>
                <a:lnTo>
                  <a:pt x="9091" y="83586"/>
                </a:lnTo>
                <a:lnTo>
                  <a:pt x="1914" y="70310"/>
                </a:lnTo>
                <a:lnTo>
                  <a:pt x="0" y="63807"/>
                </a:lnTo>
                <a:lnTo>
                  <a:pt x="841" y="58060"/>
                </a:lnTo>
                <a:lnTo>
                  <a:pt x="7420" y="47912"/>
                </a:lnTo>
                <a:lnTo>
                  <a:pt x="36508" y="34265"/>
                </a:lnTo>
                <a:lnTo>
                  <a:pt x="70074" y="25577"/>
                </a:lnTo>
                <a:lnTo>
                  <a:pt x="112274" y="17717"/>
                </a:lnTo>
                <a:lnTo>
                  <a:pt x="136368" y="14634"/>
                </a:lnTo>
                <a:lnTo>
                  <a:pt x="161603" y="11872"/>
                </a:lnTo>
                <a:lnTo>
                  <a:pt x="186893" y="10032"/>
                </a:lnTo>
                <a:lnTo>
                  <a:pt x="212220" y="8804"/>
                </a:lnTo>
                <a:lnTo>
                  <a:pt x="259410" y="8852"/>
                </a:lnTo>
                <a:lnTo>
                  <a:pt x="296847" y="13577"/>
                </a:lnTo>
                <a:lnTo>
                  <a:pt x="343798" y="17968"/>
                </a:lnTo>
                <a:lnTo>
                  <a:pt x="364473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SMARTInkShape-Group505"/>
          <p:cNvGrpSpPr/>
          <p:nvPr/>
        </p:nvGrpSpPr>
        <p:grpSpPr>
          <a:xfrm>
            <a:off x="5369566" y="2972851"/>
            <a:ext cx="1532885" cy="949308"/>
            <a:chOff x="5369566" y="2972851"/>
            <a:chExt cx="1532885" cy="949308"/>
          </a:xfrm>
        </p:grpSpPr>
        <p:sp>
          <p:nvSpPr>
            <p:cNvPr id="83" name="SMARTInkShape-2711"/>
            <p:cNvSpPr/>
            <p:nvPr>
              <p:custDataLst>
                <p:tags r:id="rId67"/>
              </p:custDataLst>
            </p:nvPr>
          </p:nvSpPr>
          <p:spPr>
            <a:xfrm>
              <a:off x="6762750" y="2972851"/>
              <a:ext cx="139701" cy="113250"/>
            </a:xfrm>
            <a:custGeom>
              <a:avLst/>
              <a:gdLst/>
              <a:ahLst/>
              <a:cxnLst/>
              <a:rect l="0" t="0" r="0" b="0"/>
              <a:pathLst>
                <a:path w="139701" h="113250">
                  <a:moveTo>
                    <a:pt x="0" y="30699"/>
                  </a:moveTo>
                  <a:lnTo>
                    <a:pt x="0" y="30699"/>
                  </a:lnTo>
                  <a:lnTo>
                    <a:pt x="0" y="19764"/>
                  </a:lnTo>
                  <a:lnTo>
                    <a:pt x="3370" y="11780"/>
                  </a:lnTo>
                  <a:lnTo>
                    <a:pt x="5774" y="9619"/>
                  </a:lnTo>
                  <a:lnTo>
                    <a:pt x="27136" y="2497"/>
                  </a:lnTo>
                  <a:lnTo>
                    <a:pt x="48335" y="0"/>
                  </a:lnTo>
                  <a:lnTo>
                    <a:pt x="60523" y="3179"/>
                  </a:lnTo>
                  <a:lnTo>
                    <a:pt x="65749" y="6002"/>
                  </a:lnTo>
                  <a:lnTo>
                    <a:pt x="69232" y="10001"/>
                  </a:lnTo>
                  <a:lnTo>
                    <a:pt x="73103" y="20088"/>
                  </a:lnTo>
                  <a:lnTo>
                    <a:pt x="71061" y="33509"/>
                  </a:lnTo>
                  <a:lnTo>
                    <a:pt x="64743" y="48176"/>
                  </a:lnTo>
                  <a:lnTo>
                    <a:pt x="32545" y="92445"/>
                  </a:lnTo>
                  <a:lnTo>
                    <a:pt x="33691" y="93029"/>
                  </a:lnTo>
                  <a:lnTo>
                    <a:pt x="76351" y="96012"/>
                  </a:lnTo>
                  <a:lnTo>
                    <a:pt x="123251" y="107058"/>
                  </a:lnTo>
                  <a:lnTo>
                    <a:pt x="139700" y="113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712"/>
            <p:cNvSpPr/>
            <p:nvPr>
              <p:custDataLst>
                <p:tags r:id="rId68"/>
              </p:custDataLst>
            </p:nvPr>
          </p:nvSpPr>
          <p:spPr>
            <a:xfrm>
              <a:off x="5974707" y="3397273"/>
              <a:ext cx="756294" cy="19028"/>
            </a:xfrm>
            <a:custGeom>
              <a:avLst/>
              <a:gdLst/>
              <a:ahLst/>
              <a:cxnLst/>
              <a:rect l="0" t="0" r="0" b="0"/>
              <a:pathLst>
                <a:path w="756294" h="19028">
                  <a:moveTo>
                    <a:pt x="26043" y="6327"/>
                  </a:moveTo>
                  <a:lnTo>
                    <a:pt x="26043" y="6327"/>
                  </a:lnTo>
                  <a:lnTo>
                    <a:pt x="2899" y="6327"/>
                  </a:lnTo>
                  <a:lnTo>
                    <a:pt x="735" y="5621"/>
                  </a:lnTo>
                  <a:lnTo>
                    <a:pt x="0" y="4445"/>
                  </a:lnTo>
                  <a:lnTo>
                    <a:pt x="214" y="2956"/>
                  </a:lnTo>
                  <a:lnTo>
                    <a:pt x="7977" y="1301"/>
                  </a:lnTo>
                  <a:lnTo>
                    <a:pt x="49442" y="238"/>
                  </a:lnTo>
                  <a:lnTo>
                    <a:pt x="87242" y="93"/>
                  </a:lnTo>
                  <a:lnTo>
                    <a:pt x="133676" y="29"/>
                  </a:lnTo>
                  <a:lnTo>
                    <a:pt x="159887" y="11"/>
                  </a:lnTo>
                  <a:lnTo>
                    <a:pt x="187239" y="0"/>
                  </a:lnTo>
                  <a:lnTo>
                    <a:pt x="219584" y="697"/>
                  </a:lnTo>
                  <a:lnTo>
                    <a:pt x="255259" y="1868"/>
                  </a:lnTo>
                  <a:lnTo>
                    <a:pt x="293154" y="3354"/>
                  </a:lnTo>
                  <a:lnTo>
                    <a:pt x="333234" y="4345"/>
                  </a:lnTo>
                  <a:lnTo>
                    <a:pt x="374770" y="5006"/>
                  </a:lnTo>
                  <a:lnTo>
                    <a:pt x="417278" y="5446"/>
                  </a:lnTo>
                  <a:lnTo>
                    <a:pt x="458316" y="5740"/>
                  </a:lnTo>
                  <a:lnTo>
                    <a:pt x="498375" y="5936"/>
                  </a:lnTo>
                  <a:lnTo>
                    <a:pt x="537781" y="6066"/>
                  </a:lnTo>
                  <a:lnTo>
                    <a:pt x="572518" y="6858"/>
                  </a:lnTo>
                  <a:lnTo>
                    <a:pt x="604143" y="8092"/>
                  </a:lnTo>
                  <a:lnTo>
                    <a:pt x="633693" y="9620"/>
                  </a:lnTo>
                  <a:lnTo>
                    <a:pt x="659037" y="11345"/>
                  </a:lnTo>
                  <a:lnTo>
                    <a:pt x="702250" y="15142"/>
                  </a:lnTo>
                  <a:lnTo>
                    <a:pt x="756293" y="19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713"/>
            <p:cNvSpPr/>
            <p:nvPr>
              <p:custDataLst>
                <p:tags r:id="rId69"/>
              </p:custDataLst>
            </p:nvPr>
          </p:nvSpPr>
          <p:spPr>
            <a:xfrm>
              <a:off x="6159500" y="3508307"/>
              <a:ext cx="171451" cy="111067"/>
            </a:xfrm>
            <a:custGeom>
              <a:avLst/>
              <a:gdLst/>
              <a:ahLst/>
              <a:cxnLst/>
              <a:rect l="0" t="0" r="0" b="0"/>
              <a:pathLst>
                <a:path w="171451" h="111067">
                  <a:moveTo>
                    <a:pt x="0" y="28643"/>
                  </a:moveTo>
                  <a:lnTo>
                    <a:pt x="0" y="28643"/>
                  </a:lnTo>
                  <a:lnTo>
                    <a:pt x="18298" y="10345"/>
                  </a:lnTo>
                  <a:lnTo>
                    <a:pt x="26006" y="6399"/>
                  </a:lnTo>
                  <a:lnTo>
                    <a:pt x="55375" y="0"/>
                  </a:lnTo>
                  <a:lnTo>
                    <a:pt x="66003" y="1331"/>
                  </a:lnTo>
                  <a:lnTo>
                    <a:pt x="75430" y="6156"/>
                  </a:lnTo>
                  <a:lnTo>
                    <a:pt x="79921" y="9419"/>
                  </a:lnTo>
                  <a:lnTo>
                    <a:pt x="82914" y="13710"/>
                  </a:lnTo>
                  <a:lnTo>
                    <a:pt x="86239" y="24123"/>
                  </a:lnTo>
                  <a:lnTo>
                    <a:pt x="77998" y="51998"/>
                  </a:lnTo>
                  <a:lnTo>
                    <a:pt x="65945" y="65599"/>
                  </a:lnTo>
                  <a:lnTo>
                    <a:pt x="19193" y="98405"/>
                  </a:lnTo>
                  <a:lnTo>
                    <a:pt x="6784" y="106306"/>
                  </a:lnTo>
                  <a:lnTo>
                    <a:pt x="5228" y="107935"/>
                  </a:lnTo>
                  <a:lnTo>
                    <a:pt x="4897" y="109021"/>
                  </a:lnTo>
                  <a:lnTo>
                    <a:pt x="5381" y="109745"/>
                  </a:lnTo>
                  <a:lnTo>
                    <a:pt x="39522" y="111066"/>
                  </a:lnTo>
                  <a:lnTo>
                    <a:pt x="84791" y="106804"/>
                  </a:lnTo>
                  <a:lnTo>
                    <a:pt x="124763" y="105424"/>
                  </a:lnTo>
                  <a:lnTo>
                    <a:pt x="171450" y="104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714"/>
            <p:cNvSpPr/>
            <p:nvPr>
              <p:custDataLst>
                <p:tags r:id="rId70"/>
              </p:custDataLst>
            </p:nvPr>
          </p:nvSpPr>
          <p:spPr>
            <a:xfrm>
              <a:off x="6335021" y="3569291"/>
              <a:ext cx="218180" cy="59001"/>
            </a:xfrm>
            <a:custGeom>
              <a:avLst/>
              <a:gdLst/>
              <a:ahLst/>
              <a:cxnLst/>
              <a:rect l="0" t="0" r="0" b="0"/>
              <a:pathLst>
                <a:path w="218180" h="59001">
                  <a:moveTo>
                    <a:pt x="65779" y="18459"/>
                  </a:moveTo>
                  <a:lnTo>
                    <a:pt x="65779" y="18459"/>
                  </a:lnTo>
                  <a:lnTo>
                    <a:pt x="65779" y="21830"/>
                  </a:lnTo>
                  <a:lnTo>
                    <a:pt x="58606" y="45591"/>
                  </a:lnTo>
                  <a:lnTo>
                    <a:pt x="52947" y="51214"/>
                  </a:lnTo>
                  <a:lnTo>
                    <a:pt x="38459" y="58346"/>
                  </a:lnTo>
                  <a:lnTo>
                    <a:pt x="26825" y="59000"/>
                  </a:lnTo>
                  <a:lnTo>
                    <a:pt x="16010" y="56938"/>
                  </a:lnTo>
                  <a:lnTo>
                    <a:pt x="8852" y="53670"/>
                  </a:lnTo>
                  <a:lnTo>
                    <a:pt x="3319" y="47985"/>
                  </a:lnTo>
                  <a:lnTo>
                    <a:pt x="855" y="44493"/>
                  </a:lnTo>
                  <a:lnTo>
                    <a:pt x="0" y="33087"/>
                  </a:lnTo>
                  <a:lnTo>
                    <a:pt x="2677" y="20021"/>
                  </a:lnTo>
                  <a:lnTo>
                    <a:pt x="8571" y="9510"/>
                  </a:lnTo>
                  <a:lnTo>
                    <a:pt x="14235" y="6143"/>
                  </a:lnTo>
                  <a:lnTo>
                    <a:pt x="39766" y="1404"/>
                  </a:lnTo>
                  <a:lnTo>
                    <a:pt x="75239" y="0"/>
                  </a:lnTo>
                  <a:lnTo>
                    <a:pt x="119461" y="995"/>
                  </a:lnTo>
                  <a:lnTo>
                    <a:pt x="159295" y="8894"/>
                  </a:lnTo>
                  <a:lnTo>
                    <a:pt x="205442" y="17060"/>
                  </a:lnTo>
                  <a:lnTo>
                    <a:pt x="218179" y="18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715"/>
            <p:cNvSpPr/>
            <p:nvPr>
              <p:custDataLst>
                <p:tags r:id="rId71"/>
              </p:custDataLst>
            </p:nvPr>
          </p:nvSpPr>
          <p:spPr>
            <a:xfrm>
              <a:off x="6572250" y="3492600"/>
              <a:ext cx="165101" cy="85049"/>
            </a:xfrm>
            <a:custGeom>
              <a:avLst/>
              <a:gdLst/>
              <a:ahLst/>
              <a:cxnLst/>
              <a:rect l="0" t="0" r="0" b="0"/>
              <a:pathLst>
                <a:path w="165101" h="85049">
                  <a:moveTo>
                    <a:pt x="0" y="12600"/>
                  </a:moveTo>
                  <a:lnTo>
                    <a:pt x="0" y="12600"/>
                  </a:lnTo>
                  <a:lnTo>
                    <a:pt x="5774" y="7531"/>
                  </a:lnTo>
                  <a:lnTo>
                    <a:pt x="15901" y="2475"/>
                  </a:lnTo>
                  <a:lnTo>
                    <a:pt x="45355" y="0"/>
                  </a:lnTo>
                  <a:lnTo>
                    <a:pt x="47875" y="1378"/>
                  </a:lnTo>
                  <a:lnTo>
                    <a:pt x="52557" y="6671"/>
                  </a:lnTo>
                  <a:lnTo>
                    <a:pt x="52677" y="11470"/>
                  </a:lnTo>
                  <a:lnTo>
                    <a:pt x="49047" y="24327"/>
                  </a:lnTo>
                  <a:lnTo>
                    <a:pt x="35924" y="44733"/>
                  </a:lnTo>
                  <a:lnTo>
                    <a:pt x="28126" y="53087"/>
                  </a:lnTo>
                  <a:lnTo>
                    <a:pt x="22053" y="56581"/>
                  </a:lnTo>
                  <a:lnTo>
                    <a:pt x="19445" y="62362"/>
                  </a:lnTo>
                  <a:lnTo>
                    <a:pt x="48971" y="72147"/>
                  </a:lnTo>
                  <a:lnTo>
                    <a:pt x="91046" y="80388"/>
                  </a:lnTo>
                  <a:lnTo>
                    <a:pt x="136361" y="85048"/>
                  </a:lnTo>
                  <a:lnTo>
                    <a:pt x="165100" y="82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716"/>
            <p:cNvSpPr/>
            <p:nvPr>
              <p:custDataLst>
                <p:tags r:id="rId72"/>
              </p:custDataLst>
            </p:nvPr>
          </p:nvSpPr>
          <p:spPr>
            <a:xfrm>
              <a:off x="5952819" y="3118995"/>
              <a:ext cx="111432" cy="209217"/>
            </a:xfrm>
            <a:custGeom>
              <a:avLst/>
              <a:gdLst/>
              <a:ahLst/>
              <a:cxnLst/>
              <a:rect l="0" t="0" r="0" b="0"/>
              <a:pathLst>
                <a:path w="111432" h="209217">
                  <a:moveTo>
                    <a:pt x="98731" y="11555"/>
                  </a:moveTo>
                  <a:lnTo>
                    <a:pt x="98731" y="11555"/>
                  </a:lnTo>
                  <a:lnTo>
                    <a:pt x="95360" y="11555"/>
                  </a:lnTo>
                  <a:lnTo>
                    <a:pt x="94367" y="10849"/>
                  </a:lnTo>
                  <a:lnTo>
                    <a:pt x="93705" y="9673"/>
                  </a:lnTo>
                  <a:lnTo>
                    <a:pt x="92457" y="0"/>
                  </a:lnTo>
                  <a:lnTo>
                    <a:pt x="82256" y="4150"/>
                  </a:lnTo>
                  <a:lnTo>
                    <a:pt x="59159" y="17182"/>
                  </a:lnTo>
                  <a:lnTo>
                    <a:pt x="34940" y="48911"/>
                  </a:lnTo>
                  <a:lnTo>
                    <a:pt x="11655" y="95212"/>
                  </a:lnTo>
                  <a:lnTo>
                    <a:pt x="1434" y="130652"/>
                  </a:lnTo>
                  <a:lnTo>
                    <a:pt x="0" y="141752"/>
                  </a:lnTo>
                  <a:lnTo>
                    <a:pt x="4050" y="161613"/>
                  </a:lnTo>
                  <a:lnTo>
                    <a:pt x="8094" y="170860"/>
                  </a:lnTo>
                  <a:lnTo>
                    <a:pt x="21995" y="186780"/>
                  </a:lnTo>
                  <a:lnTo>
                    <a:pt x="40637" y="199499"/>
                  </a:lnTo>
                  <a:lnTo>
                    <a:pt x="73522" y="209216"/>
                  </a:lnTo>
                  <a:lnTo>
                    <a:pt x="111431" y="208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717"/>
            <p:cNvSpPr/>
            <p:nvPr>
              <p:custDataLst>
                <p:tags r:id="rId73"/>
              </p:custDataLst>
            </p:nvPr>
          </p:nvSpPr>
          <p:spPr>
            <a:xfrm>
              <a:off x="6113307" y="3149861"/>
              <a:ext cx="147794" cy="134400"/>
            </a:xfrm>
            <a:custGeom>
              <a:avLst/>
              <a:gdLst/>
              <a:ahLst/>
              <a:cxnLst/>
              <a:rect l="0" t="0" r="0" b="0"/>
              <a:pathLst>
                <a:path w="147794" h="134400">
                  <a:moveTo>
                    <a:pt x="14443" y="6089"/>
                  </a:moveTo>
                  <a:lnTo>
                    <a:pt x="14443" y="6089"/>
                  </a:lnTo>
                  <a:lnTo>
                    <a:pt x="14442" y="622"/>
                  </a:lnTo>
                  <a:lnTo>
                    <a:pt x="21185" y="0"/>
                  </a:lnTo>
                  <a:lnTo>
                    <a:pt x="28258" y="3618"/>
                  </a:lnTo>
                  <a:lnTo>
                    <a:pt x="42055" y="17351"/>
                  </a:lnTo>
                  <a:lnTo>
                    <a:pt x="62309" y="47276"/>
                  </a:lnTo>
                  <a:lnTo>
                    <a:pt x="72213" y="71993"/>
                  </a:lnTo>
                  <a:lnTo>
                    <a:pt x="71633" y="88767"/>
                  </a:lnTo>
                  <a:lnTo>
                    <a:pt x="69503" y="97191"/>
                  </a:lnTo>
                  <a:lnTo>
                    <a:pt x="59611" y="112195"/>
                  </a:lnTo>
                  <a:lnTo>
                    <a:pt x="45806" y="124508"/>
                  </a:lnTo>
                  <a:lnTo>
                    <a:pt x="30264" y="132333"/>
                  </a:lnTo>
                  <a:lnTo>
                    <a:pt x="17711" y="134399"/>
                  </a:lnTo>
                  <a:lnTo>
                    <a:pt x="12388" y="133962"/>
                  </a:lnTo>
                  <a:lnTo>
                    <a:pt x="8134" y="131555"/>
                  </a:lnTo>
                  <a:lnTo>
                    <a:pt x="1527" y="123235"/>
                  </a:lnTo>
                  <a:lnTo>
                    <a:pt x="0" y="112481"/>
                  </a:lnTo>
                  <a:lnTo>
                    <a:pt x="581" y="106651"/>
                  </a:lnTo>
                  <a:lnTo>
                    <a:pt x="8752" y="94528"/>
                  </a:lnTo>
                  <a:lnTo>
                    <a:pt x="49363" y="58814"/>
                  </a:lnTo>
                  <a:lnTo>
                    <a:pt x="92619" y="25392"/>
                  </a:lnTo>
                  <a:lnTo>
                    <a:pt x="121426" y="6688"/>
                  </a:lnTo>
                  <a:lnTo>
                    <a:pt x="115364" y="9637"/>
                  </a:lnTo>
                  <a:lnTo>
                    <a:pt x="100675" y="32164"/>
                  </a:lnTo>
                  <a:lnTo>
                    <a:pt x="83358" y="72073"/>
                  </a:lnTo>
                  <a:lnTo>
                    <a:pt x="82964" y="79006"/>
                  </a:lnTo>
                  <a:lnTo>
                    <a:pt x="86289" y="90472"/>
                  </a:lnTo>
                  <a:lnTo>
                    <a:pt x="92471" y="98391"/>
                  </a:lnTo>
                  <a:lnTo>
                    <a:pt x="96095" y="101490"/>
                  </a:lnTo>
                  <a:lnTo>
                    <a:pt x="105766" y="104934"/>
                  </a:lnTo>
                  <a:lnTo>
                    <a:pt x="111307" y="105852"/>
                  </a:lnTo>
                  <a:lnTo>
                    <a:pt x="147793" y="9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718"/>
            <p:cNvSpPr/>
            <p:nvPr>
              <p:custDataLst>
                <p:tags r:id="rId74"/>
              </p:custDataLst>
            </p:nvPr>
          </p:nvSpPr>
          <p:spPr>
            <a:xfrm>
              <a:off x="6381750" y="32258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5579" y="3862"/>
                  </a:lnTo>
                  <a:lnTo>
                    <a:pt x="57319" y="22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719"/>
            <p:cNvSpPr/>
            <p:nvPr>
              <p:custDataLst>
                <p:tags r:id="rId75"/>
              </p:custDataLst>
            </p:nvPr>
          </p:nvSpPr>
          <p:spPr>
            <a:xfrm>
              <a:off x="6477000" y="3112565"/>
              <a:ext cx="222251" cy="164036"/>
            </a:xfrm>
            <a:custGeom>
              <a:avLst/>
              <a:gdLst/>
              <a:ahLst/>
              <a:cxnLst/>
              <a:rect l="0" t="0" r="0" b="0"/>
              <a:pathLst>
                <a:path w="222251" h="164036">
                  <a:moveTo>
                    <a:pt x="0" y="164035"/>
                  </a:moveTo>
                  <a:lnTo>
                    <a:pt x="0" y="164035"/>
                  </a:lnTo>
                  <a:lnTo>
                    <a:pt x="3371" y="164035"/>
                  </a:lnTo>
                  <a:lnTo>
                    <a:pt x="12209" y="160664"/>
                  </a:lnTo>
                  <a:lnTo>
                    <a:pt x="39498" y="136898"/>
                  </a:lnTo>
                  <a:lnTo>
                    <a:pt x="63776" y="96272"/>
                  </a:lnTo>
                  <a:lnTo>
                    <a:pt x="81926" y="54273"/>
                  </a:lnTo>
                  <a:lnTo>
                    <a:pt x="100392" y="7022"/>
                  </a:lnTo>
                  <a:lnTo>
                    <a:pt x="102205" y="4326"/>
                  </a:lnTo>
                  <a:lnTo>
                    <a:pt x="106814" y="0"/>
                  </a:lnTo>
                  <a:lnTo>
                    <a:pt x="93545" y="41124"/>
                  </a:lnTo>
                  <a:lnTo>
                    <a:pt x="89818" y="87231"/>
                  </a:lnTo>
                  <a:lnTo>
                    <a:pt x="89021" y="130394"/>
                  </a:lnTo>
                  <a:lnTo>
                    <a:pt x="90835" y="140381"/>
                  </a:lnTo>
                  <a:lnTo>
                    <a:pt x="92306" y="144033"/>
                  </a:lnTo>
                  <a:lnTo>
                    <a:pt x="93993" y="145761"/>
                  </a:lnTo>
                  <a:lnTo>
                    <a:pt x="95823" y="146208"/>
                  </a:lnTo>
                  <a:lnTo>
                    <a:pt x="97748" y="145800"/>
                  </a:lnTo>
                  <a:lnTo>
                    <a:pt x="116047" y="129232"/>
                  </a:lnTo>
                  <a:lnTo>
                    <a:pt x="133162" y="105353"/>
                  </a:lnTo>
                  <a:lnTo>
                    <a:pt x="151944" y="57873"/>
                  </a:lnTo>
                  <a:lnTo>
                    <a:pt x="163367" y="29457"/>
                  </a:lnTo>
                  <a:lnTo>
                    <a:pt x="163945" y="29160"/>
                  </a:lnTo>
                  <a:lnTo>
                    <a:pt x="164330" y="29669"/>
                  </a:lnTo>
                  <a:lnTo>
                    <a:pt x="168403" y="69320"/>
                  </a:lnTo>
                  <a:lnTo>
                    <a:pt x="176623" y="103045"/>
                  </a:lnTo>
                  <a:lnTo>
                    <a:pt x="188394" y="122642"/>
                  </a:lnTo>
                  <a:lnTo>
                    <a:pt x="189802" y="123034"/>
                  </a:lnTo>
                  <a:lnTo>
                    <a:pt x="191446" y="122590"/>
                  </a:lnTo>
                  <a:lnTo>
                    <a:pt x="205895" y="113437"/>
                  </a:lnTo>
                  <a:lnTo>
                    <a:pt x="213334" y="102271"/>
                  </a:lnTo>
                  <a:lnTo>
                    <a:pt x="222250" y="81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20"/>
            <p:cNvSpPr/>
            <p:nvPr>
              <p:custDataLst>
                <p:tags r:id="rId76"/>
              </p:custDataLst>
            </p:nvPr>
          </p:nvSpPr>
          <p:spPr>
            <a:xfrm>
              <a:off x="6711950" y="3084324"/>
              <a:ext cx="37632" cy="192277"/>
            </a:xfrm>
            <a:custGeom>
              <a:avLst/>
              <a:gdLst/>
              <a:ahLst/>
              <a:cxnLst/>
              <a:rect l="0" t="0" r="0" b="0"/>
              <a:pathLst>
                <a:path w="37632" h="192277">
                  <a:moveTo>
                    <a:pt x="0" y="14476"/>
                  </a:moveTo>
                  <a:lnTo>
                    <a:pt x="0" y="14476"/>
                  </a:lnTo>
                  <a:lnTo>
                    <a:pt x="0" y="171"/>
                  </a:lnTo>
                  <a:lnTo>
                    <a:pt x="705" y="0"/>
                  </a:lnTo>
                  <a:lnTo>
                    <a:pt x="15901" y="19482"/>
                  </a:lnTo>
                  <a:lnTo>
                    <a:pt x="30083" y="56283"/>
                  </a:lnTo>
                  <a:lnTo>
                    <a:pt x="35724" y="91774"/>
                  </a:lnTo>
                  <a:lnTo>
                    <a:pt x="37631" y="134951"/>
                  </a:lnTo>
                  <a:lnTo>
                    <a:pt x="28573" y="169245"/>
                  </a:lnTo>
                  <a:lnTo>
                    <a:pt x="23753" y="181099"/>
                  </a:lnTo>
                  <a:lnTo>
                    <a:pt x="20774" y="184825"/>
                  </a:lnTo>
                  <a:lnTo>
                    <a:pt x="6350" y="192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721"/>
            <p:cNvSpPr/>
            <p:nvPr>
              <p:custDataLst>
                <p:tags r:id="rId77"/>
              </p:custDataLst>
            </p:nvPr>
          </p:nvSpPr>
          <p:spPr>
            <a:xfrm>
              <a:off x="5639062" y="3276600"/>
              <a:ext cx="202939" cy="19051"/>
            </a:xfrm>
            <a:custGeom>
              <a:avLst/>
              <a:gdLst/>
              <a:ahLst/>
              <a:cxnLst/>
              <a:rect l="0" t="0" r="0" b="0"/>
              <a:pathLst>
                <a:path w="202939" h="19051">
                  <a:moveTo>
                    <a:pt x="6088" y="19050"/>
                  </a:moveTo>
                  <a:lnTo>
                    <a:pt x="6088" y="19050"/>
                  </a:lnTo>
                  <a:lnTo>
                    <a:pt x="2717" y="15679"/>
                  </a:lnTo>
                  <a:lnTo>
                    <a:pt x="1724" y="15391"/>
                  </a:lnTo>
                  <a:lnTo>
                    <a:pt x="1062" y="15906"/>
                  </a:lnTo>
                  <a:lnTo>
                    <a:pt x="0" y="18429"/>
                  </a:lnTo>
                  <a:lnTo>
                    <a:pt x="9928" y="18866"/>
                  </a:lnTo>
                  <a:lnTo>
                    <a:pt x="52777" y="8974"/>
                  </a:lnTo>
                  <a:lnTo>
                    <a:pt x="95651" y="7127"/>
                  </a:lnTo>
                  <a:lnTo>
                    <a:pt x="137753" y="4699"/>
                  </a:lnTo>
                  <a:lnTo>
                    <a:pt x="183163" y="928"/>
                  </a:lnTo>
                  <a:lnTo>
                    <a:pt x="202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722"/>
            <p:cNvSpPr/>
            <p:nvPr>
              <p:custDataLst>
                <p:tags r:id="rId78"/>
              </p:custDataLst>
            </p:nvPr>
          </p:nvSpPr>
          <p:spPr>
            <a:xfrm>
              <a:off x="5369566" y="3659378"/>
              <a:ext cx="421635" cy="262781"/>
            </a:xfrm>
            <a:custGeom>
              <a:avLst/>
              <a:gdLst/>
              <a:ahLst/>
              <a:cxnLst/>
              <a:rect l="0" t="0" r="0" b="0"/>
              <a:pathLst>
                <a:path w="421635" h="262781">
                  <a:moveTo>
                    <a:pt x="59684" y="93472"/>
                  </a:moveTo>
                  <a:lnTo>
                    <a:pt x="59684" y="93472"/>
                  </a:lnTo>
                  <a:lnTo>
                    <a:pt x="63055" y="96843"/>
                  </a:lnTo>
                  <a:lnTo>
                    <a:pt x="104496" y="108399"/>
                  </a:lnTo>
                  <a:lnTo>
                    <a:pt x="141244" y="104558"/>
                  </a:lnTo>
                  <a:lnTo>
                    <a:pt x="180041" y="94484"/>
                  </a:lnTo>
                  <a:lnTo>
                    <a:pt x="214976" y="79190"/>
                  </a:lnTo>
                  <a:lnTo>
                    <a:pt x="240928" y="54511"/>
                  </a:lnTo>
                  <a:lnTo>
                    <a:pt x="255281" y="31598"/>
                  </a:lnTo>
                  <a:lnTo>
                    <a:pt x="256405" y="25412"/>
                  </a:lnTo>
                  <a:lnTo>
                    <a:pt x="255742" y="19876"/>
                  </a:lnTo>
                  <a:lnTo>
                    <a:pt x="253890" y="14775"/>
                  </a:lnTo>
                  <a:lnTo>
                    <a:pt x="246187" y="7225"/>
                  </a:lnTo>
                  <a:lnTo>
                    <a:pt x="241169" y="4224"/>
                  </a:lnTo>
                  <a:lnTo>
                    <a:pt x="217252" y="0"/>
                  </a:lnTo>
                  <a:lnTo>
                    <a:pt x="181081" y="8862"/>
                  </a:lnTo>
                  <a:lnTo>
                    <a:pt x="139084" y="28264"/>
                  </a:lnTo>
                  <a:lnTo>
                    <a:pt x="91990" y="58629"/>
                  </a:lnTo>
                  <a:lnTo>
                    <a:pt x="49030" y="91066"/>
                  </a:lnTo>
                  <a:lnTo>
                    <a:pt x="19603" y="126391"/>
                  </a:lnTo>
                  <a:lnTo>
                    <a:pt x="850" y="160297"/>
                  </a:lnTo>
                  <a:lnTo>
                    <a:pt x="0" y="171183"/>
                  </a:lnTo>
                  <a:lnTo>
                    <a:pt x="6582" y="192686"/>
                  </a:lnTo>
                  <a:lnTo>
                    <a:pt x="32896" y="221255"/>
                  </a:lnTo>
                  <a:lnTo>
                    <a:pt x="77617" y="244222"/>
                  </a:lnTo>
                  <a:lnTo>
                    <a:pt x="116573" y="254076"/>
                  </a:lnTo>
                  <a:lnTo>
                    <a:pt x="159757" y="260101"/>
                  </a:lnTo>
                  <a:lnTo>
                    <a:pt x="204820" y="262780"/>
                  </a:lnTo>
                  <a:lnTo>
                    <a:pt x="250719" y="260207"/>
                  </a:lnTo>
                  <a:lnTo>
                    <a:pt x="295578" y="254360"/>
                  </a:lnTo>
                  <a:lnTo>
                    <a:pt x="336681" y="247057"/>
                  </a:lnTo>
                  <a:lnTo>
                    <a:pt x="372353" y="239108"/>
                  </a:lnTo>
                  <a:lnTo>
                    <a:pt x="421634" y="226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506"/>
          <p:cNvGrpSpPr/>
          <p:nvPr/>
        </p:nvGrpSpPr>
        <p:grpSpPr>
          <a:xfrm>
            <a:off x="2998281" y="5073650"/>
            <a:ext cx="993411" cy="491744"/>
            <a:chOff x="2998281" y="5073650"/>
            <a:chExt cx="993411" cy="491744"/>
          </a:xfrm>
        </p:grpSpPr>
        <p:sp>
          <p:nvSpPr>
            <p:cNvPr id="96" name="SMARTInkShape-2723"/>
            <p:cNvSpPr/>
            <p:nvPr>
              <p:custDataLst>
                <p:tags r:id="rId61"/>
              </p:custDataLst>
            </p:nvPr>
          </p:nvSpPr>
          <p:spPr>
            <a:xfrm>
              <a:off x="2998281" y="5143500"/>
              <a:ext cx="227520" cy="409568"/>
            </a:xfrm>
            <a:custGeom>
              <a:avLst/>
              <a:gdLst/>
              <a:ahLst/>
              <a:cxnLst/>
              <a:rect l="0" t="0" r="0" b="0"/>
              <a:pathLst>
                <a:path w="227520" h="409568">
                  <a:moveTo>
                    <a:pt x="11619" y="0"/>
                  </a:moveTo>
                  <a:lnTo>
                    <a:pt x="11619" y="0"/>
                  </a:lnTo>
                  <a:lnTo>
                    <a:pt x="5530" y="0"/>
                  </a:lnTo>
                  <a:lnTo>
                    <a:pt x="5346" y="3371"/>
                  </a:lnTo>
                  <a:lnTo>
                    <a:pt x="7185" y="6908"/>
                  </a:lnTo>
                  <a:lnTo>
                    <a:pt x="10354" y="12242"/>
                  </a:lnTo>
                  <a:lnTo>
                    <a:pt x="20018" y="31032"/>
                  </a:lnTo>
                  <a:lnTo>
                    <a:pt x="45181" y="57186"/>
                  </a:lnTo>
                  <a:lnTo>
                    <a:pt x="67111" y="69939"/>
                  </a:lnTo>
                  <a:lnTo>
                    <a:pt x="93559" y="75376"/>
                  </a:lnTo>
                  <a:lnTo>
                    <a:pt x="105199" y="72584"/>
                  </a:lnTo>
                  <a:lnTo>
                    <a:pt x="113417" y="65421"/>
                  </a:lnTo>
                  <a:lnTo>
                    <a:pt x="120362" y="55887"/>
                  </a:lnTo>
                  <a:lnTo>
                    <a:pt x="123450" y="46946"/>
                  </a:lnTo>
                  <a:lnTo>
                    <a:pt x="121817" y="30608"/>
                  </a:lnTo>
                  <a:lnTo>
                    <a:pt x="116864" y="15732"/>
                  </a:lnTo>
                  <a:lnTo>
                    <a:pt x="111076" y="8638"/>
                  </a:lnTo>
                  <a:lnTo>
                    <a:pt x="104505" y="3839"/>
                  </a:lnTo>
                  <a:lnTo>
                    <a:pt x="99233" y="1706"/>
                  </a:lnTo>
                  <a:lnTo>
                    <a:pt x="96840" y="1843"/>
                  </a:lnTo>
                  <a:lnTo>
                    <a:pt x="92298" y="3877"/>
                  </a:lnTo>
                  <a:lnTo>
                    <a:pt x="85775" y="19101"/>
                  </a:lnTo>
                  <a:lnTo>
                    <a:pt x="81847" y="63896"/>
                  </a:lnTo>
                  <a:lnTo>
                    <a:pt x="85908" y="109989"/>
                  </a:lnTo>
                  <a:lnTo>
                    <a:pt x="87253" y="151514"/>
                  </a:lnTo>
                  <a:lnTo>
                    <a:pt x="87651" y="195098"/>
                  </a:lnTo>
                  <a:lnTo>
                    <a:pt x="87064" y="240703"/>
                  </a:lnTo>
                  <a:lnTo>
                    <a:pt x="84426" y="275607"/>
                  </a:lnTo>
                  <a:lnTo>
                    <a:pt x="80902" y="308523"/>
                  </a:lnTo>
                  <a:lnTo>
                    <a:pt x="73070" y="351059"/>
                  </a:lnTo>
                  <a:lnTo>
                    <a:pt x="57781" y="390294"/>
                  </a:lnTo>
                  <a:lnTo>
                    <a:pt x="49539" y="399242"/>
                  </a:lnTo>
                  <a:lnTo>
                    <a:pt x="45366" y="401628"/>
                  </a:lnTo>
                  <a:lnTo>
                    <a:pt x="40467" y="401807"/>
                  </a:lnTo>
                  <a:lnTo>
                    <a:pt x="29379" y="398244"/>
                  </a:lnTo>
                  <a:lnTo>
                    <a:pt x="11237" y="384933"/>
                  </a:lnTo>
                  <a:lnTo>
                    <a:pt x="4394" y="375457"/>
                  </a:lnTo>
                  <a:lnTo>
                    <a:pt x="0" y="361247"/>
                  </a:lnTo>
                  <a:lnTo>
                    <a:pt x="1756" y="359364"/>
                  </a:lnTo>
                  <a:lnTo>
                    <a:pt x="9352" y="357274"/>
                  </a:lnTo>
                  <a:lnTo>
                    <a:pt x="25529" y="356096"/>
                  </a:lnTo>
                  <a:lnTo>
                    <a:pt x="55028" y="365837"/>
                  </a:lnTo>
                  <a:lnTo>
                    <a:pt x="99798" y="385466"/>
                  </a:lnTo>
                  <a:lnTo>
                    <a:pt x="139600" y="400802"/>
                  </a:lnTo>
                  <a:lnTo>
                    <a:pt x="181187" y="409567"/>
                  </a:lnTo>
                  <a:lnTo>
                    <a:pt x="227519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724"/>
            <p:cNvSpPr/>
            <p:nvPr>
              <p:custDataLst>
                <p:tags r:id="rId62"/>
              </p:custDataLst>
            </p:nvPr>
          </p:nvSpPr>
          <p:spPr>
            <a:xfrm>
              <a:off x="3376862" y="5181862"/>
              <a:ext cx="153739" cy="383532"/>
            </a:xfrm>
            <a:custGeom>
              <a:avLst/>
              <a:gdLst/>
              <a:ahLst/>
              <a:cxnLst/>
              <a:rect l="0" t="0" r="0" b="0"/>
              <a:pathLst>
                <a:path w="153739" h="383532">
                  <a:moveTo>
                    <a:pt x="102938" y="6088"/>
                  </a:moveTo>
                  <a:lnTo>
                    <a:pt x="102938" y="6088"/>
                  </a:lnTo>
                  <a:lnTo>
                    <a:pt x="91004" y="1062"/>
                  </a:lnTo>
                  <a:lnTo>
                    <a:pt x="81923" y="0"/>
                  </a:lnTo>
                  <a:lnTo>
                    <a:pt x="75724" y="3617"/>
                  </a:lnTo>
                  <a:lnTo>
                    <a:pt x="64300" y="15469"/>
                  </a:lnTo>
                  <a:lnTo>
                    <a:pt x="56838" y="27896"/>
                  </a:lnTo>
                  <a:lnTo>
                    <a:pt x="42535" y="74026"/>
                  </a:lnTo>
                  <a:lnTo>
                    <a:pt x="32348" y="111071"/>
                  </a:lnTo>
                  <a:lnTo>
                    <a:pt x="23117" y="153407"/>
                  </a:lnTo>
                  <a:lnTo>
                    <a:pt x="14310" y="196211"/>
                  </a:lnTo>
                  <a:lnTo>
                    <a:pt x="6398" y="237342"/>
                  </a:lnTo>
                  <a:lnTo>
                    <a:pt x="529" y="274439"/>
                  </a:lnTo>
                  <a:lnTo>
                    <a:pt x="0" y="320314"/>
                  </a:lnTo>
                  <a:lnTo>
                    <a:pt x="7684" y="353976"/>
                  </a:lnTo>
                  <a:lnTo>
                    <a:pt x="16858" y="369079"/>
                  </a:lnTo>
                  <a:lnTo>
                    <a:pt x="22268" y="375082"/>
                  </a:lnTo>
                  <a:lnTo>
                    <a:pt x="35805" y="381752"/>
                  </a:lnTo>
                  <a:lnTo>
                    <a:pt x="43366" y="383531"/>
                  </a:lnTo>
                  <a:lnTo>
                    <a:pt x="74233" y="379292"/>
                  </a:lnTo>
                  <a:lnTo>
                    <a:pt x="116814" y="364512"/>
                  </a:lnTo>
                  <a:lnTo>
                    <a:pt x="153738" y="34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725"/>
            <p:cNvSpPr/>
            <p:nvPr>
              <p:custDataLst>
                <p:tags r:id="rId63"/>
              </p:custDataLst>
            </p:nvPr>
          </p:nvSpPr>
          <p:spPr>
            <a:xfrm>
              <a:off x="3892550" y="5143500"/>
              <a:ext cx="99142" cy="361951"/>
            </a:xfrm>
            <a:custGeom>
              <a:avLst/>
              <a:gdLst/>
              <a:ahLst/>
              <a:cxnLst/>
              <a:rect l="0" t="0" r="0" b="0"/>
              <a:pathLst>
                <a:path w="99142" h="361951">
                  <a:moveTo>
                    <a:pt x="0" y="0"/>
                  </a:moveTo>
                  <a:lnTo>
                    <a:pt x="0" y="0"/>
                  </a:lnTo>
                  <a:lnTo>
                    <a:pt x="43738" y="34319"/>
                  </a:lnTo>
                  <a:lnTo>
                    <a:pt x="67444" y="64104"/>
                  </a:lnTo>
                  <a:lnTo>
                    <a:pt x="81481" y="94813"/>
                  </a:lnTo>
                  <a:lnTo>
                    <a:pt x="92893" y="133391"/>
                  </a:lnTo>
                  <a:lnTo>
                    <a:pt x="99141" y="176407"/>
                  </a:lnTo>
                  <a:lnTo>
                    <a:pt x="94862" y="221396"/>
                  </a:lnTo>
                  <a:lnTo>
                    <a:pt x="82143" y="265380"/>
                  </a:lnTo>
                  <a:lnTo>
                    <a:pt x="64730" y="304213"/>
                  </a:lnTo>
                  <a:lnTo>
                    <a:pt x="35799" y="339825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726"/>
            <p:cNvSpPr/>
            <p:nvPr>
              <p:custDataLst>
                <p:tags r:id="rId64"/>
              </p:custDataLst>
            </p:nvPr>
          </p:nvSpPr>
          <p:spPr>
            <a:xfrm>
              <a:off x="3714750" y="5073650"/>
              <a:ext cx="101020" cy="146051"/>
            </a:xfrm>
            <a:custGeom>
              <a:avLst/>
              <a:gdLst/>
              <a:ahLst/>
              <a:cxnLst/>
              <a:rect l="0" t="0" r="0" b="0"/>
              <a:pathLst>
                <a:path w="101020" h="146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4812" y="18298"/>
                  </a:lnTo>
                  <a:lnTo>
                    <a:pt x="83040" y="39205"/>
                  </a:lnTo>
                  <a:lnTo>
                    <a:pt x="95938" y="51291"/>
                  </a:lnTo>
                  <a:lnTo>
                    <a:pt x="99236" y="58183"/>
                  </a:lnTo>
                  <a:lnTo>
                    <a:pt x="101019" y="73366"/>
                  </a:lnTo>
                  <a:lnTo>
                    <a:pt x="95698" y="89522"/>
                  </a:lnTo>
                  <a:lnTo>
                    <a:pt x="85571" y="105404"/>
                  </a:lnTo>
                  <a:lnTo>
                    <a:pt x="508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727"/>
            <p:cNvSpPr/>
            <p:nvPr>
              <p:custDataLst>
                <p:tags r:id="rId65"/>
              </p:custDataLst>
            </p:nvPr>
          </p:nvSpPr>
          <p:spPr>
            <a:xfrm>
              <a:off x="3565041" y="5131680"/>
              <a:ext cx="213210" cy="11821"/>
            </a:xfrm>
            <a:custGeom>
              <a:avLst/>
              <a:gdLst/>
              <a:ahLst/>
              <a:cxnLst/>
              <a:rect l="0" t="0" r="0" b="0"/>
              <a:pathLst>
                <a:path w="213210" h="11821">
                  <a:moveTo>
                    <a:pt x="3659" y="5470"/>
                  </a:moveTo>
                  <a:lnTo>
                    <a:pt x="3659" y="5470"/>
                  </a:lnTo>
                  <a:lnTo>
                    <a:pt x="288" y="5470"/>
                  </a:lnTo>
                  <a:lnTo>
                    <a:pt x="0" y="4765"/>
                  </a:lnTo>
                  <a:lnTo>
                    <a:pt x="1563" y="2099"/>
                  </a:lnTo>
                  <a:lnTo>
                    <a:pt x="6490" y="444"/>
                  </a:lnTo>
                  <a:lnTo>
                    <a:pt x="46888" y="0"/>
                  </a:lnTo>
                  <a:lnTo>
                    <a:pt x="91100" y="4241"/>
                  </a:lnTo>
                  <a:lnTo>
                    <a:pt x="123425" y="7981"/>
                  </a:lnTo>
                  <a:lnTo>
                    <a:pt x="169987" y="10682"/>
                  </a:lnTo>
                  <a:lnTo>
                    <a:pt x="213209" y="1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728"/>
            <p:cNvSpPr/>
            <p:nvPr>
              <p:custDataLst>
                <p:tags r:id="rId66"/>
              </p:custDataLst>
            </p:nvPr>
          </p:nvSpPr>
          <p:spPr>
            <a:xfrm>
              <a:off x="3602889" y="5265294"/>
              <a:ext cx="194412" cy="262259"/>
            </a:xfrm>
            <a:custGeom>
              <a:avLst/>
              <a:gdLst/>
              <a:ahLst/>
              <a:cxnLst/>
              <a:rect l="0" t="0" r="0" b="0"/>
              <a:pathLst>
                <a:path w="194412" h="262259">
                  <a:moveTo>
                    <a:pt x="124561" y="11556"/>
                  </a:moveTo>
                  <a:lnTo>
                    <a:pt x="124561" y="11556"/>
                  </a:lnTo>
                  <a:lnTo>
                    <a:pt x="106557" y="1430"/>
                  </a:lnTo>
                  <a:lnTo>
                    <a:pt x="96804" y="0"/>
                  </a:lnTo>
                  <a:lnTo>
                    <a:pt x="76041" y="2566"/>
                  </a:lnTo>
                  <a:lnTo>
                    <a:pt x="55387" y="11166"/>
                  </a:lnTo>
                  <a:lnTo>
                    <a:pt x="32490" y="29393"/>
                  </a:lnTo>
                  <a:lnTo>
                    <a:pt x="21787" y="48412"/>
                  </a:lnTo>
                  <a:lnTo>
                    <a:pt x="9913" y="88563"/>
                  </a:lnTo>
                  <a:lnTo>
                    <a:pt x="3051" y="122687"/>
                  </a:lnTo>
                  <a:lnTo>
                    <a:pt x="0" y="159019"/>
                  </a:lnTo>
                  <a:lnTo>
                    <a:pt x="1655" y="205062"/>
                  </a:lnTo>
                  <a:lnTo>
                    <a:pt x="9985" y="235402"/>
                  </a:lnTo>
                  <a:lnTo>
                    <a:pt x="19310" y="248861"/>
                  </a:lnTo>
                  <a:lnTo>
                    <a:pt x="30511" y="258136"/>
                  </a:lnTo>
                  <a:lnTo>
                    <a:pt x="42544" y="262258"/>
                  </a:lnTo>
                  <a:lnTo>
                    <a:pt x="67961" y="261208"/>
                  </a:lnTo>
                  <a:lnTo>
                    <a:pt x="108860" y="243687"/>
                  </a:lnTo>
                  <a:lnTo>
                    <a:pt x="149446" y="215662"/>
                  </a:lnTo>
                  <a:lnTo>
                    <a:pt x="161021" y="201048"/>
                  </a:lnTo>
                  <a:lnTo>
                    <a:pt x="168517" y="182792"/>
                  </a:lnTo>
                  <a:lnTo>
                    <a:pt x="173333" y="142569"/>
                  </a:lnTo>
                  <a:lnTo>
                    <a:pt x="168018" y="101645"/>
                  </a:lnTo>
                  <a:lnTo>
                    <a:pt x="157506" y="69451"/>
                  </a:lnTo>
                  <a:lnTo>
                    <a:pt x="143907" y="54691"/>
                  </a:lnTo>
                  <a:lnTo>
                    <a:pt x="116545" y="37088"/>
                  </a:lnTo>
                  <a:lnTo>
                    <a:pt x="95296" y="32527"/>
                  </a:lnTo>
                  <a:lnTo>
                    <a:pt x="74497" y="31175"/>
                  </a:lnTo>
                  <a:lnTo>
                    <a:pt x="63270" y="34622"/>
                  </a:lnTo>
                  <a:lnTo>
                    <a:pt x="44564" y="48333"/>
                  </a:lnTo>
                  <a:lnTo>
                    <a:pt x="34928" y="67217"/>
                  </a:lnTo>
                  <a:lnTo>
                    <a:pt x="33689" y="80744"/>
                  </a:lnTo>
                  <a:lnTo>
                    <a:pt x="36195" y="93106"/>
                  </a:lnTo>
                  <a:lnTo>
                    <a:pt x="42013" y="103304"/>
                  </a:lnTo>
                  <a:lnTo>
                    <a:pt x="56593" y="116979"/>
                  </a:lnTo>
                  <a:lnTo>
                    <a:pt x="72010" y="121910"/>
                  </a:lnTo>
                  <a:lnTo>
                    <a:pt x="104287" y="122805"/>
                  </a:lnTo>
                  <a:lnTo>
                    <a:pt x="149327" y="116787"/>
                  </a:lnTo>
                  <a:lnTo>
                    <a:pt x="194411" y="10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507"/>
          <p:cNvGrpSpPr/>
          <p:nvPr/>
        </p:nvGrpSpPr>
        <p:grpSpPr>
          <a:xfrm>
            <a:off x="4420483" y="5289550"/>
            <a:ext cx="183268" cy="142811"/>
            <a:chOff x="4420483" y="5289550"/>
            <a:chExt cx="183268" cy="142811"/>
          </a:xfrm>
        </p:grpSpPr>
        <p:sp>
          <p:nvSpPr>
            <p:cNvPr id="103" name="SMARTInkShape-2729"/>
            <p:cNvSpPr/>
            <p:nvPr>
              <p:custDataLst>
                <p:tags r:id="rId59"/>
              </p:custDataLst>
            </p:nvPr>
          </p:nvSpPr>
          <p:spPr>
            <a:xfrm>
              <a:off x="4420483" y="5289550"/>
              <a:ext cx="183268" cy="25401"/>
            </a:xfrm>
            <a:custGeom>
              <a:avLst/>
              <a:gdLst/>
              <a:ahLst/>
              <a:cxnLst/>
              <a:rect l="0" t="0" r="0" b="0"/>
              <a:pathLst>
                <a:path w="183268" h="254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1856" y="3371"/>
                  </a:lnTo>
                  <a:lnTo>
                    <a:pt x="86805" y="8838"/>
                  </a:lnTo>
                  <a:lnTo>
                    <a:pt x="130226" y="14927"/>
                  </a:lnTo>
                  <a:lnTo>
                    <a:pt x="18326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730"/>
            <p:cNvSpPr/>
            <p:nvPr>
              <p:custDataLst>
                <p:tags r:id="rId60"/>
              </p:custDataLst>
            </p:nvPr>
          </p:nvSpPr>
          <p:spPr>
            <a:xfrm>
              <a:off x="4457700" y="5422900"/>
              <a:ext cx="139701" cy="9461"/>
            </a:xfrm>
            <a:custGeom>
              <a:avLst/>
              <a:gdLst/>
              <a:ahLst/>
              <a:cxnLst/>
              <a:rect l="0" t="0" r="0" b="0"/>
              <a:pathLst>
                <a:path w="139701" h="946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2716" y="9460"/>
                  </a:lnTo>
                  <a:lnTo>
                    <a:pt x="80938" y="8369"/>
                  </a:lnTo>
                  <a:lnTo>
                    <a:pt x="124434" y="6749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508"/>
          <p:cNvGrpSpPr/>
          <p:nvPr/>
        </p:nvGrpSpPr>
        <p:grpSpPr>
          <a:xfrm>
            <a:off x="4841773" y="5042239"/>
            <a:ext cx="530328" cy="317162"/>
            <a:chOff x="4841773" y="5042239"/>
            <a:chExt cx="530328" cy="317162"/>
          </a:xfrm>
        </p:grpSpPr>
        <p:sp>
          <p:nvSpPr>
            <p:cNvPr id="106" name="SMARTInkShape-2731"/>
            <p:cNvSpPr/>
            <p:nvPr>
              <p:custDataLst>
                <p:tags r:id="rId56"/>
              </p:custDataLst>
            </p:nvPr>
          </p:nvSpPr>
          <p:spPr>
            <a:xfrm>
              <a:off x="4997450" y="5060950"/>
              <a:ext cx="76201" cy="298451"/>
            </a:xfrm>
            <a:custGeom>
              <a:avLst/>
              <a:gdLst/>
              <a:ahLst/>
              <a:cxnLst/>
              <a:rect l="0" t="0" r="0" b="0"/>
              <a:pathLst>
                <a:path w="76201" h="298451">
                  <a:moveTo>
                    <a:pt x="76200" y="0"/>
                  </a:moveTo>
                  <a:lnTo>
                    <a:pt x="76200" y="0"/>
                  </a:lnTo>
                  <a:lnTo>
                    <a:pt x="72829" y="0"/>
                  </a:lnTo>
                  <a:lnTo>
                    <a:pt x="69292" y="5645"/>
                  </a:lnTo>
                  <a:lnTo>
                    <a:pt x="54123" y="49113"/>
                  </a:lnTo>
                  <a:lnTo>
                    <a:pt x="42064" y="95769"/>
                  </a:lnTo>
                  <a:lnTo>
                    <a:pt x="33747" y="136168"/>
                  </a:lnTo>
                  <a:lnTo>
                    <a:pt x="25347" y="174348"/>
                  </a:lnTo>
                  <a:lnTo>
                    <a:pt x="16909" y="208721"/>
                  </a:lnTo>
                  <a:lnTo>
                    <a:pt x="5637" y="251168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732"/>
            <p:cNvSpPr/>
            <p:nvPr>
              <p:custDataLst>
                <p:tags r:id="rId57"/>
              </p:custDataLst>
            </p:nvPr>
          </p:nvSpPr>
          <p:spPr>
            <a:xfrm>
              <a:off x="5168900" y="5060950"/>
              <a:ext cx="28366" cy="257752"/>
            </a:xfrm>
            <a:custGeom>
              <a:avLst/>
              <a:gdLst/>
              <a:ahLst/>
              <a:cxnLst/>
              <a:rect l="0" t="0" r="0" b="0"/>
              <a:pathLst>
                <a:path w="28366" h="257752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958" y="49902"/>
                  </a:lnTo>
                  <a:lnTo>
                    <a:pt x="7586" y="85679"/>
                  </a:lnTo>
                  <a:lnTo>
                    <a:pt x="13014" y="125098"/>
                  </a:lnTo>
                  <a:lnTo>
                    <a:pt x="16367" y="164254"/>
                  </a:lnTo>
                  <a:lnTo>
                    <a:pt x="18563" y="200707"/>
                  </a:lnTo>
                  <a:lnTo>
                    <a:pt x="23767" y="241502"/>
                  </a:lnTo>
                  <a:lnTo>
                    <a:pt x="28365" y="257509"/>
                  </a:lnTo>
                  <a:lnTo>
                    <a:pt x="28083" y="257751"/>
                  </a:lnTo>
                  <a:lnTo>
                    <a:pt x="254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733"/>
            <p:cNvSpPr/>
            <p:nvPr>
              <p:custDataLst>
                <p:tags r:id="rId58"/>
              </p:custDataLst>
            </p:nvPr>
          </p:nvSpPr>
          <p:spPr>
            <a:xfrm>
              <a:off x="4841773" y="5042239"/>
              <a:ext cx="530328" cy="15678"/>
            </a:xfrm>
            <a:custGeom>
              <a:avLst/>
              <a:gdLst/>
              <a:ahLst/>
              <a:cxnLst/>
              <a:rect l="0" t="0" r="0" b="0"/>
              <a:pathLst>
                <a:path w="530328" h="15678">
                  <a:moveTo>
                    <a:pt x="41377" y="12361"/>
                  </a:moveTo>
                  <a:lnTo>
                    <a:pt x="41377" y="12361"/>
                  </a:lnTo>
                  <a:lnTo>
                    <a:pt x="0" y="805"/>
                  </a:lnTo>
                  <a:lnTo>
                    <a:pt x="14692" y="0"/>
                  </a:lnTo>
                  <a:lnTo>
                    <a:pt x="46921" y="3574"/>
                  </a:lnTo>
                  <a:lnTo>
                    <a:pt x="93935" y="8455"/>
                  </a:lnTo>
                  <a:lnTo>
                    <a:pt x="122277" y="9757"/>
                  </a:lnTo>
                  <a:lnTo>
                    <a:pt x="152461" y="10625"/>
                  </a:lnTo>
                  <a:lnTo>
                    <a:pt x="186694" y="11909"/>
                  </a:lnTo>
                  <a:lnTo>
                    <a:pt x="223627" y="13471"/>
                  </a:lnTo>
                  <a:lnTo>
                    <a:pt x="262361" y="15217"/>
                  </a:lnTo>
                  <a:lnTo>
                    <a:pt x="299471" y="15677"/>
                  </a:lnTo>
                  <a:lnTo>
                    <a:pt x="335501" y="15277"/>
                  </a:lnTo>
                  <a:lnTo>
                    <a:pt x="370810" y="14305"/>
                  </a:lnTo>
                  <a:lnTo>
                    <a:pt x="400699" y="12952"/>
                  </a:lnTo>
                  <a:lnTo>
                    <a:pt x="426974" y="11343"/>
                  </a:lnTo>
                  <a:lnTo>
                    <a:pt x="470281" y="8381"/>
                  </a:lnTo>
                  <a:lnTo>
                    <a:pt x="530327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509"/>
          <p:cNvGrpSpPr/>
          <p:nvPr/>
        </p:nvGrpSpPr>
        <p:grpSpPr>
          <a:xfrm>
            <a:off x="5613400" y="4955328"/>
            <a:ext cx="1154341" cy="474729"/>
            <a:chOff x="5613400" y="4955328"/>
            <a:chExt cx="1154341" cy="474729"/>
          </a:xfrm>
        </p:grpSpPr>
        <p:sp>
          <p:nvSpPr>
            <p:cNvPr id="110" name="SMARTInkShape-2734"/>
            <p:cNvSpPr/>
            <p:nvPr>
              <p:custDataLst>
                <p:tags r:id="rId48"/>
              </p:custDataLst>
            </p:nvPr>
          </p:nvSpPr>
          <p:spPr>
            <a:xfrm>
              <a:off x="5715000" y="4955328"/>
              <a:ext cx="107951" cy="474729"/>
            </a:xfrm>
            <a:custGeom>
              <a:avLst/>
              <a:gdLst/>
              <a:ahLst/>
              <a:cxnLst/>
              <a:rect l="0" t="0" r="0" b="0"/>
              <a:pathLst>
                <a:path w="107951" h="474729">
                  <a:moveTo>
                    <a:pt x="107950" y="54822"/>
                  </a:moveTo>
                  <a:lnTo>
                    <a:pt x="107950" y="54822"/>
                  </a:lnTo>
                  <a:lnTo>
                    <a:pt x="107949" y="28307"/>
                  </a:lnTo>
                  <a:lnTo>
                    <a:pt x="106539" y="23740"/>
                  </a:lnTo>
                  <a:lnTo>
                    <a:pt x="93645" y="5530"/>
                  </a:lnTo>
                  <a:lnTo>
                    <a:pt x="90651" y="2910"/>
                  </a:lnTo>
                  <a:lnTo>
                    <a:pt x="83564" y="0"/>
                  </a:lnTo>
                  <a:lnTo>
                    <a:pt x="68269" y="1733"/>
                  </a:lnTo>
                  <a:lnTo>
                    <a:pt x="56448" y="12412"/>
                  </a:lnTo>
                  <a:lnTo>
                    <a:pt x="31611" y="54755"/>
                  </a:lnTo>
                  <a:lnTo>
                    <a:pt x="20870" y="89599"/>
                  </a:lnTo>
                  <a:lnTo>
                    <a:pt x="12803" y="132367"/>
                  </a:lnTo>
                  <a:lnTo>
                    <a:pt x="10652" y="156613"/>
                  </a:lnTo>
                  <a:lnTo>
                    <a:pt x="9218" y="181950"/>
                  </a:lnTo>
                  <a:lnTo>
                    <a:pt x="8262" y="208718"/>
                  </a:lnTo>
                  <a:lnTo>
                    <a:pt x="7624" y="236441"/>
                  </a:lnTo>
                  <a:lnTo>
                    <a:pt x="7200" y="264801"/>
                  </a:lnTo>
                  <a:lnTo>
                    <a:pt x="6916" y="290764"/>
                  </a:lnTo>
                  <a:lnTo>
                    <a:pt x="6727" y="315128"/>
                  </a:lnTo>
                  <a:lnTo>
                    <a:pt x="7223" y="361014"/>
                  </a:lnTo>
                  <a:lnTo>
                    <a:pt x="9795" y="404925"/>
                  </a:lnTo>
                  <a:lnTo>
                    <a:pt x="15211" y="452460"/>
                  </a:lnTo>
                  <a:lnTo>
                    <a:pt x="15462" y="467911"/>
                  </a:lnTo>
                  <a:lnTo>
                    <a:pt x="14541" y="472031"/>
                  </a:lnTo>
                  <a:lnTo>
                    <a:pt x="12516" y="474072"/>
                  </a:lnTo>
                  <a:lnTo>
                    <a:pt x="9755" y="474728"/>
                  </a:lnTo>
                  <a:lnTo>
                    <a:pt x="0" y="473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735"/>
            <p:cNvSpPr/>
            <p:nvPr>
              <p:custDataLst>
                <p:tags r:id="rId49"/>
              </p:custDataLst>
            </p:nvPr>
          </p:nvSpPr>
          <p:spPr>
            <a:xfrm>
              <a:off x="5613400" y="5264150"/>
              <a:ext cx="234951" cy="38101"/>
            </a:xfrm>
            <a:custGeom>
              <a:avLst/>
              <a:gdLst/>
              <a:ahLst/>
              <a:cxnLst/>
              <a:rect l="0" t="0" r="0" b="0"/>
              <a:pathLst>
                <a:path w="2349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2633"/>
                  </a:lnTo>
                  <a:lnTo>
                    <a:pt x="34531" y="25085"/>
                  </a:lnTo>
                  <a:lnTo>
                    <a:pt x="65911" y="19851"/>
                  </a:lnTo>
                  <a:lnTo>
                    <a:pt x="102672" y="15172"/>
                  </a:lnTo>
                  <a:lnTo>
                    <a:pt x="140177" y="10742"/>
                  </a:lnTo>
                  <a:lnTo>
                    <a:pt x="178012" y="6420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736"/>
            <p:cNvSpPr/>
            <p:nvPr>
              <p:custDataLst>
                <p:tags r:id="rId50"/>
              </p:custDataLst>
            </p:nvPr>
          </p:nvSpPr>
          <p:spPr>
            <a:xfrm>
              <a:off x="6033307" y="5012177"/>
              <a:ext cx="138894" cy="406835"/>
            </a:xfrm>
            <a:custGeom>
              <a:avLst/>
              <a:gdLst/>
              <a:ahLst/>
              <a:cxnLst/>
              <a:rect l="0" t="0" r="0" b="0"/>
              <a:pathLst>
                <a:path w="138894" h="406835">
                  <a:moveTo>
                    <a:pt x="138893" y="17023"/>
                  </a:moveTo>
                  <a:lnTo>
                    <a:pt x="138893" y="17023"/>
                  </a:lnTo>
                  <a:lnTo>
                    <a:pt x="126684" y="4814"/>
                  </a:lnTo>
                  <a:lnTo>
                    <a:pt x="119119" y="1013"/>
                  </a:lnTo>
                  <a:lnTo>
                    <a:pt x="115127" y="0"/>
                  </a:lnTo>
                  <a:lnTo>
                    <a:pt x="111054" y="1441"/>
                  </a:lnTo>
                  <a:lnTo>
                    <a:pt x="80054" y="31408"/>
                  </a:lnTo>
                  <a:lnTo>
                    <a:pt x="54353" y="70596"/>
                  </a:lnTo>
                  <a:lnTo>
                    <a:pt x="35468" y="107391"/>
                  </a:lnTo>
                  <a:lnTo>
                    <a:pt x="17432" y="150320"/>
                  </a:lnTo>
                  <a:lnTo>
                    <a:pt x="4712" y="197621"/>
                  </a:lnTo>
                  <a:lnTo>
                    <a:pt x="0" y="244985"/>
                  </a:lnTo>
                  <a:lnTo>
                    <a:pt x="962" y="289789"/>
                  </a:lnTo>
                  <a:lnTo>
                    <a:pt x="6094" y="328517"/>
                  </a:lnTo>
                  <a:lnTo>
                    <a:pt x="27029" y="375312"/>
                  </a:lnTo>
                  <a:lnTo>
                    <a:pt x="47548" y="395221"/>
                  </a:lnTo>
                  <a:lnTo>
                    <a:pt x="58946" y="402505"/>
                  </a:lnTo>
                  <a:lnTo>
                    <a:pt x="81019" y="406834"/>
                  </a:lnTo>
                  <a:lnTo>
                    <a:pt x="113493" y="404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737"/>
            <p:cNvSpPr/>
            <p:nvPr>
              <p:custDataLst>
                <p:tags r:id="rId51"/>
              </p:custDataLst>
            </p:nvPr>
          </p:nvSpPr>
          <p:spPr>
            <a:xfrm>
              <a:off x="6192133" y="5101741"/>
              <a:ext cx="240418" cy="284498"/>
            </a:xfrm>
            <a:custGeom>
              <a:avLst/>
              <a:gdLst/>
              <a:ahLst/>
              <a:cxnLst/>
              <a:rect l="0" t="0" r="0" b="0"/>
              <a:pathLst>
                <a:path w="240418" h="284498">
                  <a:moveTo>
                    <a:pt x="5467" y="3659"/>
                  </a:moveTo>
                  <a:lnTo>
                    <a:pt x="5467" y="3659"/>
                  </a:lnTo>
                  <a:lnTo>
                    <a:pt x="2096" y="288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3"/>
                  </a:lnTo>
                  <a:lnTo>
                    <a:pt x="21686" y="32826"/>
                  </a:lnTo>
                  <a:lnTo>
                    <a:pt x="44660" y="67892"/>
                  </a:lnTo>
                  <a:lnTo>
                    <a:pt x="73216" y="109348"/>
                  </a:lnTo>
                  <a:lnTo>
                    <a:pt x="105428" y="152232"/>
                  </a:lnTo>
                  <a:lnTo>
                    <a:pt x="140911" y="192458"/>
                  </a:lnTo>
                  <a:lnTo>
                    <a:pt x="174085" y="225859"/>
                  </a:lnTo>
                  <a:lnTo>
                    <a:pt x="218769" y="271682"/>
                  </a:lnTo>
                  <a:lnTo>
                    <a:pt x="232905" y="284156"/>
                  </a:lnTo>
                  <a:lnTo>
                    <a:pt x="235408" y="284497"/>
                  </a:lnTo>
                  <a:lnTo>
                    <a:pt x="237079" y="283311"/>
                  </a:lnTo>
                  <a:lnTo>
                    <a:pt x="240417" y="276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738"/>
            <p:cNvSpPr/>
            <p:nvPr>
              <p:custDataLst>
                <p:tags r:id="rId52"/>
              </p:custDataLst>
            </p:nvPr>
          </p:nvSpPr>
          <p:spPr>
            <a:xfrm>
              <a:off x="6280150" y="5124450"/>
              <a:ext cx="146051" cy="298451"/>
            </a:xfrm>
            <a:custGeom>
              <a:avLst/>
              <a:gdLst/>
              <a:ahLst/>
              <a:cxnLst/>
              <a:rect l="0" t="0" r="0" b="0"/>
              <a:pathLst>
                <a:path w="146051" h="29845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133841" y="3371"/>
                  </a:lnTo>
                  <a:lnTo>
                    <a:pt x="118913" y="18951"/>
                  </a:lnTo>
                  <a:lnTo>
                    <a:pt x="101086" y="58296"/>
                  </a:lnTo>
                  <a:lnTo>
                    <a:pt x="84908" y="92232"/>
                  </a:lnTo>
                  <a:lnTo>
                    <a:pt x="67371" y="129186"/>
                  </a:lnTo>
                  <a:lnTo>
                    <a:pt x="52520" y="169129"/>
                  </a:lnTo>
                  <a:lnTo>
                    <a:pt x="36983" y="206637"/>
                  </a:lnTo>
                  <a:lnTo>
                    <a:pt x="22081" y="240711"/>
                  </a:lnTo>
                  <a:lnTo>
                    <a:pt x="4780" y="287672"/>
                  </a:lnTo>
                  <a:lnTo>
                    <a:pt x="1416" y="297844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739"/>
            <p:cNvSpPr/>
            <p:nvPr>
              <p:custDataLst>
                <p:tags r:id="rId53"/>
              </p:custDataLst>
            </p:nvPr>
          </p:nvSpPr>
          <p:spPr>
            <a:xfrm>
              <a:off x="6535293" y="5334000"/>
              <a:ext cx="11558" cy="69851"/>
            </a:xfrm>
            <a:custGeom>
              <a:avLst/>
              <a:gdLst/>
              <a:ahLst/>
              <a:cxnLst/>
              <a:rect l="0" t="0" r="0" b="0"/>
              <a:pathLst>
                <a:path w="11558" h="69851">
                  <a:moveTo>
                    <a:pt x="11557" y="0"/>
                  </a:moveTo>
                  <a:lnTo>
                    <a:pt x="11557" y="0"/>
                  </a:lnTo>
                  <a:lnTo>
                    <a:pt x="8186" y="0"/>
                  </a:lnTo>
                  <a:lnTo>
                    <a:pt x="4650" y="3763"/>
                  </a:lnTo>
                  <a:lnTo>
                    <a:pt x="2718" y="6742"/>
                  </a:lnTo>
                  <a:lnTo>
                    <a:pt x="0" y="21048"/>
                  </a:lnTo>
                  <a:lnTo>
                    <a:pt x="520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740"/>
            <p:cNvSpPr/>
            <p:nvPr>
              <p:custDataLst>
                <p:tags r:id="rId54"/>
              </p:custDataLst>
            </p:nvPr>
          </p:nvSpPr>
          <p:spPr>
            <a:xfrm>
              <a:off x="6510155" y="5175250"/>
              <a:ext cx="53914" cy="42685"/>
            </a:xfrm>
            <a:custGeom>
              <a:avLst/>
              <a:gdLst/>
              <a:ahLst/>
              <a:cxnLst/>
              <a:rect l="0" t="0" r="0" b="0"/>
              <a:pathLst>
                <a:path w="53914" h="42685">
                  <a:moveTo>
                    <a:pt x="17645" y="31750"/>
                  </a:moveTo>
                  <a:lnTo>
                    <a:pt x="17645" y="31750"/>
                  </a:lnTo>
                  <a:lnTo>
                    <a:pt x="0" y="31750"/>
                  </a:lnTo>
                  <a:lnTo>
                    <a:pt x="5753" y="38492"/>
                  </a:lnTo>
                  <a:lnTo>
                    <a:pt x="12595" y="41801"/>
                  </a:lnTo>
                  <a:lnTo>
                    <a:pt x="16395" y="42684"/>
                  </a:lnTo>
                  <a:lnTo>
                    <a:pt x="35227" y="40556"/>
                  </a:lnTo>
                  <a:lnTo>
                    <a:pt x="46861" y="35428"/>
                  </a:lnTo>
                  <a:lnTo>
                    <a:pt x="51938" y="32086"/>
                  </a:lnTo>
                  <a:lnTo>
                    <a:pt x="53913" y="28446"/>
                  </a:lnTo>
                  <a:lnTo>
                    <a:pt x="53818" y="24609"/>
                  </a:lnTo>
                  <a:lnTo>
                    <a:pt x="52344" y="20639"/>
                  </a:lnTo>
                  <a:lnTo>
                    <a:pt x="40156" y="8310"/>
                  </a:lnTo>
                  <a:lnTo>
                    <a:pt x="29061" y="3693"/>
                  </a:lnTo>
                  <a:lnTo>
                    <a:pt x="112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741"/>
            <p:cNvSpPr/>
            <p:nvPr>
              <p:custDataLst>
                <p:tags r:id="rId55"/>
              </p:custDataLst>
            </p:nvPr>
          </p:nvSpPr>
          <p:spPr>
            <a:xfrm>
              <a:off x="6654800" y="5032179"/>
              <a:ext cx="112941" cy="390722"/>
            </a:xfrm>
            <a:custGeom>
              <a:avLst/>
              <a:gdLst/>
              <a:ahLst/>
              <a:cxnLst/>
              <a:rect l="0" t="0" r="0" b="0"/>
              <a:pathLst>
                <a:path w="112941" h="390722">
                  <a:moveTo>
                    <a:pt x="25400" y="3371"/>
                  </a:moveTo>
                  <a:lnTo>
                    <a:pt x="25400" y="3371"/>
                  </a:lnTo>
                  <a:lnTo>
                    <a:pt x="25399" y="0"/>
                  </a:lnTo>
                  <a:lnTo>
                    <a:pt x="25399" y="4645"/>
                  </a:lnTo>
                  <a:lnTo>
                    <a:pt x="47089" y="47733"/>
                  </a:lnTo>
                  <a:lnTo>
                    <a:pt x="67494" y="87998"/>
                  </a:lnTo>
                  <a:lnTo>
                    <a:pt x="77452" y="111295"/>
                  </a:lnTo>
                  <a:lnTo>
                    <a:pt x="86912" y="135998"/>
                  </a:lnTo>
                  <a:lnTo>
                    <a:pt x="96041" y="161639"/>
                  </a:lnTo>
                  <a:lnTo>
                    <a:pt x="102833" y="186494"/>
                  </a:lnTo>
                  <a:lnTo>
                    <a:pt x="108066" y="210825"/>
                  </a:lnTo>
                  <a:lnTo>
                    <a:pt x="112940" y="256439"/>
                  </a:lnTo>
                  <a:lnTo>
                    <a:pt x="108051" y="295528"/>
                  </a:lnTo>
                  <a:lnTo>
                    <a:pt x="86656" y="342525"/>
                  </a:lnTo>
                  <a:lnTo>
                    <a:pt x="57974" y="373148"/>
                  </a:lnTo>
                  <a:lnTo>
                    <a:pt x="35644" y="382911"/>
                  </a:lnTo>
                  <a:lnTo>
                    <a:pt x="0" y="39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510"/>
          <p:cNvGrpSpPr/>
          <p:nvPr/>
        </p:nvGrpSpPr>
        <p:grpSpPr>
          <a:xfrm>
            <a:off x="4896112" y="5524762"/>
            <a:ext cx="323589" cy="215639"/>
            <a:chOff x="4896112" y="5524762"/>
            <a:chExt cx="323589" cy="215639"/>
          </a:xfrm>
        </p:grpSpPr>
        <p:sp>
          <p:nvSpPr>
            <p:cNvPr id="119" name="SMARTInkShape-2742"/>
            <p:cNvSpPr/>
            <p:nvPr>
              <p:custDataLst>
                <p:tags r:id="rId43"/>
              </p:custDataLst>
            </p:nvPr>
          </p:nvSpPr>
          <p:spPr>
            <a:xfrm>
              <a:off x="4896112" y="5524762"/>
              <a:ext cx="12439" cy="6089"/>
            </a:xfrm>
            <a:custGeom>
              <a:avLst/>
              <a:gdLst/>
              <a:ahLst/>
              <a:cxnLst/>
              <a:rect l="0" t="0" r="0" b="0"/>
              <a:pathLst>
                <a:path w="12439" h="6089">
                  <a:moveTo>
                    <a:pt x="6088" y="6088"/>
                  </a:moveTo>
                  <a:lnTo>
                    <a:pt x="6088" y="6088"/>
                  </a:lnTo>
                  <a:lnTo>
                    <a:pt x="0" y="0"/>
                  </a:lnTo>
                  <a:lnTo>
                    <a:pt x="12438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743"/>
            <p:cNvSpPr/>
            <p:nvPr>
              <p:custDataLst>
                <p:tags r:id="rId44"/>
              </p:custDataLst>
            </p:nvPr>
          </p:nvSpPr>
          <p:spPr>
            <a:xfrm>
              <a:off x="4908550" y="56388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0" y="0"/>
                  </a:moveTo>
                  <a:lnTo>
                    <a:pt x="0" y="0"/>
                  </a:lnTo>
                  <a:lnTo>
                    <a:pt x="8838" y="40821"/>
                  </a:lnTo>
                  <a:lnTo>
                    <a:pt x="21199" y="87699"/>
                  </a:lnTo>
                  <a:lnTo>
                    <a:pt x="254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744"/>
            <p:cNvSpPr/>
            <p:nvPr>
              <p:custDataLst>
                <p:tags r:id="rId45"/>
              </p:custDataLst>
            </p:nvPr>
          </p:nvSpPr>
          <p:spPr>
            <a:xfrm>
              <a:off x="5012842" y="5600700"/>
              <a:ext cx="130659" cy="19051"/>
            </a:xfrm>
            <a:custGeom>
              <a:avLst/>
              <a:gdLst/>
              <a:ahLst/>
              <a:cxnLst/>
              <a:rect l="0" t="0" r="0" b="0"/>
              <a:pathLst>
                <a:path w="130659" h="190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39801" y="6908"/>
                  </a:lnTo>
                  <a:lnTo>
                    <a:pt x="87076" y="11555"/>
                  </a:lnTo>
                  <a:lnTo>
                    <a:pt x="13065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745"/>
            <p:cNvSpPr/>
            <p:nvPr>
              <p:custDataLst>
                <p:tags r:id="rId46"/>
              </p:custDataLst>
            </p:nvPr>
          </p:nvSpPr>
          <p:spPr>
            <a:xfrm>
              <a:off x="5200650" y="556895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0" y="0"/>
                  </a:moveTo>
                  <a:lnTo>
                    <a:pt x="0" y="0"/>
                  </a:lnTo>
                  <a:lnTo>
                    <a:pt x="3371" y="36628"/>
                  </a:lnTo>
                  <a:lnTo>
                    <a:pt x="10831" y="82808"/>
                  </a:lnTo>
                  <a:lnTo>
                    <a:pt x="17828" y="127226"/>
                  </a:lnTo>
                  <a:lnTo>
                    <a:pt x="190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746"/>
            <p:cNvSpPr/>
            <p:nvPr>
              <p:custDataLst>
                <p:tags r:id="rId47"/>
              </p:custDataLst>
            </p:nvPr>
          </p:nvSpPr>
          <p:spPr>
            <a:xfrm>
              <a:off x="5048250" y="56769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46996" y="763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SMARTInkShape-2747"/>
          <p:cNvSpPr/>
          <p:nvPr>
            <p:custDataLst>
              <p:tags r:id="rId6"/>
            </p:custDataLst>
          </p:nvPr>
        </p:nvSpPr>
        <p:spPr>
          <a:xfrm>
            <a:off x="5035550" y="4729546"/>
            <a:ext cx="190501" cy="140905"/>
          </a:xfrm>
          <a:custGeom>
            <a:avLst/>
            <a:gdLst/>
            <a:ahLst/>
            <a:cxnLst/>
            <a:rect l="0" t="0" r="0" b="0"/>
            <a:pathLst>
              <a:path w="190501" h="140905">
                <a:moveTo>
                  <a:pt x="0" y="90104"/>
                </a:moveTo>
                <a:lnTo>
                  <a:pt x="0" y="90104"/>
                </a:lnTo>
                <a:lnTo>
                  <a:pt x="0" y="77743"/>
                </a:lnTo>
                <a:lnTo>
                  <a:pt x="0" y="125088"/>
                </a:lnTo>
                <a:lnTo>
                  <a:pt x="1881" y="132228"/>
                </a:lnTo>
                <a:lnTo>
                  <a:pt x="4364" y="136343"/>
                </a:lnTo>
                <a:lnTo>
                  <a:pt x="5026" y="136452"/>
                </a:lnTo>
                <a:lnTo>
                  <a:pt x="5467" y="135819"/>
                </a:lnTo>
                <a:lnTo>
                  <a:pt x="16437" y="96346"/>
                </a:lnTo>
                <a:lnTo>
                  <a:pt x="33952" y="49605"/>
                </a:lnTo>
                <a:lnTo>
                  <a:pt x="53334" y="23306"/>
                </a:lnTo>
                <a:lnTo>
                  <a:pt x="69565" y="10322"/>
                </a:lnTo>
                <a:lnTo>
                  <a:pt x="88538" y="2199"/>
                </a:lnTo>
                <a:lnTo>
                  <a:pt x="104967" y="0"/>
                </a:lnTo>
                <a:lnTo>
                  <a:pt x="112311" y="401"/>
                </a:lnTo>
                <a:lnTo>
                  <a:pt x="136132" y="11079"/>
                </a:lnTo>
                <a:lnTo>
                  <a:pt x="161063" y="41132"/>
                </a:lnTo>
                <a:lnTo>
                  <a:pt x="179563" y="85395"/>
                </a:lnTo>
                <a:lnTo>
                  <a:pt x="189447" y="132709"/>
                </a:lnTo>
                <a:lnTo>
                  <a:pt x="190500" y="1409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SMARTInkShape-Group512"/>
          <p:cNvGrpSpPr/>
          <p:nvPr/>
        </p:nvGrpSpPr>
        <p:grpSpPr>
          <a:xfrm>
            <a:off x="7232650" y="5218281"/>
            <a:ext cx="190501" cy="128420"/>
            <a:chOff x="7232650" y="5218281"/>
            <a:chExt cx="190501" cy="128420"/>
          </a:xfrm>
        </p:grpSpPr>
        <p:sp>
          <p:nvSpPr>
            <p:cNvPr id="126" name="SMARTInkShape-2748"/>
            <p:cNvSpPr/>
            <p:nvPr>
              <p:custDataLst>
                <p:tags r:id="rId41"/>
              </p:custDataLst>
            </p:nvPr>
          </p:nvSpPr>
          <p:spPr>
            <a:xfrm>
              <a:off x="7232650" y="5218281"/>
              <a:ext cx="127001" cy="26820"/>
            </a:xfrm>
            <a:custGeom>
              <a:avLst/>
              <a:gdLst/>
              <a:ahLst/>
              <a:cxnLst/>
              <a:rect l="0" t="0" r="0" b="0"/>
              <a:pathLst>
                <a:path w="127001" h="26820">
                  <a:moveTo>
                    <a:pt x="0" y="26819"/>
                  </a:moveTo>
                  <a:lnTo>
                    <a:pt x="0" y="26819"/>
                  </a:lnTo>
                  <a:lnTo>
                    <a:pt x="3370" y="20077"/>
                  </a:lnTo>
                  <a:lnTo>
                    <a:pt x="22322" y="9142"/>
                  </a:lnTo>
                  <a:lnTo>
                    <a:pt x="57021" y="337"/>
                  </a:lnTo>
                  <a:lnTo>
                    <a:pt x="98583" y="0"/>
                  </a:lnTo>
                  <a:lnTo>
                    <a:pt x="127000" y="1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749"/>
            <p:cNvSpPr/>
            <p:nvPr>
              <p:custDataLst>
                <p:tags r:id="rId42"/>
              </p:custDataLst>
            </p:nvPr>
          </p:nvSpPr>
          <p:spPr>
            <a:xfrm>
              <a:off x="7254391" y="5334000"/>
              <a:ext cx="168760" cy="12701"/>
            </a:xfrm>
            <a:custGeom>
              <a:avLst/>
              <a:gdLst/>
              <a:ahLst/>
              <a:cxnLst/>
              <a:rect l="0" t="0" r="0" b="0"/>
              <a:pathLst>
                <a:path w="1687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12700"/>
                  </a:lnTo>
                  <a:lnTo>
                    <a:pt x="0" y="11995"/>
                  </a:lnTo>
                  <a:lnTo>
                    <a:pt x="1563" y="9329"/>
                  </a:lnTo>
                  <a:lnTo>
                    <a:pt x="16521" y="7233"/>
                  </a:lnTo>
                  <a:lnTo>
                    <a:pt x="52312" y="6611"/>
                  </a:lnTo>
                  <a:lnTo>
                    <a:pt x="98665" y="6428"/>
                  </a:lnTo>
                  <a:lnTo>
                    <a:pt x="141404" y="3001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513"/>
          <p:cNvGrpSpPr/>
          <p:nvPr/>
        </p:nvGrpSpPr>
        <p:grpSpPr>
          <a:xfrm>
            <a:off x="7819787" y="4705986"/>
            <a:ext cx="600314" cy="1002665"/>
            <a:chOff x="7819787" y="4705986"/>
            <a:chExt cx="600314" cy="1002665"/>
          </a:xfrm>
        </p:grpSpPr>
        <p:sp>
          <p:nvSpPr>
            <p:cNvPr id="129" name="SMARTInkShape-2750"/>
            <p:cNvSpPr/>
            <p:nvPr>
              <p:custDataLst>
                <p:tags r:id="rId32"/>
              </p:custDataLst>
            </p:nvPr>
          </p:nvSpPr>
          <p:spPr>
            <a:xfrm>
              <a:off x="7975600" y="56007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6741" y="9329"/>
                  </a:lnTo>
                  <a:lnTo>
                    <a:pt x="47071" y="4861"/>
                  </a:lnTo>
                  <a:lnTo>
                    <a:pt x="85913" y="144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751"/>
            <p:cNvSpPr/>
            <p:nvPr>
              <p:custDataLst>
                <p:tags r:id="rId33"/>
              </p:custDataLst>
            </p:nvPr>
          </p:nvSpPr>
          <p:spPr>
            <a:xfrm>
              <a:off x="7880938" y="5638800"/>
              <a:ext cx="12113" cy="69851"/>
            </a:xfrm>
            <a:custGeom>
              <a:avLst/>
              <a:gdLst/>
              <a:ahLst/>
              <a:cxnLst/>
              <a:rect l="0" t="0" r="0" b="0"/>
              <a:pathLst>
                <a:path w="12113" h="6985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706"/>
                  </a:lnTo>
                  <a:lnTo>
                    <a:pt x="736" y="1881"/>
                  </a:lnTo>
                  <a:lnTo>
                    <a:pt x="0" y="7186"/>
                  </a:lnTo>
                  <a:lnTo>
                    <a:pt x="2860" y="41442"/>
                  </a:lnTo>
                  <a:lnTo>
                    <a:pt x="1211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752"/>
            <p:cNvSpPr/>
            <p:nvPr>
              <p:custDataLst>
                <p:tags r:id="rId34"/>
              </p:custDataLst>
            </p:nvPr>
          </p:nvSpPr>
          <p:spPr>
            <a:xfrm>
              <a:off x="7849482" y="5505450"/>
              <a:ext cx="24519" cy="12701"/>
            </a:xfrm>
            <a:custGeom>
              <a:avLst/>
              <a:gdLst/>
              <a:ahLst/>
              <a:cxnLst/>
              <a:rect l="0" t="0" r="0" b="0"/>
              <a:pathLst>
                <a:path w="24519" h="12701">
                  <a:moveTo>
                    <a:pt x="5468" y="12700"/>
                  </a:moveTo>
                  <a:lnTo>
                    <a:pt x="5468" y="12700"/>
                  </a:lnTo>
                  <a:lnTo>
                    <a:pt x="2097" y="9329"/>
                  </a:lnTo>
                  <a:lnTo>
                    <a:pt x="441" y="5793"/>
                  </a:lnTo>
                  <a:lnTo>
                    <a:pt x="0" y="3861"/>
                  </a:lnTo>
                  <a:lnTo>
                    <a:pt x="411" y="2574"/>
                  </a:lnTo>
                  <a:lnTo>
                    <a:pt x="1391" y="1716"/>
                  </a:lnTo>
                  <a:lnTo>
                    <a:pt x="2750" y="1144"/>
                  </a:lnTo>
                  <a:lnTo>
                    <a:pt x="24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753"/>
            <p:cNvSpPr/>
            <p:nvPr>
              <p:custDataLst>
                <p:tags r:id="rId35"/>
              </p:custDataLst>
            </p:nvPr>
          </p:nvSpPr>
          <p:spPr>
            <a:xfrm>
              <a:off x="7948218" y="5049394"/>
              <a:ext cx="116283" cy="371178"/>
            </a:xfrm>
            <a:custGeom>
              <a:avLst/>
              <a:gdLst/>
              <a:ahLst/>
              <a:cxnLst/>
              <a:rect l="0" t="0" r="0" b="0"/>
              <a:pathLst>
                <a:path w="116283" h="371178">
                  <a:moveTo>
                    <a:pt x="116282" y="11556"/>
                  </a:moveTo>
                  <a:lnTo>
                    <a:pt x="116282" y="11556"/>
                  </a:lnTo>
                  <a:lnTo>
                    <a:pt x="105451" y="1430"/>
                  </a:lnTo>
                  <a:lnTo>
                    <a:pt x="101355" y="0"/>
                  </a:lnTo>
                  <a:lnTo>
                    <a:pt x="95301" y="3127"/>
                  </a:lnTo>
                  <a:lnTo>
                    <a:pt x="91711" y="5937"/>
                  </a:lnTo>
                  <a:lnTo>
                    <a:pt x="70741" y="52413"/>
                  </a:lnTo>
                  <a:lnTo>
                    <a:pt x="58647" y="88511"/>
                  </a:lnTo>
                  <a:lnTo>
                    <a:pt x="46217" y="133718"/>
                  </a:lnTo>
                  <a:lnTo>
                    <a:pt x="39939" y="158614"/>
                  </a:lnTo>
                  <a:lnTo>
                    <a:pt x="34341" y="183677"/>
                  </a:lnTo>
                  <a:lnTo>
                    <a:pt x="29200" y="208854"/>
                  </a:lnTo>
                  <a:lnTo>
                    <a:pt x="24360" y="234104"/>
                  </a:lnTo>
                  <a:lnTo>
                    <a:pt x="15221" y="279094"/>
                  </a:lnTo>
                  <a:lnTo>
                    <a:pt x="7161" y="317433"/>
                  </a:lnTo>
                  <a:lnTo>
                    <a:pt x="0" y="363266"/>
                  </a:lnTo>
                  <a:lnTo>
                    <a:pt x="660" y="368796"/>
                  </a:lnTo>
                  <a:lnTo>
                    <a:pt x="1806" y="371072"/>
                  </a:lnTo>
                  <a:lnTo>
                    <a:pt x="3276" y="371177"/>
                  </a:lnTo>
                  <a:lnTo>
                    <a:pt x="8332" y="36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754"/>
            <p:cNvSpPr/>
            <p:nvPr>
              <p:custDataLst>
                <p:tags r:id="rId36"/>
              </p:custDataLst>
            </p:nvPr>
          </p:nvSpPr>
          <p:spPr>
            <a:xfrm>
              <a:off x="8242300" y="55562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0831" y="58933"/>
                  </a:lnTo>
                  <a:lnTo>
                    <a:pt x="17828" y="102026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755"/>
            <p:cNvSpPr/>
            <p:nvPr>
              <p:custDataLst>
                <p:tags r:id="rId37"/>
              </p:custDataLst>
            </p:nvPr>
          </p:nvSpPr>
          <p:spPr>
            <a:xfrm>
              <a:off x="8020050" y="564515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6480" y="24695"/>
                  </a:lnTo>
                  <a:lnTo>
                    <a:pt x="48102" y="1020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756"/>
            <p:cNvSpPr/>
            <p:nvPr>
              <p:custDataLst>
                <p:tags r:id="rId38"/>
              </p:custDataLst>
            </p:nvPr>
          </p:nvSpPr>
          <p:spPr>
            <a:xfrm>
              <a:off x="7975862" y="4705986"/>
              <a:ext cx="253739" cy="174973"/>
            </a:xfrm>
            <a:custGeom>
              <a:avLst/>
              <a:gdLst/>
              <a:ahLst/>
              <a:cxnLst/>
              <a:rect l="0" t="0" r="0" b="0"/>
              <a:pathLst>
                <a:path w="253739" h="174973">
                  <a:moveTo>
                    <a:pt x="6088" y="62864"/>
                  </a:moveTo>
                  <a:lnTo>
                    <a:pt x="6088" y="62864"/>
                  </a:lnTo>
                  <a:lnTo>
                    <a:pt x="621" y="62864"/>
                  </a:lnTo>
                  <a:lnTo>
                    <a:pt x="0" y="69606"/>
                  </a:lnTo>
                  <a:lnTo>
                    <a:pt x="4859" y="108463"/>
                  </a:lnTo>
                  <a:lnTo>
                    <a:pt x="11300" y="155478"/>
                  </a:lnTo>
                  <a:lnTo>
                    <a:pt x="12338" y="174935"/>
                  </a:lnTo>
                  <a:lnTo>
                    <a:pt x="12371" y="174972"/>
                  </a:lnTo>
                  <a:lnTo>
                    <a:pt x="14315" y="130937"/>
                  </a:lnTo>
                  <a:lnTo>
                    <a:pt x="21225" y="85856"/>
                  </a:lnTo>
                  <a:lnTo>
                    <a:pt x="29749" y="56855"/>
                  </a:lnTo>
                  <a:lnTo>
                    <a:pt x="42945" y="36910"/>
                  </a:lnTo>
                  <a:lnTo>
                    <a:pt x="72982" y="13781"/>
                  </a:lnTo>
                  <a:lnTo>
                    <a:pt x="108693" y="265"/>
                  </a:lnTo>
                  <a:lnTo>
                    <a:pt x="131653" y="0"/>
                  </a:lnTo>
                  <a:lnTo>
                    <a:pt x="142715" y="1905"/>
                  </a:lnTo>
                  <a:lnTo>
                    <a:pt x="164412" y="15310"/>
                  </a:lnTo>
                  <a:lnTo>
                    <a:pt x="192698" y="46657"/>
                  </a:lnTo>
                  <a:lnTo>
                    <a:pt x="212603" y="82756"/>
                  </a:lnTo>
                  <a:lnTo>
                    <a:pt x="231972" y="129509"/>
                  </a:lnTo>
                  <a:lnTo>
                    <a:pt x="244317" y="160460"/>
                  </a:lnTo>
                  <a:lnTo>
                    <a:pt x="253738" y="170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757"/>
            <p:cNvSpPr/>
            <p:nvPr>
              <p:custDataLst>
                <p:tags r:id="rId39"/>
              </p:custDataLst>
            </p:nvPr>
          </p:nvSpPr>
          <p:spPr>
            <a:xfrm>
              <a:off x="7819787" y="5026725"/>
              <a:ext cx="600314" cy="65976"/>
            </a:xfrm>
            <a:custGeom>
              <a:avLst/>
              <a:gdLst/>
              <a:ahLst/>
              <a:cxnLst/>
              <a:rect l="0" t="0" r="0" b="0"/>
              <a:pathLst>
                <a:path w="600314" h="65976">
                  <a:moveTo>
                    <a:pt x="60563" y="65975"/>
                  </a:moveTo>
                  <a:lnTo>
                    <a:pt x="60563" y="65975"/>
                  </a:lnTo>
                  <a:lnTo>
                    <a:pt x="17252" y="55144"/>
                  </a:lnTo>
                  <a:lnTo>
                    <a:pt x="0" y="48147"/>
                  </a:lnTo>
                  <a:lnTo>
                    <a:pt x="433" y="47034"/>
                  </a:lnTo>
                  <a:lnTo>
                    <a:pt x="4675" y="43916"/>
                  </a:lnTo>
                  <a:lnTo>
                    <a:pt x="44820" y="36165"/>
                  </a:lnTo>
                  <a:lnTo>
                    <a:pt x="89314" y="32029"/>
                  </a:lnTo>
                  <a:lnTo>
                    <a:pt x="120652" y="28528"/>
                  </a:lnTo>
                  <a:lnTo>
                    <a:pt x="157067" y="24077"/>
                  </a:lnTo>
                  <a:lnTo>
                    <a:pt x="196866" y="18993"/>
                  </a:lnTo>
                  <a:lnTo>
                    <a:pt x="239626" y="14899"/>
                  </a:lnTo>
                  <a:lnTo>
                    <a:pt x="284360" y="11463"/>
                  </a:lnTo>
                  <a:lnTo>
                    <a:pt x="330412" y="8467"/>
                  </a:lnTo>
                  <a:lnTo>
                    <a:pt x="371695" y="5764"/>
                  </a:lnTo>
                  <a:lnTo>
                    <a:pt x="409801" y="3256"/>
                  </a:lnTo>
                  <a:lnTo>
                    <a:pt x="445788" y="879"/>
                  </a:lnTo>
                  <a:lnTo>
                    <a:pt x="476834" y="0"/>
                  </a:lnTo>
                  <a:lnTo>
                    <a:pt x="504589" y="119"/>
                  </a:lnTo>
                  <a:lnTo>
                    <a:pt x="549302" y="2134"/>
                  </a:lnTo>
                  <a:lnTo>
                    <a:pt x="600313" y="8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758"/>
            <p:cNvSpPr/>
            <p:nvPr>
              <p:custDataLst>
                <p:tags r:id="rId40"/>
              </p:custDataLst>
            </p:nvPr>
          </p:nvSpPr>
          <p:spPr>
            <a:xfrm>
              <a:off x="8140700" y="5060950"/>
              <a:ext cx="36593" cy="291654"/>
            </a:xfrm>
            <a:custGeom>
              <a:avLst/>
              <a:gdLst/>
              <a:ahLst/>
              <a:cxnLst/>
              <a:rect l="0" t="0" r="0" b="0"/>
              <a:pathLst>
                <a:path w="36593" h="291654">
                  <a:moveTo>
                    <a:pt x="0" y="0"/>
                  </a:moveTo>
                  <a:lnTo>
                    <a:pt x="0" y="0"/>
                  </a:lnTo>
                  <a:lnTo>
                    <a:pt x="5026" y="37038"/>
                  </a:lnTo>
                  <a:lnTo>
                    <a:pt x="6468" y="70083"/>
                  </a:lnTo>
                  <a:lnTo>
                    <a:pt x="9459" y="110641"/>
                  </a:lnTo>
                  <a:lnTo>
                    <a:pt x="13140" y="154536"/>
                  </a:lnTo>
                  <a:lnTo>
                    <a:pt x="17835" y="197799"/>
                  </a:lnTo>
                  <a:lnTo>
                    <a:pt x="24624" y="235842"/>
                  </a:lnTo>
                  <a:lnTo>
                    <a:pt x="34706" y="283156"/>
                  </a:lnTo>
                  <a:lnTo>
                    <a:pt x="36592" y="291653"/>
                  </a:lnTo>
                  <a:lnTo>
                    <a:pt x="35684" y="291097"/>
                  </a:lnTo>
                  <a:lnTo>
                    <a:pt x="254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514"/>
          <p:cNvGrpSpPr/>
          <p:nvPr/>
        </p:nvGrpSpPr>
        <p:grpSpPr>
          <a:xfrm>
            <a:off x="8771790" y="4851923"/>
            <a:ext cx="1102461" cy="852947"/>
            <a:chOff x="8771790" y="4851923"/>
            <a:chExt cx="1102461" cy="852947"/>
          </a:xfrm>
        </p:grpSpPr>
        <p:sp>
          <p:nvSpPr>
            <p:cNvPr id="139" name="SMARTInkShape-2759"/>
            <p:cNvSpPr/>
            <p:nvPr>
              <p:custDataLst>
                <p:tags r:id="rId24"/>
              </p:custDataLst>
            </p:nvPr>
          </p:nvSpPr>
          <p:spPr>
            <a:xfrm>
              <a:off x="8953760" y="4851923"/>
              <a:ext cx="58838" cy="272528"/>
            </a:xfrm>
            <a:custGeom>
              <a:avLst/>
              <a:gdLst/>
              <a:ahLst/>
              <a:cxnLst/>
              <a:rect l="0" t="0" r="0" b="0"/>
              <a:pathLst>
                <a:path w="58838" h="272528">
                  <a:moveTo>
                    <a:pt x="6090" y="12177"/>
                  </a:moveTo>
                  <a:lnTo>
                    <a:pt x="6090" y="12177"/>
                  </a:lnTo>
                  <a:lnTo>
                    <a:pt x="0" y="0"/>
                  </a:lnTo>
                  <a:lnTo>
                    <a:pt x="15470" y="41609"/>
                  </a:lnTo>
                  <a:lnTo>
                    <a:pt x="25781" y="73941"/>
                  </a:lnTo>
                  <a:lnTo>
                    <a:pt x="35067" y="109478"/>
                  </a:lnTo>
                  <a:lnTo>
                    <a:pt x="43898" y="144557"/>
                  </a:lnTo>
                  <a:lnTo>
                    <a:pt x="51821" y="177551"/>
                  </a:lnTo>
                  <a:lnTo>
                    <a:pt x="58837" y="218516"/>
                  </a:lnTo>
                  <a:lnTo>
                    <a:pt x="55602" y="254594"/>
                  </a:lnTo>
                  <a:lnTo>
                    <a:pt x="50540" y="272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760"/>
            <p:cNvSpPr/>
            <p:nvPr>
              <p:custDataLst>
                <p:tags r:id="rId25"/>
              </p:custDataLst>
            </p:nvPr>
          </p:nvSpPr>
          <p:spPr>
            <a:xfrm>
              <a:off x="8776871" y="5219700"/>
              <a:ext cx="853374" cy="30429"/>
            </a:xfrm>
            <a:custGeom>
              <a:avLst/>
              <a:gdLst/>
              <a:ahLst/>
              <a:cxnLst/>
              <a:rect l="0" t="0" r="0" b="0"/>
              <a:pathLst>
                <a:path w="853374" h="30429">
                  <a:moveTo>
                    <a:pt x="49629" y="0"/>
                  </a:moveTo>
                  <a:lnTo>
                    <a:pt x="49629" y="0"/>
                  </a:lnTo>
                  <a:lnTo>
                    <a:pt x="2784" y="6088"/>
                  </a:lnTo>
                  <a:lnTo>
                    <a:pt x="0" y="6272"/>
                  </a:lnTo>
                  <a:lnTo>
                    <a:pt x="42928" y="6340"/>
                  </a:lnTo>
                  <a:lnTo>
                    <a:pt x="82634" y="5640"/>
                  </a:lnTo>
                  <a:lnTo>
                    <a:pt x="109026" y="4465"/>
                  </a:lnTo>
                  <a:lnTo>
                    <a:pt x="137910" y="2977"/>
                  </a:lnTo>
                  <a:lnTo>
                    <a:pt x="172690" y="1984"/>
                  </a:lnTo>
                  <a:lnTo>
                    <a:pt x="211397" y="1323"/>
                  </a:lnTo>
                  <a:lnTo>
                    <a:pt x="252724" y="882"/>
                  </a:lnTo>
                  <a:lnTo>
                    <a:pt x="298620" y="588"/>
                  </a:lnTo>
                  <a:lnTo>
                    <a:pt x="347562" y="392"/>
                  </a:lnTo>
                  <a:lnTo>
                    <a:pt x="398534" y="262"/>
                  </a:lnTo>
                  <a:lnTo>
                    <a:pt x="449450" y="880"/>
                  </a:lnTo>
                  <a:lnTo>
                    <a:pt x="500326" y="1998"/>
                  </a:lnTo>
                  <a:lnTo>
                    <a:pt x="551177" y="3449"/>
                  </a:lnTo>
                  <a:lnTo>
                    <a:pt x="598483" y="5827"/>
                  </a:lnTo>
                  <a:lnTo>
                    <a:pt x="643426" y="8823"/>
                  </a:lnTo>
                  <a:lnTo>
                    <a:pt x="686793" y="12232"/>
                  </a:lnTo>
                  <a:lnTo>
                    <a:pt x="723466" y="15210"/>
                  </a:lnTo>
                  <a:lnTo>
                    <a:pt x="755677" y="17901"/>
                  </a:lnTo>
                  <a:lnTo>
                    <a:pt x="784910" y="20401"/>
                  </a:lnTo>
                  <a:lnTo>
                    <a:pt x="824919" y="25059"/>
                  </a:lnTo>
                  <a:lnTo>
                    <a:pt x="852020" y="29768"/>
                  </a:lnTo>
                  <a:lnTo>
                    <a:pt x="853373" y="30428"/>
                  </a:lnTo>
                  <a:lnTo>
                    <a:pt x="79892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761"/>
            <p:cNvSpPr/>
            <p:nvPr>
              <p:custDataLst>
                <p:tags r:id="rId26"/>
              </p:custDataLst>
            </p:nvPr>
          </p:nvSpPr>
          <p:spPr>
            <a:xfrm>
              <a:off x="8771790" y="5450801"/>
              <a:ext cx="416661" cy="158139"/>
            </a:xfrm>
            <a:custGeom>
              <a:avLst/>
              <a:gdLst/>
              <a:ahLst/>
              <a:cxnLst/>
              <a:rect l="0" t="0" r="0" b="0"/>
              <a:pathLst>
                <a:path w="416661" h="158139">
                  <a:moveTo>
                    <a:pt x="54710" y="22899"/>
                  </a:moveTo>
                  <a:lnTo>
                    <a:pt x="54710" y="22899"/>
                  </a:lnTo>
                  <a:lnTo>
                    <a:pt x="54710" y="17432"/>
                  </a:lnTo>
                  <a:lnTo>
                    <a:pt x="58080" y="20181"/>
                  </a:lnTo>
                  <a:lnTo>
                    <a:pt x="63547" y="28836"/>
                  </a:lnTo>
                  <a:lnTo>
                    <a:pt x="71928" y="76153"/>
                  </a:lnTo>
                  <a:lnTo>
                    <a:pt x="71535" y="99484"/>
                  </a:lnTo>
                  <a:lnTo>
                    <a:pt x="62674" y="131041"/>
                  </a:lnTo>
                  <a:lnTo>
                    <a:pt x="52605" y="147162"/>
                  </a:lnTo>
                  <a:lnTo>
                    <a:pt x="41074" y="155738"/>
                  </a:lnTo>
                  <a:lnTo>
                    <a:pt x="35036" y="158025"/>
                  </a:lnTo>
                  <a:lnTo>
                    <a:pt x="29600" y="158138"/>
                  </a:lnTo>
                  <a:lnTo>
                    <a:pt x="19797" y="154502"/>
                  </a:lnTo>
                  <a:lnTo>
                    <a:pt x="10735" y="142537"/>
                  </a:lnTo>
                  <a:lnTo>
                    <a:pt x="3415" y="124049"/>
                  </a:lnTo>
                  <a:lnTo>
                    <a:pt x="0" y="87285"/>
                  </a:lnTo>
                  <a:lnTo>
                    <a:pt x="1702" y="64450"/>
                  </a:lnTo>
                  <a:lnTo>
                    <a:pt x="10454" y="46305"/>
                  </a:lnTo>
                  <a:lnTo>
                    <a:pt x="16739" y="38503"/>
                  </a:lnTo>
                  <a:lnTo>
                    <a:pt x="49182" y="20780"/>
                  </a:lnTo>
                  <a:lnTo>
                    <a:pt x="85414" y="11138"/>
                  </a:lnTo>
                  <a:lnTo>
                    <a:pt x="130445" y="3561"/>
                  </a:lnTo>
                  <a:lnTo>
                    <a:pt x="155294" y="1540"/>
                  </a:lnTo>
                  <a:lnTo>
                    <a:pt x="181033" y="193"/>
                  </a:lnTo>
                  <a:lnTo>
                    <a:pt x="208069" y="0"/>
                  </a:lnTo>
                  <a:lnTo>
                    <a:pt x="235971" y="578"/>
                  </a:lnTo>
                  <a:lnTo>
                    <a:pt x="264451" y="1669"/>
                  </a:lnTo>
                  <a:lnTo>
                    <a:pt x="290492" y="3101"/>
                  </a:lnTo>
                  <a:lnTo>
                    <a:pt x="314909" y="4761"/>
                  </a:lnTo>
                  <a:lnTo>
                    <a:pt x="357326" y="7782"/>
                  </a:lnTo>
                  <a:lnTo>
                    <a:pt x="398217" y="9483"/>
                  </a:lnTo>
                  <a:lnTo>
                    <a:pt x="416660" y="10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762"/>
            <p:cNvSpPr/>
            <p:nvPr>
              <p:custDataLst>
                <p:tags r:id="rId27"/>
              </p:custDataLst>
            </p:nvPr>
          </p:nvSpPr>
          <p:spPr>
            <a:xfrm>
              <a:off x="9532232" y="5492750"/>
              <a:ext cx="342019" cy="6351"/>
            </a:xfrm>
            <a:custGeom>
              <a:avLst/>
              <a:gdLst/>
              <a:ahLst/>
              <a:cxnLst/>
              <a:rect l="0" t="0" r="0" b="0"/>
              <a:pathLst>
                <a:path w="3420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883"/>
                  </a:lnTo>
                  <a:lnTo>
                    <a:pt x="2750" y="3632"/>
                  </a:lnTo>
                  <a:lnTo>
                    <a:pt x="38876" y="1450"/>
                  </a:lnTo>
                  <a:lnTo>
                    <a:pt x="75114" y="644"/>
                  </a:lnTo>
                  <a:lnTo>
                    <a:pt x="98465" y="429"/>
                  </a:lnTo>
                  <a:lnTo>
                    <a:pt x="124616" y="287"/>
                  </a:lnTo>
                  <a:lnTo>
                    <a:pt x="152633" y="191"/>
                  </a:lnTo>
                  <a:lnTo>
                    <a:pt x="179778" y="128"/>
                  </a:lnTo>
                  <a:lnTo>
                    <a:pt x="206341" y="85"/>
                  </a:lnTo>
                  <a:lnTo>
                    <a:pt x="232517" y="57"/>
                  </a:lnTo>
                  <a:lnTo>
                    <a:pt x="278533" y="25"/>
                  </a:lnTo>
                  <a:lnTo>
                    <a:pt x="342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763"/>
            <p:cNvSpPr/>
            <p:nvPr>
              <p:custDataLst>
                <p:tags r:id="rId28"/>
              </p:custDataLst>
            </p:nvPr>
          </p:nvSpPr>
          <p:spPr>
            <a:xfrm>
              <a:off x="9664700" y="5524500"/>
              <a:ext cx="19051" cy="152560"/>
            </a:xfrm>
            <a:custGeom>
              <a:avLst/>
              <a:gdLst/>
              <a:ahLst/>
              <a:cxnLst/>
              <a:rect l="0" t="0" r="0" b="0"/>
              <a:pathLst>
                <a:path w="19051" h="152560">
                  <a:moveTo>
                    <a:pt x="19050" y="0"/>
                  </a:moveTo>
                  <a:lnTo>
                    <a:pt x="19050" y="0"/>
                  </a:lnTo>
                  <a:lnTo>
                    <a:pt x="19050" y="40181"/>
                  </a:lnTo>
                  <a:lnTo>
                    <a:pt x="17169" y="81286"/>
                  </a:lnTo>
                  <a:lnTo>
                    <a:pt x="14023" y="118394"/>
                  </a:lnTo>
                  <a:lnTo>
                    <a:pt x="12960" y="149054"/>
                  </a:lnTo>
                  <a:lnTo>
                    <a:pt x="11463" y="151580"/>
                  </a:lnTo>
                  <a:lnTo>
                    <a:pt x="9054" y="15255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764"/>
            <p:cNvSpPr/>
            <p:nvPr>
              <p:custDataLst>
                <p:tags r:id="rId29"/>
              </p:custDataLst>
            </p:nvPr>
          </p:nvSpPr>
          <p:spPr>
            <a:xfrm>
              <a:off x="9316011" y="5455343"/>
              <a:ext cx="151840" cy="195192"/>
            </a:xfrm>
            <a:custGeom>
              <a:avLst/>
              <a:gdLst/>
              <a:ahLst/>
              <a:cxnLst/>
              <a:rect l="0" t="0" r="0" b="0"/>
              <a:pathLst>
                <a:path w="151840" h="195192">
                  <a:moveTo>
                    <a:pt x="24839" y="43757"/>
                  </a:moveTo>
                  <a:lnTo>
                    <a:pt x="24839" y="43757"/>
                  </a:lnTo>
                  <a:lnTo>
                    <a:pt x="19371" y="18516"/>
                  </a:lnTo>
                  <a:lnTo>
                    <a:pt x="22121" y="7194"/>
                  </a:lnTo>
                  <a:lnTo>
                    <a:pt x="25144" y="4564"/>
                  </a:lnTo>
                  <a:lnTo>
                    <a:pt x="34146" y="1644"/>
                  </a:lnTo>
                  <a:lnTo>
                    <a:pt x="51115" y="0"/>
                  </a:lnTo>
                  <a:lnTo>
                    <a:pt x="65209" y="7140"/>
                  </a:lnTo>
                  <a:lnTo>
                    <a:pt x="72919" y="12996"/>
                  </a:lnTo>
                  <a:lnTo>
                    <a:pt x="81485" y="28910"/>
                  </a:lnTo>
                  <a:lnTo>
                    <a:pt x="83770" y="38092"/>
                  </a:lnTo>
                  <a:lnTo>
                    <a:pt x="80243" y="71241"/>
                  </a:lnTo>
                  <a:lnTo>
                    <a:pt x="63519" y="104503"/>
                  </a:lnTo>
                  <a:lnTo>
                    <a:pt x="23094" y="151066"/>
                  </a:lnTo>
                  <a:lnTo>
                    <a:pt x="0" y="182744"/>
                  </a:lnTo>
                  <a:lnTo>
                    <a:pt x="6348" y="186616"/>
                  </a:lnTo>
                  <a:lnTo>
                    <a:pt x="47796" y="191268"/>
                  </a:lnTo>
                  <a:lnTo>
                    <a:pt x="92089" y="195191"/>
                  </a:lnTo>
                  <a:lnTo>
                    <a:pt x="135646" y="187238"/>
                  </a:lnTo>
                  <a:lnTo>
                    <a:pt x="151839" y="183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765"/>
            <p:cNvSpPr/>
            <p:nvPr>
              <p:custDataLst>
                <p:tags r:id="rId30"/>
              </p:custDataLst>
            </p:nvPr>
          </p:nvSpPr>
          <p:spPr>
            <a:xfrm>
              <a:off x="9550400" y="5537200"/>
              <a:ext cx="69851" cy="127720"/>
            </a:xfrm>
            <a:custGeom>
              <a:avLst/>
              <a:gdLst/>
              <a:ahLst/>
              <a:cxnLst/>
              <a:rect l="0" t="0" r="0" b="0"/>
              <a:pathLst>
                <a:path w="69851" h="127720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65486" y="705"/>
                  </a:lnTo>
                  <a:lnTo>
                    <a:pt x="64824" y="1882"/>
                  </a:lnTo>
                  <a:lnTo>
                    <a:pt x="62676" y="6480"/>
                  </a:lnTo>
                  <a:lnTo>
                    <a:pt x="42529" y="46087"/>
                  </a:lnTo>
                  <a:lnTo>
                    <a:pt x="23740" y="89798"/>
                  </a:lnTo>
                  <a:lnTo>
                    <a:pt x="5548" y="124914"/>
                  </a:lnTo>
                  <a:lnTo>
                    <a:pt x="3698" y="127021"/>
                  </a:lnTo>
                  <a:lnTo>
                    <a:pt x="2466" y="12771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766"/>
            <p:cNvSpPr/>
            <p:nvPr>
              <p:custDataLst>
                <p:tags r:id="rId31"/>
              </p:custDataLst>
            </p:nvPr>
          </p:nvSpPr>
          <p:spPr>
            <a:xfrm>
              <a:off x="9176011" y="5394681"/>
              <a:ext cx="628390" cy="310189"/>
            </a:xfrm>
            <a:custGeom>
              <a:avLst/>
              <a:gdLst/>
              <a:ahLst/>
              <a:cxnLst/>
              <a:rect l="0" t="0" r="0" b="0"/>
              <a:pathLst>
                <a:path w="628390" h="310189">
                  <a:moveTo>
                    <a:pt x="6089" y="161569"/>
                  </a:moveTo>
                  <a:lnTo>
                    <a:pt x="6089" y="161569"/>
                  </a:lnTo>
                  <a:lnTo>
                    <a:pt x="0" y="161569"/>
                  </a:lnTo>
                  <a:lnTo>
                    <a:pt x="11971" y="203664"/>
                  </a:lnTo>
                  <a:lnTo>
                    <a:pt x="20139" y="242324"/>
                  </a:lnTo>
                  <a:lnTo>
                    <a:pt x="29222" y="287378"/>
                  </a:lnTo>
                  <a:lnTo>
                    <a:pt x="36565" y="310188"/>
                  </a:lnTo>
                  <a:lnTo>
                    <a:pt x="36989" y="310037"/>
                  </a:lnTo>
                  <a:lnTo>
                    <a:pt x="37764" y="272643"/>
                  </a:lnTo>
                  <a:lnTo>
                    <a:pt x="37806" y="237276"/>
                  </a:lnTo>
                  <a:lnTo>
                    <a:pt x="37111" y="214157"/>
                  </a:lnTo>
                  <a:lnTo>
                    <a:pt x="35942" y="188161"/>
                  </a:lnTo>
                  <a:lnTo>
                    <a:pt x="34458" y="160247"/>
                  </a:lnTo>
                  <a:lnTo>
                    <a:pt x="32762" y="135287"/>
                  </a:lnTo>
                  <a:lnTo>
                    <a:pt x="28997" y="90621"/>
                  </a:lnTo>
                  <a:lnTo>
                    <a:pt x="26282" y="50001"/>
                  </a:lnTo>
                  <a:lnTo>
                    <a:pt x="25239" y="26761"/>
                  </a:lnTo>
                  <a:lnTo>
                    <a:pt x="27323" y="24425"/>
                  </a:lnTo>
                  <a:lnTo>
                    <a:pt x="35282" y="19948"/>
                  </a:lnTo>
                  <a:lnTo>
                    <a:pt x="68518" y="13460"/>
                  </a:lnTo>
                  <a:lnTo>
                    <a:pt x="105802" y="9195"/>
                  </a:lnTo>
                  <a:lnTo>
                    <a:pt x="127597" y="7070"/>
                  </a:lnTo>
                  <a:lnTo>
                    <a:pt x="154122" y="4947"/>
                  </a:lnTo>
                  <a:lnTo>
                    <a:pt x="183800" y="2826"/>
                  </a:lnTo>
                  <a:lnTo>
                    <a:pt x="215579" y="707"/>
                  </a:lnTo>
                  <a:lnTo>
                    <a:pt x="250172" y="0"/>
                  </a:lnTo>
                  <a:lnTo>
                    <a:pt x="286638" y="234"/>
                  </a:lnTo>
                  <a:lnTo>
                    <a:pt x="324355" y="1096"/>
                  </a:lnTo>
                  <a:lnTo>
                    <a:pt x="362905" y="3787"/>
                  </a:lnTo>
                  <a:lnTo>
                    <a:pt x="402011" y="7698"/>
                  </a:lnTo>
                  <a:lnTo>
                    <a:pt x="441486" y="12422"/>
                  </a:lnTo>
                  <a:lnTo>
                    <a:pt x="476977" y="16276"/>
                  </a:lnTo>
                  <a:lnTo>
                    <a:pt x="509808" y="19551"/>
                  </a:lnTo>
                  <a:lnTo>
                    <a:pt x="540868" y="22441"/>
                  </a:lnTo>
                  <a:lnTo>
                    <a:pt x="586668" y="27532"/>
                  </a:lnTo>
                  <a:lnTo>
                    <a:pt x="628389" y="34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515"/>
          <p:cNvGrpSpPr/>
          <p:nvPr/>
        </p:nvGrpSpPr>
        <p:grpSpPr>
          <a:xfrm>
            <a:off x="10248322" y="4229439"/>
            <a:ext cx="1461079" cy="1097650"/>
            <a:chOff x="10248322" y="4229439"/>
            <a:chExt cx="1461079" cy="1097650"/>
          </a:xfrm>
        </p:grpSpPr>
        <p:sp>
          <p:nvSpPr>
            <p:cNvPr id="148" name="SMARTInkShape-2767"/>
            <p:cNvSpPr/>
            <p:nvPr>
              <p:custDataLst>
                <p:tags r:id="rId10"/>
              </p:custDataLst>
            </p:nvPr>
          </p:nvSpPr>
          <p:spPr>
            <a:xfrm>
              <a:off x="10972800" y="44323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2307" y="0"/>
                  </a:lnTo>
                  <a:lnTo>
                    <a:pt x="7117" y="188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768"/>
            <p:cNvSpPr/>
            <p:nvPr>
              <p:custDataLst>
                <p:tags r:id="rId11"/>
              </p:custDataLst>
            </p:nvPr>
          </p:nvSpPr>
          <p:spPr>
            <a:xfrm>
              <a:off x="11220450" y="4395536"/>
              <a:ext cx="285751" cy="173773"/>
            </a:xfrm>
            <a:custGeom>
              <a:avLst/>
              <a:gdLst/>
              <a:ahLst/>
              <a:cxnLst/>
              <a:rect l="0" t="0" r="0" b="0"/>
              <a:pathLst>
                <a:path w="285751" h="173773">
                  <a:moveTo>
                    <a:pt x="0" y="170114"/>
                  </a:moveTo>
                  <a:lnTo>
                    <a:pt x="0" y="170114"/>
                  </a:lnTo>
                  <a:lnTo>
                    <a:pt x="0" y="173485"/>
                  </a:lnTo>
                  <a:lnTo>
                    <a:pt x="1412" y="173772"/>
                  </a:lnTo>
                  <a:lnTo>
                    <a:pt x="6742" y="172210"/>
                  </a:lnTo>
                  <a:lnTo>
                    <a:pt x="31159" y="153880"/>
                  </a:lnTo>
                  <a:lnTo>
                    <a:pt x="58465" y="119364"/>
                  </a:lnTo>
                  <a:lnTo>
                    <a:pt x="84428" y="74487"/>
                  </a:lnTo>
                  <a:lnTo>
                    <a:pt x="106935" y="29738"/>
                  </a:lnTo>
                  <a:lnTo>
                    <a:pt x="114012" y="0"/>
                  </a:lnTo>
                  <a:lnTo>
                    <a:pt x="113537" y="14842"/>
                  </a:lnTo>
                  <a:lnTo>
                    <a:pt x="105454" y="62430"/>
                  </a:lnTo>
                  <a:lnTo>
                    <a:pt x="109484" y="107085"/>
                  </a:lnTo>
                  <a:lnTo>
                    <a:pt x="114040" y="124463"/>
                  </a:lnTo>
                  <a:lnTo>
                    <a:pt x="116244" y="129096"/>
                  </a:lnTo>
                  <a:lnTo>
                    <a:pt x="119123" y="132186"/>
                  </a:lnTo>
                  <a:lnTo>
                    <a:pt x="126086" y="135618"/>
                  </a:lnTo>
                  <a:lnTo>
                    <a:pt x="129918" y="135122"/>
                  </a:lnTo>
                  <a:lnTo>
                    <a:pt x="137939" y="130809"/>
                  </a:lnTo>
                  <a:lnTo>
                    <a:pt x="150388" y="113704"/>
                  </a:lnTo>
                  <a:lnTo>
                    <a:pt x="163014" y="77278"/>
                  </a:lnTo>
                  <a:lnTo>
                    <a:pt x="182273" y="31141"/>
                  </a:lnTo>
                  <a:lnTo>
                    <a:pt x="186843" y="24387"/>
                  </a:lnTo>
                  <a:lnTo>
                    <a:pt x="188061" y="23574"/>
                  </a:lnTo>
                  <a:lnTo>
                    <a:pt x="188875" y="23737"/>
                  </a:lnTo>
                  <a:lnTo>
                    <a:pt x="196760" y="30709"/>
                  </a:lnTo>
                  <a:lnTo>
                    <a:pt x="208409" y="68938"/>
                  </a:lnTo>
                  <a:lnTo>
                    <a:pt x="229629" y="103980"/>
                  </a:lnTo>
                  <a:lnTo>
                    <a:pt x="241757" y="116732"/>
                  </a:lnTo>
                  <a:lnTo>
                    <a:pt x="254203" y="124752"/>
                  </a:lnTo>
                  <a:lnTo>
                    <a:pt x="260486" y="125761"/>
                  </a:lnTo>
                  <a:lnTo>
                    <a:pt x="285750" y="119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769"/>
            <p:cNvSpPr/>
            <p:nvPr>
              <p:custDataLst>
                <p:tags r:id="rId12"/>
              </p:custDataLst>
            </p:nvPr>
          </p:nvSpPr>
          <p:spPr>
            <a:xfrm>
              <a:off x="11099800" y="44767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0"/>
                  </a:moveTo>
                  <a:lnTo>
                    <a:pt x="0" y="0"/>
                  </a:lnTo>
                  <a:lnTo>
                    <a:pt x="44813" y="3371"/>
                  </a:lnTo>
                  <a:lnTo>
                    <a:pt x="84452" y="6467"/>
                  </a:lnTo>
                  <a:lnTo>
                    <a:pt x="1206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770"/>
            <p:cNvSpPr/>
            <p:nvPr>
              <p:custDataLst>
                <p:tags r:id="rId13"/>
              </p:custDataLst>
            </p:nvPr>
          </p:nvSpPr>
          <p:spPr>
            <a:xfrm>
              <a:off x="10985500" y="45339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2574" y="1955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771"/>
            <p:cNvSpPr/>
            <p:nvPr>
              <p:custDataLst>
                <p:tags r:id="rId14"/>
              </p:custDataLst>
            </p:nvPr>
          </p:nvSpPr>
          <p:spPr>
            <a:xfrm>
              <a:off x="10833100" y="4381500"/>
              <a:ext cx="107951" cy="196851"/>
            </a:xfrm>
            <a:custGeom>
              <a:avLst/>
              <a:gdLst/>
              <a:ahLst/>
              <a:cxnLst/>
              <a:rect l="0" t="0" r="0" b="0"/>
              <a:pathLst>
                <a:path w="107951" h="196851">
                  <a:moveTo>
                    <a:pt x="107950" y="0"/>
                  </a:moveTo>
                  <a:lnTo>
                    <a:pt x="107950" y="0"/>
                  </a:lnTo>
                  <a:lnTo>
                    <a:pt x="104579" y="0"/>
                  </a:lnTo>
                  <a:lnTo>
                    <a:pt x="95741" y="3371"/>
                  </a:lnTo>
                  <a:lnTo>
                    <a:pt x="90059" y="10670"/>
                  </a:lnTo>
                  <a:lnTo>
                    <a:pt x="67514" y="55500"/>
                  </a:lnTo>
                  <a:lnTo>
                    <a:pt x="50108" y="92174"/>
                  </a:lnTo>
                  <a:lnTo>
                    <a:pt x="33425" y="130557"/>
                  </a:lnTo>
                  <a:lnTo>
                    <a:pt x="11509" y="175054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772"/>
            <p:cNvSpPr/>
            <p:nvPr>
              <p:custDataLst>
                <p:tags r:id="rId15"/>
              </p:custDataLst>
            </p:nvPr>
          </p:nvSpPr>
          <p:spPr>
            <a:xfrm>
              <a:off x="10807700" y="4381500"/>
              <a:ext cx="127001" cy="158751"/>
            </a:xfrm>
            <a:custGeom>
              <a:avLst/>
              <a:gdLst/>
              <a:ahLst/>
              <a:cxnLst/>
              <a:rect l="0" t="0" r="0" b="0"/>
              <a:pathLst>
                <a:path w="127001" h="1587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38613" y="45190"/>
                  </a:lnTo>
                  <a:lnTo>
                    <a:pt x="65532" y="82769"/>
                  </a:lnTo>
                  <a:lnTo>
                    <a:pt x="102864" y="126651"/>
                  </a:lnTo>
                  <a:lnTo>
                    <a:pt x="1270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773"/>
            <p:cNvSpPr/>
            <p:nvPr>
              <p:custDataLst>
                <p:tags r:id="rId16"/>
              </p:custDataLst>
            </p:nvPr>
          </p:nvSpPr>
          <p:spPr>
            <a:xfrm>
              <a:off x="10644243" y="4381500"/>
              <a:ext cx="87258" cy="187526"/>
            </a:xfrm>
            <a:custGeom>
              <a:avLst/>
              <a:gdLst/>
              <a:ahLst/>
              <a:cxnLst/>
              <a:rect l="0" t="0" r="0" b="0"/>
              <a:pathLst>
                <a:path w="87258" h="187526">
                  <a:moveTo>
                    <a:pt x="61857" y="0"/>
                  </a:moveTo>
                  <a:lnTo>
                    <a:pt x="61857" y="0"/>
                  </a:lnTo>
                  <a:lnTo>
                    <a:pt x="51012" y="705"/>
                  </a:lnTo>
                  <a:lnTo>
                    <a:pt x="35831" y="5775"/>
                  </a:lnTo>
                  <a:lnTo>
                    <a:pt x="26536" y="12209"/>
                  </a:lnTo>
                  <a:lnTo>
                    <a:pt x="13369" y="30507"/>
                  </a:lnTo>
                  <a:lnTo>
                    <a:pt x="3902" y="57174"/>
                  </a:lnTo>
                  <a:lnTo>
                    <a:pt x="0" y="94159"/>
                  </a:lnTo>
                  <a:lnTo>
                    <a:pt x="4457" y="140059"/>
                  </a:lnTo>
                  <a:lnTo>
                    <a:pt x="10710" y="159145"/>
                  </a:lnTo>
                  <a:lnTo>
                    <a:pt x="20074" y="173272"/>
                  </a:lnTo>
                  <a:lnTo>
                    <a:pt x="25534" y="179014"/>
                  </a:lnTo>
                  <a:lnTo>
                    <a:pt x="39128" y="185394"/>
                  </a:lnTo>
                  <a:lnTo>
                    <a:pt x="54577" y="187525"/>
                  </a:lnTo>
                  <a:lnTo>
                    <a:pt x="8725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774"/>
            <p:cNvSpPr/>
            <p:nvPr>
              <p:custDataLst>
                <p:tags r:id="rId17"/>
              </p:custDataLst>
            </p:nvPr>
          </p:nvSpPr>
          <p:spPr>
            <a:xfrm>
              <a:off x="10248322" y="5023815"/>
              <a:ext cx="368879" cy="303274"/>
            </a:xfrm>
            <a:custGeom>
              <a:avLst/>
              <a:gdLst/>
              <a:ahLst/>
              <a:cxnLst/>
              <a:rect l="0" t="0" r="0" b="0"/>
              <a:pathLst>
                <a:path w="368879" h="303274">
                  <a:moveTo>
                    <a:pt x="38678" y="100635"/>
                  </a:moveTo>
                  <a:lnTo>
                    <a:pt x="38678" y="100635"/>
                  </a:lnTo>
                  <a:lnTo>
                    <a:pt x="38678" y="97264"/>
                  </a:lnTo>
                  <a:lnTo>
                    <a:pt x="37972" y="96271"/>
                  </a:lnTo>
                  <a:lnTo>
                    <a:pt x="36797" y="95609"/>
                  </a:lnTo>
                  <a:lnTo>
                    <a:pt x="35307" y="95168"/>
                  </a:lnTo>
                  <a:lnTo>
                    <a:pt x="35020" y="94873"/>
                  </a:lnTo>
                  <a:lnTo>
                    <a:pt x="35534" y="94677"/>
                  </a:lnTo>
                  <a:lnTo>
                    <a:pt x="38057" y="94363"/>
                  </a:lnTo>
                  <a:lnTo>
                    <a:pt x="68510" y="108597"/>
                  </a:lnTo>
                  <a:lnTo>
                    <a:pt x="115021" y="112399"/>
                  </a:lnTo>
                  <a:lnTo>
                    <a:pt x="152315" y="111646"/>
                  </a:lnTo>
                  <a:lnTo>
                    <a:pt x="185316" y="102408"/>
                  </a:lnTo>
                  <a:lnTo>
                    <a:pt x="204275" y="92251"/>
                  </a:lnTo>
                  <a:lnTo>
                    <a:pt x="216463" y="78800"/>
                  </a:lnTo>
                  <a:lnTo>
                    <a:pt x="223527" y="62708"/>
                  </a:lnTo>
                  <a:lnTo>
                    <a:pt x="226665" y="43797"/>
                  </a:lnTo>
                  <a:lnTo>
                    <a:pt x="224298" y="27396"/>
                  </a:lnTo>
                  <a:lnTo>
                    <a:pt x="221691" y="20059"/>
                  </a:lnTo>
                  <a:lnTo>
                    <a:pt x="213151" y="10025"/>
                  </a:lnTo>
                  <a:lnTo>
                    <a:pt x="202299" y="3920"/>
                  </a:lnTo>
                  <a:lnTo>
                    <a:pt x="174323" y="0"/>
                  </a:lnTo>
                  <a:lnTo>
                    <a:pt x="155409" y="875"/>
                  </a:lnTo>
                  <a:lnTo>
                    <a:pt x="124926" y="10713"/>
                  </a:lnTo>
                  <a:lnTo>
                    <a:pt x="93554" y="32991"/>
                  </a:lnTo>
                  <a:lnTo>
                    <a:pt x="62619" y="71341"/>
                  </a:lnTo>
                  <a:lnTo>
                    <a:pt x="44145" y="104549"/>
                  </a:lnTo>
                  <a:lnTo>
                    <a:pt x="26525" y="138593"/>
                  </a:lnTo>
                  <a:lnTo>
                    <a:pt x="6385" y="185730"/>
                  </a:lnTo>
                  <a:lnTo>
                    <a:pt x="336" y="212538"/>
                  </a:lnTo>
                  <a:lnTo>
                    <a:pt x="0" y="236212"/>
                  </a:lnTo>
                  <a:lnTo>
                    <a:pt x="5964" y="256612"/>
                  </a:lnTo>
                  <a:lnTo>
                    <a:pt x="10519" y="266003"/>
                  </a:lnTo>
                  <a:lnTo>
                    <a:pt x="26869" y="280200"/>
                  </a:lnTo>
                  <a:lnTo>
                    <a:pt x="50363" y="290508"/>
                  </a:lnTo>
                  <a:lnTo>
                    <a:pt x="81971" y="297442"/>
                  </a:lnTo>
                  <a:lnTo>
                    <a:pt x="120948" y="300993"/>
                  </a:lnTo>
                  <a:lnTo>
                    <a:pt x="165554" y="302572"/>
                  </a:lnTo>
                  <a:lnTo>
                    <a:pt x="190290" y="302992"/>
                  </a:lnTo>
                  <a:lnTo>
                    <a:pt x="215952" y="303273"/>
                  </a:lnTo>
                  <a:lnTo>
                    <a:pt x="261399" y="301704"/>
                  </a:lnTo>
                  <a:lnTo>
                    <a:pt x="301353" y="298654"/>
                  </a:lnTo>
                  <a:lnTo>
                    <a:pt x="346675" y="293677"/>
                  </a:lnTo>
                  <a:lnTo>
                    <a:pt x="368878" y="29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775"/>
            <p:cNvSpPr/>
            <p:nvPr>
              <p:custDataLst>
                <p:tags r:id="rId18"/>
              </p:custDataLst>
            </p:nvPr>
          </p:nvSpPr>
          <p:spPr>
            <a:xfrm>
              <a:off x="11133172" y="4877240"/>
              <a:ext cx="246029" cy="70743"/>
            </a:xfrm>
            <a:custGeom>
              <a:avLst/>
              <a:gdLst/>
              <a:ahLst/>
              <a:cxnLst/>
              <a:rect l="0" t="0" r="0" b="0"/>
              <a:pathLst>
                <a:path w="246029" h="70743">
                  <a:moveTo>
                    <a:pt x="61878" y="5910"/>
                  </a:moveTo>
                  <a:lnTo>
                    <a:pt x="61878" y="5910"/>
                  </a:lnTo>
                  <a:lnTo>
                    <a:pt x="58508" y="37071"/>
                  </a:lnTo>
                  <a:lnTo>
                    <a:pt x="53089" y="51744"/>
                  </a:lnTo>
                  <a:lnTo>
                    <a:pt x="45977" y="62264"/>
                  </a:lnTo>
                  <a:lnTo>
                    <a:pt x="38114" y="69291"/>
                  </a:lnTo>
                  <a:lnTo>
                    <a:pt x="34039" y="70742"/>
                  </a:lnTo>
                  <a:lnTo>
                    <a:pt x="25752" y="70472"/>
                  </a:lnTo>
                  <a:lnTo>
                    <a:pt x="17364" y="66119"/>
                  </a:lnTo>
                  <a:lnTo>
                    <a:pt x="13152" y="62983"/>
                  </a:lnTo>
                  <a:lnTo>
                    <a:pt x="6590" y="51972"/>
                  </a:lnTo>
                  <a:lnTo>
                    <a:pt x="811" y="31787"/>
                  </a:lnTo>
                  <a:lnTo>
                    <a:pt x="0" y="25278"/>
                  </a:lnTo>
                  <a:lnTo>
                    <a:pt x="870" y="20233"/>
                  </a:lnTo>
                  <a:lnTo>
                    <a:pt x="5600" y="12746"/>
                  </a:lnTo>
                  <a:lnTo>
                    <a:pt x="26310" y="4565"/>
                  </a:lnTo>
                  <a:lnTo>
                    <a:pt x="72100" y="548"/>
                  </a:lnTo>
                  <a:lnTo>
                    <a:pt x="104521" y="0"/>
                  </a:lnTo>
                  <a:lnTo>
                    <a:pt x="140096" y="3518"/>
                  </a:lnTo>
                  <a:lnTo>
                    <a:pt x="174253" y="9786"/>
                  </a:lnTo>
                  <a:lnTo>
                    <a:pt x="221163" y="21545"/>
                  </a:lnTo>
                  <a:lnTo>
                    <a:pt x="246028" y="24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776"/>
            <p:cNvSpPr/>
            <p:nvPr>
              <p:custDataLst>
                <p:tags r:id="rId19"/>
              </p:custDataLst>
            </p:nvPr>
          </p:nvSpPr>
          <p:spPr>
            <a:xfrm>
              <a:off x="11366500" y="4770318"/>
              <a:ext cx="190501" cy="106483"/>
            </a:xfrm>
            <a:custGeom>
              <a:avLst/>
              <a:gdLst/>
              <a:ahLst/>
              <a:cxnLst/>
              <a:rect l="0" t="0" r="0" b="0"/>
              <a:pathLst>
                <a:path w="190501" h="106483">
                  <a:moveTo>
                    <a:pt x="0" y="11232"/>
                  </a:moveTo>
                  <a:lnTo>
                    <a:pt x="0" y="11232"/>
                  </a:lnTo>
                  <a:lnTo>
                    <a:pt x="8838" y="2393"/>
                  </a:lnTo>
                  <a:lnTo>
                    <a:pt x="14746" y="248"/>
                  </a:lnTo>
                  <a:lnTo>
                    <a:pt x="23487" y="0"/>
                  </a:lnTo>
                  <a:lnTo>
                    <a:pt x="43569" y="4533"/>
                  </a:lnTo>
                  <a:lnTo>
                    <a:pt x="67794" y="18349"/>
                  </a:lnTo>
                  <a:lnTo>
                    <a:pt x="72713" y="22327"/>
                  </a:lnTo>
                  <a:lnTo>
                    <a:pt x="75286" y="27095"/>
                  </a:lnTo>
                  <a:lnTo>
                    <a:pt x="76264" y="38038"/>
                  </a:lnTo>
                  <a:lnTo>
                    <a:pt x="69477" y="56098"/>
                  </a:lnTo>
                  <a:lnTo>
                    <a:pt x="51001" y="80832"/>
                  </a:lnTo>
                  <a:lnTo>
                    <a:pt x="89984" y="90466"/>
                  </a:lnTo>
                  <a:lnTo>
                    <a:pt x="128733" y="97660"/>
                  </a:lnTo>
                  <a:lnTo>
                    <a:pt x="169690" y="103554"/>
                  </a:lnTo>
                  <a:lnTo>
                    <a:pt x="190500" y="106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777"/>
            <p:cNvSpPr/>
            <p:nvPr>
              <p:custDataLst>
                <p:tags r:id="rId20"/>
              </p:custDataLst>
            </p:nvPr>
          </p:nvSpPr>
          <p:spPr>
            <a:xfrm>
              <a:off x="10902950" y="4763383"/>
              <a:ext cx="165101" cy="145168"/>
            </a:xfrm>
            <a:custGeom>
              <a:avLst/>
              <a:gdLst/>
              <a:ahLst/>
              <a:cxnLst/>
              <a:rect l="0" t="0" r="0" b="0"/>
              <a:pathLst>
                <a:path w="165101" h="145168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21047" y="0"/>
                  </a:lnTo>
                  <a:lnTo>
                    <a:pt x="42063" y="6120"/>
                  </a:lnTo>
                  <a:lnTo>
                    <a:pt x="66164" y="23613"/>
                  </a:lnTo>
                  <a:lnTo>
                    <a:pt x="75267" y="44341"/>
                  </a:lnTo>
                  <a:lnTo>
                    <a:pt x="77694" y="56783"/>
                  </a:lnTo>
                  <a:lnTo>
                    <a:pt x="75785" y="67194"/>
                  </a:lnTo>
                  <a:lnTo>
                    <a:pt x="64256" y="84407"/>
                  </a:lnTo>
                  <a:lnTo>
                    <a:pt x="22205" y="120020"/>
                  </a:lnTo>
                  <a:lnTo>
                    <a:pt x="3064" y="136202"/>
                  </a:lnTo>
                  <a:lnTo>
                    <a:pt x="2748" y="137780"/>
                  </a:lnTo>
                  <a:lnTo>
                    <a:pt x="3243" y="139537"/>
                  </a:lnTo>
                  <a:lnTo>
                    <a:pt x="4278" y="141413"/>
                  </a:lnTo>
                  <a:lnTo>
                    <a:pt x="22591" y="144055"/>
                  </a:lnTo>
                  <a:lnTo>
                    <a:pt x="57548" y="144673"/>
                  </a:lnTo>
                  <a:lnTo>
                    <a:pt x="100365" y="144948"/>
                  </a:lnTo>
                  <a:lnTo>
                    <a:pt x="144038" y="145102"/>
                  </a:lnTo>
                  <a:lnTo>
                    <a:pt x="16510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778"/>
            <p:cNvSpPr/>
            <p:nvPr>
              <p:custDataLst>
                <p:tags r:id="rId21"/>
              </p:custDataLst>
            </p:nvPr>
          </p:nvSpPr>
          <p:spPr>
            <a:xfrm>
              <a:off x="10645579" y="4648200"/>
              <a:ext cx="733622" cy="38101"/>
            </a:xfrm>
            <a:custGeom>
              <a:avLst/>
              <a:gdLst/>
              <a:ahLst/>
              <a:cxnLst/>
              <a:rect l="0" t="0" r="0" b="0"/>
              <a:pathLst>
                <a:path w="733622" h="381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1813" y="0"/>
                  </a:lnTo>
                  <a:lnTo>
                    <a:pt x="72456" y="1881"/>
                  </a:lnTo>
                  <a:lnTo>
                    <a:pt x="98110" y="3371"/>
                  </a:lnTo>
                  <a:lnTo>
                    <a:pt x="130736" y="3658"/>
                  </a:lnTo>
                  <a:lnTo>
                    <a:pt x="168008" y="3144"/>
                  </a:lnTo>
                  <a:lnTo>
                    <a:pt x="208379" y="2096"/>
                  </a:lnTo>
                  <a:lnTo>
                    <a:pt x="253637" y="2103"/>
                  </a:lnTo>
                  <a:lnTo>
                    <a:pt x="302154" y="2813"/>
                  </a:lnTo>
                  <a:lnTo>
                    <a:pt x="352843" y="3992"/>
                  </a:lnTo>
                  <a:lnTo>
                    <a:pt x="402863" y="6189"/>
                  </a:lnTo>
                  <a:lnTo>
                    <a:pt x="452437" y="9065"/>
                  </a:lnTo>
                  <a:lnTo>
                    <a:pt x="501715" y="12393"/>
                  </a:lnTo>
                  <a:lnTo>
                    <a:pt x="545856" y="16023"/>
                  </a:lnTo>
                  <a:lnTo>
                    <a:pt x="586571" y="19855"/>
                  </a:lnTo>
                  <a:lnTo>
                    <a:pt x="625005" y="23819"/>
                  </a:lnTo>
                  <a:lnTo>
                    <a:pt x="654155" y="27168"/>
                  </a:lnTo>
                  <a:lnTo>
                    <a:pt x="695950" y="32771"/>
                  </a:lnTo>
                  <a:lnTo>
                    <a:pt x="73362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779"/>
            <p:cNvSpPr/>
            <p:nvPr>
              <p:custDataLst>
                <p:tags r:id="rId22"/>
              </p:custDataLst>
            </p:nvPr>
          </p:nvSpPr>
          <p:spPr>
            <a:xfrm>
              <a:off x="11563350" y="4229439"/>
              <a:ext cx="146051" cy="107612"/>
            </a:xfrm>
            <a:custGeom>
              <a:avLst/>
              <a:gdLst/>
              <a:ahLst/>
              <a:cxnLst/>
              <a:rect l="0" t="0" r="0" b="0"/>
              <a:pathLst>
                <a:path w="146051" h="107612">
                  <a:moveTo>
                    <a:pt x="0" y="12361"/>
                  </a:moveTo>
                  <a:lnTo>
                    <a:pt x="0" y="12361"/>
                  </a:lnTo>
                  <a:lnTo>
                    <a:pt x="10831" y="2235"/>
                  </a:lnTo>
                  <a:lnTo>
                    <a:pt x="14927" y="805"/>
                  </a:lnTo>
                  <a:lnTo>
                    <a:pt x="24571" y="0"/>
                  </a:lnTo>
                  <a:lnTo>
                    <a:pt x="30439" y="1693"/>
                  </a:lnTo>
                  <a:lnTo>
                    <a:pt x="32993" y="3132"/>
                  </a:lnTo>
                  <a:lnTo>
                    <a:pt x="34696" y="6208"/>
                  </a:lnTo>
                  <a:lnTo>
                    <a:pt x="36587" y="15271"/>
                  </a:lnTo>
                  <a:lnTo>
                    <a:pt x="34280" y="32273"/>
                  </a:lnTo>
                  <a:lnTo>
                    <a:pt x="8949" y="75337"/>
                  </a:lnTo>
                  <a:lnTo>
                    <a:pt x="6862" y="89319"/>
                  </a:lnTo>
                  <a:lnTo>
                    <a:pt x="8809" y="91183"/>
                  </a:lnTo>
                  <a:lnTo>
                    <a:pt x="43943" y="98948"/>
                  </a:lnTo>
                  <a:lnTo>
                    <a:pt x="82162" y="102685"/>
                  </a:lnTo>
                  <a:lnTo>
                    <a:pt x="126532" y="106638"/>
                  </a:lnTo>
                  <a:lnTo>
                    <a:pt x="146050" y="10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780"/>
            <p:cNvSpPr/>
            <p:nvPr>
              <p:custDataLst>
                <p:tags r:id="rId23"/>
              </p:custDataLst>
            </p:nvPr>
          </p:nvSpPr>
          <p:spPr>
            <a:xfrm>
              <a:off x="11499850" y="4368800"/>
              <a:ext cx="58856" cy="201722"/>
            </a:xfrm>
            <a:custGeom>
              <a:avLst/>
              <a:gdLst/>
              <a:ahLst/>
              <a:cxnLst/>
              <a:rect l="0" t="0" r="0" b="0"/>
              <a:pathLst>
                <a:path w="58856" h="201722">
                  <a:moveTo>
                    <a:pt x="44450" y="0"/>
                  </a:moveTo>
                  <a:lnTo>
                    <a:pt x="44450" y="0"/>
                  </a:lnTo>
                  <a:lnTo>
                    <a:pt x="48813" y="16620"/>
                  </a:lnTo>
                  <a:lnTo>
                    <a:pt x="54171" y="56174"/>
                  </a:lnTo>
                  <a:lnTo>
                    <a:pt x="58855" y="94961"/>
                  </a:lnTo>
                  <a:lnTo>
                    <a:pt x="53891" y="133264"/>
                  </a:lnTo>
                  <a:lnTo>
                    <a:pt x="36202" y="180762"/>
                  </a:lnTo>
                  <a:lnTo>
                    <a:pt x="21859" y="199922"/>
                  </a:lnTo>
                  <a:lnTo>
                    <a:pt x="17394" y="201721"/>
                  </a:lnTo>
                  <a:lnTo>
                    <a:pt x="13006" y="20150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SMARTInkShape-2781"/>
          <p:cNvSpPr/>
          <p:nvPr>
            <p:custDataLst>
              <p:tags r:id="rId7"/>
            </p:custDataLst>
          </p:nvPr>
        </p:nvSpPr>
        <p:spPr>
          <a:xfrm>
            <a:off x="10420350" y="4502150"/>
            <a:ext cx="177801" cy="5762"/>
          </a:xfrm>
          <a:custGeom>
            <a:avLst/>
            <a:gdLst/>
            <a:ahLst/>
            <a:cxnLst/>
            <a:rect l="0" t="0" r="0" b="0"/>
            <a:pathLst>
              <a:path w="177801" h="5762">
                <a:moveTo>
                  <a:pt x="0" y="0"/>
                </a:moveTo>
                <a:lnTo>
                  <a:pt x="0" y="0"/>
                </a:lnTo>
                <a:lnTo>
                  <a:pt x="44044" y="4364"/>
                </a:lnTo>
                <a:lnTo>
                  <a:pt x="82116" y="5761"/>
                </a:lnTo>
                <a:lnTo>
                  <a:pt x="119816" y="5470"/>
                </a:lnTo>
                <a:lnTo>
                  <a:pt x="165181" y="859"/>
                </a:lnTo>
                <a:lnTo>
                  <a:pt x="1778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MARTInkShape-2782"/>
          <p:cNvSpPr/>
          <p:nvPr>
            <p:custDataLst>
              <p:tags r:id="rId8"/>
            </p:custDataLst>
          </p:nvPr>
        </p:nvSpPr>
        <p:spPr>
          <a:xfrm>
            <a:off x="8578883" y="4560542"/>
            <a:ext cx="1327082" cy="1481311"/>
          </a:xfrm>
          <a:custGeom>
            <a:avLst/>
            <a:gdLst/>
            <a:ahLst/>
            <a:cxnLst/>
            <a:rect l="0" t="0" r="0" b="0"/>
            <a:pathLst>
              <a:path w="1327082" h="1481311">
                <a:moveTo>
                  <a:pt x="742917" y="125758"/>
                </a:moveTo>
                <a:lnTo>
                  <a:pt x="742917" y="125758"/>
                </a:lnTo>
                <a:lnTo>
                  <a:pt x="742917" y="120291"/>
                </a:lnTo>
                <a:lnTo>
                  <a:pt x="739546" y="116298"/>
                </a:lnTo>
                <a:lnTo>
                  <a:pt x="701899" y="90346"/>
                </a:lnTo>
                <a:lnTo>
                  <a:pt x="657718" y="71445"/>
                </a:lnTo>
                <a:lnTo>
                  <a:pt x="613978" y="62920"/>
                </a:lnTo>
                <a:lnTo>
                  <a:pt x="600447" y="63160"/>
                </a:lnTo>
                <a:lnTo>
                  <a:pt x="556724" y="70109"/>
                </a:lnTo>
                <a:lnTo>
                  <a:pt x="512814" y="79558"/>
                </a:lnTo>
                <a:lnTo>
                  <a:pt x="471785" y="86147"/>
                </a:lnTo>
                <a:lnTo>
                  <a:pt x="429624" y="96204"/>
                </a:lnTo>
                <a:lnTo>
                  <a:pt x="385589" y="108831"/>
                </a:lnTo>
                <a:lnTo>
                  <a:pt x="338331" y="125758"/>
                </a:lnTo>
                <a:lnTo>
                  <a:pt x="313158" y="138458"/>
                </a:lnTo>
                <a:lnTo>
                  <a:pt x="265600" y="171180"/>
                </a:lnTo>
                <a:lnTo>
                  <a:pt x="220852" y="209918"/>
                </a:lnTo>
                <a:lnTo>
                  <a:pt x="177687" y="252852"/>
                </a:lnTo>
                <a:lnTo>
                  <a:pt x="131990" y="298535"/>
                </a:lnTo>
                <a:lnTo>
                  <a:pt x="115755" y="318533"/>
                </a:lnTo>
                <a:lnTo>
                  <a:pt x="94002" y="359596"/>
                </a:lnTo>
                <a:lnTo>
                  <a:pt x="81232" y="399424"/>
                </a:lnTo>
                <a:lnTo>
                  <a:pt x="68701" y="441263"/>
                </a:lnTo>
                <a:lnTo>
                  <a:pt x="55067" y="479134"/>
                </a:lnTo>
                <a:lnTo>
                  <a:pt x="44848" y="519855"/>
                </a:lnTo>
                <a:lnTo>
                  <a:pt x="36035" y="565240"/>
                </a:lnTo>
                <a:lnTo>
                  <a:pt x="23136" y="611312"/>
                </a:lnTo>
                <a:lnTo>
                  <a:pt x="15377" y="652899"/>
                </a:lnTo>
                <a:lnTo>
                  <a:pt x="8610" y="699951"/>
                </a:lnTo>
                <a:lnTo>
                  <a:pt x="2841" y="746190"/>
                </a:lnTo>
                <a:lnTo>
                  <a:pt x="1244" y="778743"/>
                </a:lnTo>
                <a:lnTo>
                  <a:pt x="346" y="822061"/>
                </a:lnTo>
                <a:lnTo>
                  <a:pt x="79" y="865078"/>
                </a:lnTo>
                <a:lnTo>
                  <a:pt x="0" y="909103"/>
                </a:lnTo>
                <a:lnTo>
                  <a:pt x="3347" y="950057"/>
                </a:lnTo>
                <a:lnTo>
                  <a:pt x="8808" y="992373"/>
                </a:lnTo>
                <a:lnTo>
                  <a:pt x="18266" y="1036191"/>
                </a:lnTo>
                <a:lnTo>
                  <a:pt x="33376" y="1077082"/>
                </a:lnTo>
                <a:lnTo>
                  <a:pt x="51258" y="1116010"/>
                </a:lnTo>
                <a:lnTo>
                  <a:pt x="81333" y="1162020"/>
                </a:lnTo>
                <a:lnTo>
                  <a:pt x="116333" y="1205079"/>
                </a:lnTo>
                <a:lnTo>
                  <a:pt x="157009" y="1247556"/>
                </a:lnTo>
                <a:lnTo>
                  <a:pt x="199720" y="1284848"/>
                </a:lnTo>
                <a:lnTo>
                  <a:pt x="235777" y="1310136"/>
                </a:lnTo>
                <a:lnTo>
                  <a:pt x="273272" y="1331348"/>
                </a:lnTo>
                <a:lnTo>
                  <a:pt x="311192" y="1351038"/>
                </a:lnTo>
                <a:lnTo>
                  <a:pt x="349239" y="1370278"/>
                </a:lnTo>
                <a:lnTo>
                  <a:pt x="386618" y="1389385"/>
                </a:lnTo>
                <a:lnTo>
                  <a:pt x="433092" y="1412921"/>
                </a:lnTo>
                <a:lnTo>
                  <a:pt x="470260" y="1426949"/>
                </a:lnTo>
                <a:lnTo>
                  <a:pt x="517373" y="1444331"/>
                </a:lnTo>
                <a:lnTo>
                  <a:pt x="561357" y="1456989"/>
                </a:lnTo>
                <a:lnTo>
                  <a:pt x="608197" y="1468583"/>
                </a:lnTo>
                <a:lnTo>
                  <a:pt x="651630" y="1474663"/>
                </a:lnTo>
                <a:lnTo>
                  <a:pt x="698544" y="1478294"/>
                </a:lnTo>
                <a:lnTo>
                  <a:pt x="744396" y="1481310"/>
                </a:lnTo>
                <a:lnTo>
                  <a:pt x="781455" y="1479197"/>
                </a:lnTo>
                <a:lnTo>
                  <a:pt x="819247" y="1478571"/>
                </a:lnTo>
                <a:lnTo>
                  <a:pt x="857255" y="1476505"/>
                </a:lnTo>
                <a:lnTo>
                  <a:pt x="904653" y="1469486"/>
                </a:lnTo>
                <a:lnTo>
                  <a:pt x="947282" y="1456940"/>
                </a:lnTo>
                <a:lnTo>
                  <a:pt x="992279" y="1444693"/>
                </a:lnTo>
                <a:lnTo>
                  <a:pt x="1034609" y="1426296"/>
                </a:lnTo>
                <a:lnTo>
                  <a:pt x="1064831" y="1413045"/>
                </a:lnTo>
                <a:lnTo>
                  <a:pt x="1111724" y="1376662"/>
                </a:lnTo>
                <a:lnTo>
                  <a:pt x="1159068" y="1338233"/>
                </a:lnTo>
                <a:lnTo>
                  <a:pt x="1203229" y="1300475"/>
                </a:lnTo>
                <a:lnTo>
                  <a:pt x="1247653" y="1253567"/>
                </a:lnTo>
                <a:lnTo>
                  <a:pt x="1275329" y="1206532"/>
                </a:lnTo>
                <a:lnTo>
                  <a:pt x="1293055" y="1168271"/>
                </a:lnTo>
                <a:lnTo>
                  <a:pt x="1309439" y="1121673"/>
                </a:lnTo>
                <a:lnTo>
                  <a:pt x="1317804" y="1083595"/>
                </a:lnTo>
                <a:lnTo>
                  <a:pt x="1324044" y="1042053"/>
                </a:lnTo>
                <a:lnTo>
                  <a:pt x="1326206" y="1001208"/>
                </a:lnTo>
                <a:lnTo>
                  <a:pt x="1326847" y="954690"/>
                </a:lnTo>
                <a:lnTo>
                  <a:pt x="1327036" y="908608"/>
                </a:lnTo>
                <a:lnTo>
                  <a:pt x="1327081" y="876094"/>
                </a:lnTo>
                <a:lnTo>
                  <a:pt x="1323338" y="840946"/>
                </a:lnTo>
                <a:lnTo>
                  <a:pt x="1316265" y="804158"/>
                </a:lnTo>
                <a:lnTo>
                  <a:pt x="1306066" y="766642"/>
                </a:lnTo>
                <a:lnTo>
                  <a:pt x="1294478" y="728801"/>
                </a:lnTo>
                <a:lnTo>
                  <a:pt x="1282272" y="690816"/>
                </a:lnTo>
                <a:lnTo>
                  <a:pt x="1269791" y="652767"/>
                </a:lnTo>
                <a:lnTo>
                  <a:pt x="1257189" y="612809"/>
                </a:lnTo>
                <a:lnTo>
                  <a:pt x="1243121" y="572236"/>
                </a:lnTo>
                <a:lnTo>
                  <a:pt x="1225109" y="533037"/>
                </a:lnTo>
                <a:lnTo>
                  <a:pt x="1205344" y="494449"/>
                </a:lnTo>
                <a:lnTo>
                  <a:pt x="1184095" y="456131"/>
                </a:lnTo>
                <a:lnTo>
                  <a:pt x="1160541" y="417935"/>
                </a:lnTo>
                <a:lnTo>
                  <a:pt x="1132197" y="381674"/>
                </a:lnTo>
                <a:lnTo>
                  <a:pt x="1100080" y="346743"/>
                </a:lnTo>
                <a:lnTo>
                  <a:pt x="1064640" y="312403"/>
                </a:lnTo>
                <a:lnTo>
                  <a:pt x="1029603" y="280208"/>
                </a:lnTo>
                <a:lnTo>
                  <a:pt x="995216" y="248730"/>
                </a:lnTo>
                <a:lnTo>
                  <a:pt x="961118" y="215925"/>
                </a:lnTo>
                <a:lnTo>
                  <a:pt x="923386" y="184412"/>
                </a:lnTo>
                <a:lnTo>
                  <a:pt x="883804" y="155354"/>
                </a:lnTo>
                <a:lnTo>
                  <a:pt x="845044" y="130681"/>
                </a:lnTo>
                <a:lnTo>
                  <a:pt x="804770" y="106073"/>
                </a:lnTo>
                <a:lnTo>
                  <a:pt x="761941" y="82437"/>
                </a:lnTo>
                <a:lnTo>
                  <a:pt x="714682" y="62525"/>
                </a:lnTo>
                <a:lnTo>
                  <a:pt x="667339" y="44267"/>
                </a:lnTo>
                <a:lnTo>
                  <a:pt x="620427" y="28157"/>
                </a:lnTo>
                <a:lnTo>
                  <a:pt x="573706" y="16293"/>
                </a:lnTo>
                <a:lnTo>
                  <a:pt x="549676" y="11153"/>
                </a:lnTo>
                <a:lnTo>
                  <a:pt x="525189" y="6315"/>
                </a:lnTo>
                <a:lnTo>
                  <a:pt x="500398" y="1680"/>
                </a:lnTo>
                <a:lnTo>
                  <a:pt x="475405" y="0"/>
                </a:lnTo>
                <a:lnTo>
                  <a:pt x="450275" y="292"/>
                </a:lnTo>
                <a:lnTo>
                  <a:pt x="408243" y="2967"/>
                </a:lnTo>
                <a:lnTo>
                  <a:pt x="374617" y="510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MARTInkShape-2783"/>
          <p:cNvSpPr/>
          <p:nvPr>
            <p:custDataLst>
              <p:tags r:id="rId9"/>
            </p:custDataLst>
          </p:nvPr>
        </p:nvSpPr>
        <p:spPr>
          <a:xfrm>
            <a:off x="10210233" y="3892854"/>
            <a:ext cx="1854655" cy="1404781"/>
          </a:xfrm>
          <a:custGeom>
            <a:avLst/>
            <a:gdLst/>
            <a:ahLst/>
            <a:cxnLst/>
            <a:rect l="0" t="0" r="0" b="0"/>
            <a:pathLst>
              <a:path w="1854655" h="1404781">
                <a:moveTo>
                  <a:pt x="337117" y="240996"/>
                </a:moveTo>
                <a:lnTo>
                  <a:pt x="337117" y="240996"/>
                </a:lnTo>
                <a:lnTo>
                  <a:pt x="333747" y="240996"/>
                </a:lnTo>
                <a:lnTo>
                  <a:pt x="330210" y="239114"/>
                </a:lnTo>
                <a:lnTo>
                  <a:pt x="328278" y="237625"/>
                </a:lnTo>
                <a:lnTo>
                  <a:pt x="326133" y="234088"/>
                </a:lnTo>
                <a:lnTo>
                  <a:pt x="325561" y="232158"/>
                </a:lnTo>
                <a:lnTo>
                  <a:pt x="325885" y="230871"/>
                </a:lnTo>
                <a:lnTo>
                  <a:pt x="326806" y="230012"/>
                </a:lnTo>
                <a:lnTo>
                  <a:pt x="369452" y="204533"/>
                </a:lnTo>
                <a:lnTo>
                  <a:pt x="405933" y="182915"/>
                </a:lnTo>
                <a:lnTo>
                  <a:pt x="445152" y="163815"/>
                </a:lnTo>
                <a:lnTo>
                  <a:pt x="490874" y="139889"/>
                </a:lnTo>
                <a:lnTo>
                  <a:pt x="530808" y="120800"/>
                </a:lnTo>
                <a:lnTo>
                  <a:pt x="572544" y="102439"/>
                </a:lnTo>
                <a:lnTo>
                  <a:pt x="615318" y="85576"/>
                </a:lnTo>
                <a:lnTo>
                  <a:pt x="660200" y="71026"/>
                </a:lnTo>
                <a:lnTo>
                  <a:pt x="683738" y="64182"/>
                </a:lnTo>
                <a:lnTo>
                  <a:pt x="707898" y="57504"/>
                </a:lnTo>
                <a:lnTo>
                  <a:pt x="732471" y="50934"/>
                </a:lnTo>
                <a:lnTo>
                  <a:pt x="756614" y="45144"/>
                </a:lnTo>
                <a:lnTo>
                  <a:pt x="804137" y="34947"/>
                </a:lnTo>
                <a:lnTo>
                  <a:pt x="829086" y="30252"/>
                </a:lnTo>
                <a:lnTo>
                  <a:pt x="854892" y="25711"/>
                </a:lnTo>
                <a:lnTo>
                  <a:pt x="881267" y="21272"/>
                </a:lnTo>
                <a:lnTo>
                  <a:pt x="908022" y="17608"/>
                </a:lnTo>
                <a:lnTo>
                  <a:pt x="935031" y="14460"/>
                </a:lnTo>
                <a:lnTo>
                  <a:pt x="962209" y="11655"/>
                </a:lnTo>
                <a:lnTo>
                  <a:pt x="988795" y="9785"/>
                </a:lnTo>
                <a:lnTo>
                  <a:pt x="1014985" y="8539"/>
                </a:lnTo>
                <a:lnTo>
                  <a:pt x="1040913" y="7708"/>
                </a:lnTo>
                <a:lnTo>
                  <a:pt x="1066665" y="6448"/>
                </a:lnTo>
                <a:lnTo>
                  <a:pt x="1092299" y="4903"/>
                </a:lnTo>
                <a:lnTo>
                  <a:pt x="1117855" y="3167"/>
                </a:lnTo>
                <a:lnTo>
                  <a:pt x="1142654" y="2010"/>
                </a:lnTo>
                <a:lnTo>
                  <a:pt x="1166947" y="1239"/>
                </a:lnTo>
                <a:lnTo>
                  <a:pt x="1190904" y="725"/>
                </a:lnTo>
                <a:lnTo>
                  <a:pt x="1215342" y="382"/>
                </a:lnTo>
                <a:lnTo>
                  <a:pt x="1240101" y="153"/>
                </a:lnTo>
                <a:lnTo>
                  <a:pt x="1265072" y="0"/>
                </a:lnTo>
                <a:lnTo>
                  <a:pt x="1311634" y="1713"/>
                </a:lnTo>
                <a:lnTo>
                  <a:pt x="1355142" y="4826"/>
                </a:lnTo>
                <a:lnTo>
                  <a:pt x="1395645" y="8561"/>
                </a:lnTo>
                <a:lnTo>
                  <a:pt x="1434813" y="14454"/>
                </a:lnTo>
                <a:lnTo>
                  <a:pt x="1471976" y="21778"/>
                </a:lnTo>
                <a:lnTo>
                  <a:pt x="1504956" y="29736"/>
                </a:lnTo>
                <a:lnTo>
                  <a:pt x="1547919" y="45521"/>
                </a:lnTo>
                <a:lnTo>
                  <a:pt x="1590831" y="66974"/>
                </a:lnTo>
                <a:lnTo>
                  <a:pt x="1628084" y="91205"/>
                </a:lnTo>
                <a:lnTo>
                  <a:pt x="1664834" y="116259"/>
                </a:lnTo>
                <a:lnTo>
                  <a:pt x="1709405" y="155078"/>
                </a:lnTo>
                <a:lnTo>
                  <a:pt x="1746117" y="196717"/>
                </a:lnTo>
                <a:lnTo>
                  <a:pt x="1777174" y="238913"/>
                </a:lnTo>
                <a:lnTo>
                  <a:pt x="1802986" y="281219"/>
                </a:lnTo>
                <a:lnTo>
                  <a:pt x="1822405" y="325429"/>
                </a:lnTo>
                <a:lnTo>
                  <a:pt x="1836458" y="371347"/>
                </a:lnTo>
                <a:lnTo>
                  <a:pt x="1843775" y="410460"/>
                </a:lnTo>
                <a:lnTo>
                  <a:pt x="1850412" y="449958"/>
                </a:lnTo>
                <a:lnTo>
                  <a:pt x="1853477" y="491842"/>
                </a:lnTo>
                <a:lnTo>
                  <a:pt x="1854384" y="535533"/>
                </a:lnTo>
                <a:lnTo>
                  <a:pt x="1854654" y="579757"/>
                </a:lnTo>
                <a:lnTo>
                  <a:pt x="1851363" y="620770"/>
                </a:lnTo>
                <a:lnTo>
                  <a:pt x="1845920" y="659732"/>
                </a:lnTo>
                <a:lnTo>
                  <a:pt x="1839838" y="701459"/>
                </a:lnTo>
                <a:lnTo>
                  <a:pt x="1833568" y="741731"/>
                </a:lnTo>
                <a:lnTo>
                  <a:pt x="1827239" y="783846"/>
                </a:lnTo>
                <a:lnTo>
                  <a:pt x="1817527" y="827604"/>
                </a:lnTo>
                <a:lnTo>
                  <a:pt x="1809082" y="868478"/>
                </a:lnTo>
                <a:lnTo>
                  <a:pt x="1798742" y="907400"/>
                </a:lnTo>
                <a:lnTo>
                  <a:pt x="1786737" y="949114"/>
                </a:lnTo>
                <a:lnTo>
                  <a:pt x="1774246" y="989383"/>
                </a:lnTo>
                <a:lnTo>
                  <a:pt x="1754865" y="1028125"/>
                </a:lnTo>
                <a:lnTo>
                  <a:pt x="1734620" y="1063045"/>
                </a:lnTo>
                <a:lnTo>
                  <a:pt x="1710463" y="1091712"/>
                </a:lnTo>
                <a:lnTo>
                  <a:pt x="1674602" y="1131990"/>
                </a:lnTo>
                <a:lnTo>
                  <a:pt x="1630940" y="1180009"/>
                </a:lnTo>
                <a:lnTo>
                  <a:pt x="1597601" y="1214844"/>
                </a:lnTo>
                <a:lnTo>
                  <a:pt x="1571139" y="1240889"/>
                </a:lnTo>
                <a:lnTo>
                  <a:pt x="1529037" y="1276648"/>
                </a:lnTo>
                <a:lnTo>
                  <a:pt x="1491511" y="1299597"/>
                </a:lnTo>
                <a:lnTo>
                  <a:pt x="1457899" y="1316852"/>
                </a:lnTo>
                <a:lnTo>
                  <a:pt x="1425086" y="1331576"/>
                </a:lnTo>
                <a:lnTo>
                  <a:pt x="1389336" y="1345176"/>
                </a:lnTo>
                <a:lnTo>
                  <a:pt x="1356046" y="1356395"/>
                </a:lnTo>
                <a:lnTo>
                  <a:pt x="1324079" y="1366084"/>
                </a:lnTo>
                <a:lnTo>
                  <a:pt x="1291058" y="1375095"/>
                </a:lnTo>
                <a:lnTo>
                  <a:pt x="1257567" y="1383802"/>
                </a:lnTo>
                <a:lnTo>
                  <a:pt x="1224572" y="1391670"/>
                </a:lnTo>
                <a:lnTo>
                  <a:pt x="1177525" y="1400067"/>
                </a:lnTo>
                <a:lnTo>
                  <a:pt x="1144784" y="1404780"/>
                </a:lnTo>
                <a:lnTo>
                  <a:pt x="1097988" y="1404658"/>
                </a:lnTo>
                <a:lnTo>
                  <a:pt x="1052842" y="1400152"/>
                </a:lnTo>
                <a:lnTo>
                  <a:pt x="1008187" y="1394349"/>
                </a:lnTo>
                <a:lnTo>
                  <a:pt x="963676" y="1384790"/>
                </a:lnTo>
                <a:lnTo>
                  <a:pt x="922579" y="1369650"/>
                </a:lnTo>
                <a:lnTo>
                  <a:pt x="880220" y="1355129"/>
                </a:lnTo>
                <a:lnTo>
                  <a:pt x="836389" y="1335148"/>
                </a:lnTo>
                <a:lnTo>
                  <a:pt x="792122" y="1314724"/>
                </a:lnTo>
                <a:lnTo>
                  <a:pt x="747727" y="1295268"/>
                </a:lnTo>
                <a:lnTo>
                  <a:pt x="703294" y="1269355"/>
                </a:lnTo>
                <a:lnTo>
                  <a:pt x="658849" y="1242705"/>
                </a:lnTo>
                <a:lnTo>
                  <a:pt x="614400" y="1216935"/>
                </a:lnTo>
                <a:lnTo>
                  <a:pt x="569951" y="1191426"/>
                </a:lnTo>
                <a:lnTo>
                  <a:pt x="525500" y="1162622"/>
                </a:lnTo>
                <a:lnTo>
                  <a:pt x="484421" y="1135116"/>
                </a:lnTo>
                <a:lnTo>
                  <a:pt x="438696" y="1105721"/>
                </a:lnTo>
                <a:lnTo>
                  <a:pt x="392771" y="1078039"/>
                </a:lnTo>
                <a:lnTo>
                  <a:pt x="347884" y="1048592"/>
                </a:lnTo>
                <a:lnTo>
                  <a:pt x="303304" y="1017525"/>
                </a:lnTo>
                <a:lnTo>
                  <a:pt x="262187" y="982607"/>
                </a:lnTo>
                <a:lnTo>
                  <a:pt x="223193" y="952191"/>
                </a:lnTo>
                <a:lnTo>
                  <a:pt x="184828" y="918563"/>
                </a:lnTo>
                <a:lnTo>
                  <a:pt x="146650" y="885159"/>
                </a:lnTo>
                <a:lnTo>
                  <a:pt x="108526" y="852919"/>
                </a:lnTo>
                <a:lnTo>
                  <a:pt x="63493" y="806056"/>
                </a:lnTo>
                <a:lnTo>
                  <a:pt x="26689" y="760215"/>
                </a:lnTo>
                <a:lnTo>
                  <a:pt x="11472" y="734932"/>
                </a:lnTo>
                <a:lnTo>
                  <a:pt x="348" y="692931"/>
                </a:lnTo>
                <a:lnTo>
                  <a:pt x="0" y="663871"/>
                </a:lnTo>
                <a:lnTo>
                  <a:pt x="13882" y="619743"/>
                </a:lnTo>
                <a:lnTo>
                  <a:pt x="28122" y="588304"/>
                </a:lnTo>
                <a:lnTo>
                  <a:pt x="45269" y="555516"/>
                </a:lnTo>
                <a:lnTo>
                  <a:pt x="67001" y="522129"/>
                </a:lnTo>
                <a:lnTo>
                  <a:pt x="90771" y="488476"/>
                </a:lnTo>
                <a:lnTo>
                  <a:pt x="116151" y="453998"/>
                </a:lnTo>
                <a:lnTo>
                  <a:pt x="143895" y="417508"/>
                </a:lnTo>
                <a:lnTo>
                  <a:pt x="172688" y="380124"/>
                </a:lnTo>
                <a:lnTo>
                  <a:pt x="201948" y="343047"/>
                </a:lnTo>
                <a:lnTo>
                  <a:pt x="231416" y="307754"/>
                </a:lnTo>
                <a:lnTo>
                  <a:pt x="262856" y="275135"/>
                </a:lnTo>
                <a:lnTo>
                  <a:pt x="296351" y="244879"/>
                </a:lnTo>
                <a:lnTo>
                  <a:pt x="332403" y="217322"/>
                </a:lnTo>
                <a:lnTo>
                  <a:pt x="369594" y="194726"/>
                </a:lnTo>
                <a:lnTo>
                  <a:pt x="406585" y="176687"/>
                </a:lnTo>
                <a:lnTo>
                  <a:pt x="441840" y="163966"/>
                </a:lnTo>
                <a:lnTo>
                  <a:pt x="474441" y="157372"/>
                </a:lnTo>
                <a:lnTo>
                  <a:pt x="521267" y="15209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7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SMARTInkShape-Group550"/>
          <p:cNvGrpSpPr/>
          <p:nvPr/>
        </p:nvGrpSpPr>
        <p:grpSpPr>
          <a:xfrm>
            <a:off x="9384701" y="4239130"/>
            <a:ext cx="1721450" cy="880972"/>
            <a:chOff x="9384701" y="4239130"/>
            <a:chExt cx="1721450" cy="880972"/>
          </a:xfrm>
        </p:grpSpPr>
        <p:sp>
          <p:nvSpPr>
            <p:cNvPr id="130" name="SMARTInkShape-2906"/>
            <p:cNvSpPr/>
            <p:nvPr>
              <p:custDataLst>
                <p:tags r:id="rId100"/>
              </p:custDataLst>
            </p:nvPr>
          </p:nvSpPr>
          <p:spPr>
            <a:xfrm>
              <a:off x="10028293" y="5054600"/>
              <a:ext cx="284108" cy="65502"/>
            </a:xfrm>
            <a:custGeom>
              <a:avLst/>
              <a:gdLst/>
              <a:ahLst/>
              <a:cxnLst/>
              <a:rect l="0" t="0" r="0" b="0"/>
              <a:pathLst>
                <a:path w="284108" h="65502">
                  <a:moveTo>
                    <a:pt x="68207" y="0"/>
                  </a:moveTo>
                  <a:lnTo>
                    <a:pt x="68207" y="0"/>
                  </a:lnTo>
                  <a:lnTo>
                    <a:pt x="67502" y="16606"/>
                  </a:lnTo>
                  <a:lnTo>
                    <a:pt x="62431" y="32202"/>
                  </a:lnTo>
                  <a:lnTo>
                    <a:pt x="55997" y="41594"/>
                  </a:lnTo>
                  <a:lnTo>
                    <a:pt x="21146" y="64297"/>
                  </a:lnTo>
                  <a:lnTo>
                    <a:pt x="17078" y="65443"/>
                  </a:lnTo>
                  <a:lnTo>
                    <a:pt x="13659" y="65501"/>
                  </a:lnTo>
                  <a:lnTo>
                    <a:pt x="10676" y="64834"/>
                  </a:lnTo>
                  <a:lnTo>
                    <a:pt x="5479" y="60330"/>
                  </a:lnTo>
                  <a:lnTo>
                    <a:pt x="3105" y="57153"/>
                  </a:lnTo>
                  <a:lnTo>
                    <a:pt x="468" y="47979"/>
                  </a:lnTo>
                  <a:lnTo>
                    <a:pt x="0" y="37551"/>
                  </a:lnTo>
                  <a:lnTo>
                    <a:pt x="2144" y="28213"/>
                  </a:lnTo>
                  <a:lnTo>
                    <a:pt x="10690" y="15024"/>
                  </a:lnTo>
                  <a:lnTo>
                    <a:pt x="25710" y="10205"/>
                  </a:lnTo>
                  <a:lnTo>
                    <a:pt x="69846" y="7111"/>
                  </a:lnTo>
                  <a:lnTo>
                    <a:pt x="113534" y="6575"/>
                  </a:lnTo>
                  <a:lnTo>
                    <a:pt x="149500" y="8332"/>
                  </a:lnTo>
                  <a:lnTo>
                    <a:pt x="186887" y="11464"/>
                  </a:lnTo>
                  <a:lnTo>
                    <a:pt x="234292" y="16489"/>
                  </a:lnTo>
                  <a:lnTo>
                    <a:pt x="28410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907"/>
            <p:cNvSpPr/>
            <p:nvPr>
              <p:custDataLst>
                <p:tags r:id="rId101"/>
              </p:custDataLst>
            </p:nvPr>
          </p:nvSpPr>
          <p:spPr>
            <a:xfrm>
              <a:off x="9772650" y="4959611"/>
              <a:ext cx="190501" cy="152140"/>
            </a:xfrm>
            <a:custGeom>
              <a:avLst/>
              <a:gdLst/>
              <a:ahLst/>
              <a:cxnLst/>
              <a:rect l="0" t="0" r="0" b="0"/>
              <a:pathLst>
                <a:path w="190501" h="152140">
                  <a:moveTo>
                    <a:pt x="0" y="6089"/>
                  </a:moveTo>
                  <a:lnTo>
                    <a:pt x="0" y="6089"/>
                  </a:lnTo>
                  <a:lnTo>
                    <a:pt x="6743" y="2718"/>
                  </a:lnTo>
                  <a:lnTo>
                    <a:pt x="45434" y="0"/>
                  </a:lnTo>
                  <a:lnTo>
                    <a:pt x="84573" y="4860"/>
                  </a:lnTo>
                  <a:lnTo>
                    <a:pt x="102734" y="8600"/>
                  </a:lnTo>
                  <a:lnTo>
                    <a:pt x="108705" y="11996"/>
                  </a:lnTo>
                  <a:lnTo>
                    <a:pt x="112686" y="16378"/>
                  </a:lnTo>
                  <a:lnTo>
                    <a:pt x="115342" y="21414"/>
                  </a:lnTo>
                  <a:lnTo>
                    <a:pt x="114993" y="27594"/>
                  </a:lnTo>
                  <a:lnTo>
                    <a:pt x="108964" y="41988"/>
                  </a:lnTo>
                  <a:lnTo>
                    <a:pt x="82776" y="73518"/>
                  </a:lnTo>
                  <a:lnTo>
                    <a:pt x="35958" y="119629"/>
                  </a:lnTo>
                  <a:lnTo>
                    <a:pt x="32441" y="121999"/>
                  </a:lnTo>
                  <a:lnTo>
                    <a:pt x="30798" y="124284"/>
                  </a:lnTo>
                  <a:lnTo>
                    <a:pt x="30409" y="126513"/>
                  </a:lnTo>
                  <a:lnTo>
                    <a:pt x="30855" y="128706"/>
                  </a:lnTo>
                  <a:lnTo>
                    <a:pt x="35115" y="133022"/>
                  </a:lnTo>
                  <a:lnTo>
                    <a:pt x="38228" y="135161"/>
                  </a:lnTo>
                  <a:lnTo>
                    <a:pt x="78168" y="145784"/>
                  </a:lnTo>
                  <a:lnTo>
                    <a:pt x="125664" y="150883"/>
                  </a:lnTo>
                  <a:lnTo>
                    <a:pt x="164705" y="151767"/>
                  </a:lnTo>
                  <a:lnTo>
                    <a:pt x="190500" y="152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908"/>
            <p:cNvSpPr/>
            <p:nvPr>
              <p:custDataLst>
                <p:tags r:id="rId102"/>
              </p:custDataLst>
            </p:nvPr>
          </p:nvSpPr>
          <p:spPr>
            <a:xfrm>
              <a:off x="9439173" y="4794250"/>
              <a:ext cx="1044678" cy="15597"/>
            </a:xfrm>
            <a:custGeom>
              <a:avLst/>
              <a:gdLst/>
              <a:ahLst/>
              <a:cxnLst/>
              <a:rect l="0" t="0" r="0" b="0"/>
              <a:pathLst>
                <a:path w="1044678" h="15597">
                  <a:moveTo>
                    <a:pt x="41377" y="0"/>
                  </a:moveTo>
                  <a:lnTo>
                    <a:pt x="41377" y="0"/>
                  </a:lnTo>
                  <a:lnTo>
                    <a:pt x="0" y="0"/>
                  </a:lnTo>
                  <a:lnTo>
                    <a:pt x="46034" y="0"/>
                  </a:lnTo>
                  <a:lnTo>
                    <a:pt x="87427" y="0"/>
                  </a:lnTo>
                  <a:lnTo>
                    <a:pt x="112292" y="0"/>
                  </a:lnTo>
                  <a:lnTo>
                    <a:pt x="142277" y="0"/>
                  </a:lnTo>
                  <a:lnTo>
                    <a:pt x="175672" y="0"/>
                  </a:lnTo>
                  <a:lnTo>
                    <a:pt x="211341" y="0"/>
                  </a:lnTo>
                  <a:lnTo>
                    <a:pt x="250640" y="0"/>
                  </a:lnTo>
                  <a:lnTo>
                    <a:pt x="292365" y="0"/>
                  </a:lnTo>
                  <a:lnTo>
                    <a:pt x="335701" y="0"/>
                  </a:lnTo>
                  <a:lnTo>
                    <a:pt x="383642" y="0"/>
                  </a:lnTo>
                  <a:lnTo>
                    <a:pt x="434655" y="0"/>
                  </a:lnTo>
                  <a:lnTo>
                    <a:pt x="487711" y="0"/>
                  </a:lnTo>
                  <a:lnTo>
                    <a:pt x="540722" y="0"/>
                  </a:lnTo>
                  <a:lnTo>
                    <a:pt x="593701" y="0"/>
                  </a:lnTo>
                  <a:lnTo>
                    <a:pt x="646659" y="0"/>
                  </a:lnTo>
                  <a:lnTo>
                    <a:pt x="695372" y="705"/>
                  </a:lnTo>
                  <a:lnTo>
                    <a:pt x="741251" y="1882"/>
                  </a:lnTo>
                  <a:lnTo>
                    <a:pt x="785242" y="3371"/>
                  </a:lnTo>
                  <a:lnTo>
                    <a:pt x="825859" y="5069"/>
                  </a:lnTo>
                  <a:lnTo>
                    <a:pt x="864226" y="6907"/>
                  </a:lnTo>
                  <a:lnTo>
                    <a:pt x="901094" y="8838"/>
                  </a:lnTo>
                  <a:lnTo>
                    <a:pt x="932023" y="10832"/>
                  </a:lnTo>
                  <a:lnTo>
                    <a:pt x="958991" y="12865"/>
                  </a:lnTo>
                  <a:lnTo>
                    <a:pt x="1001656" y="15596"/>
                  </a:lnTo>
                  <a:lnTo>
                    <a:pt x="1034751" y="13166"/>
                  </a:lnTo>
                  <a:lnTo>
                    <a:pt x="1038765" y="11599"/>
                  </a:lnTo>
                  <a:lnTo>
                    <a:pt x="104467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909"/>
            <p:cNvSpPr/>
            <p:nvPr>
              <p:custDataLst>
                <p:tags r:id="rId103"/>
              </p:custDataLst>
            </p:nvPr>
          </p:nvSpPr>
          <p:spPr>
            <a:xfrm>
              <a:off x="10331448" y="4884294"/>
              <a:ext cx="215903" cy="138557"/>
            </a:xfrm>
            <a:custGeom>
              <a:avLst/>
              <a:gdLst/>
              <a:ahLst/>
              <a:cxnLst/>
              <a:rect l="0" t="0" r="0" b="0"/>
              <a:pathLst>
                <a:path w="215903" h="138557">
                  <a:moveTo>
                    <a:pt x="2" y="11556"/>
                  </a:moveTo>
                  <a:lnTo>
                    <a:pt x="2" y="11556"/>
                  </a:lnTo>
                  <a:lnTo>
                    <a:pt x="0" y="2717"/>
                  </a:lnTo>
                  <a:lnTo>
                    <a:pt x="1413" y="1430"/>
                  </a:lnTo>
                  <a:lnTo>
                    <a:pt x="6745" y="0"/>
                  </a:lnTo>
                  <a:lnTo>
                    <a:pt x="30392" y="4151"/>
                  </a:lnTo>
                  <a:lnTo>
                    <a:pt x="40791" y="7795"/>
                  </a:lnTo>
                  <a:lnTo>
                    <a:pt x="48235" y="13647"/>
                  </a:lnTo>
                  <a:lnTo>
                    <a:pt x="51207" y="17184"/>
                  </a:lnTo>
                  <a:lnTo>
                    <a:pt x="49661" y="24480"/>
                  </a:lnTo>
                  <a:lnTo>
                    <a:pt x="25594" y="64151"/>
                  </a:lnTo>
                  <a:lnTo>
                    <a:pt x="7478" y="91842"/>
                  </a:lnTo>
                  <a:lnTo>
                    <a:pt x="8514" y="92596"/>
                  </a:lnTo>
                  <a:lnTo>
                    <a:pt x="44700" y="103407"/>
                  </a:lnTo>
                  <a:lnTo>
                    <a:pt x="83722" y="111364"/>
                  </a:lnTo>
                  <a:lnTo>
                    <a:pt x="130013" y="121640"/>
                  </a:lnTo>
                  <a:lnTo>
                    <a:pt x="173206" y="129467"/>
                  </a:lnTo>
                  <a:lnTo>
                    <a:pt x="215902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910"/>
            <p:cNvSpPr/>
            <p:nvPr>
              <p:custDataLst>
                <p:tags r:id="rId104"/>
              </p:custDataLst>
            </p:nvPr>
          </p:nvSpPr>
          <p:spPr>
            <a:xfrm>
              <a:off x="9805308" y="4311768"/>
              <a:ext cx="138453" cy="326948"/>
            </a:xfrm>
            <a:custGeom>
              <a:avLst/>
              <a:gdLst/>
              <a:ahLst/>
              <a:cxnLst/>
              <a:rect l="0" t="0" r="0" b="0"/>
              <a:pathLst>
                <a:path w="138453" h="326948">
                  <a:moveTo>
                    <a:pt x="126092" y="37982"/>
                  </a:moveTo>
                  <a:lnTo>
                    <a:pt x="126092" y="37982"/>
                  </a:lnTo>
                  <a:lnTo>
                    <a:pt x="137077" y="14133"/>
                  </a:lnTo>
                  <a:lnTo>
                    <a:pt x="138452" y="4422"/>
                  </a:lnTo>
                  <a:lnTo>
                    <a:pt x="137859" y="2909"/>
                  </a:lnTo>
                  <a:lnTo>
                    <a:pt x="136760" y="1900"/>
                  </a:lnTo>
                  <a:lnTo>
                    <a:pt x="135322" y="1227"/>
                  </a:lnTo>
                  <a:lnTo>
                    <a:pt x="108276" y="0"/>
                  </a:lnTo>
                  <a:lnTo>
                    <a:pt x="84987" y="6659"/>
                  </a:lnTo>
                  <a:lnTo>
                    <a:pt x="56841" y="24311"/>
                  </a:lnTo>
                  <a:lnTo>
                    <a:pt x="26159" y="60899"/>
                  </a:lnTo>
                  <a:lnTo>
                    <a:pt x="10887" y="100849"/>
                  </a:lnTo>
                  <a:lnTo>
                    <a:pt x="1513" y="148473"/>
                  </a:lnTo>
                  <a:lnTo>
                    <a:pt x="0" y="173026"/>
                  </a:lnTo>
                  <a:lnTo>
                    <a:pt x="200" y="220062"/>
                  </a:lnTo>
                  <a:lnTo>
                    <a:pt x="2642" y="259784"/>
                  </a:lnTo>
                  <a:lnTo>
                    <a:pt x="11354" y="300394"/>
                  </a:lnTo>
                  <a:lnTo>
                    <a:pt x="20769" y="317122"/>
                  </a:lnTo>
                  <a:lnTo>
                    <a:pt x="26243" y="323558"/>
                  </a:lnTo>
                  <a:lnTo>
                    <a:pt x="32010" y="326438"/>
                  </a:lnTo>
                  <a:lnTo>
                    <a:pt x="37970" y="326947"/>
                  </a:lnTo>
                  <a:lnTo>
                    <a:pt x="56242" y="323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911"/>
            <p:cNvSpPr/>
            <p:nvPr>
              <p:custDataLst>
                <p:tags r:id="rId105"/>
              </p:custDataLst>
            </p:nvPr>
          </p:nvSpPr>
          <p:spPr>
            <a:xfrm>
              <a:off x="10877550" y="4239130"/>
              <a:ext cx="228601" cy="167771"/>
            </a:xfrm>
            <a:custGeom>
              <a:avLst/>
              <a:gdLst/>
              <a:ahLst/>
              <a:cxnLst/>
              <a:rect l="0" t="0" r="0" b="0"/>
              <a:pathLst>
                <a:path w="228601" h="167771">
                  <a:moveTo>
                    <a:pt x="0" y="34420"/>
                  </a:moveTo>
                  <a:lnTo>
                    <a:pt x="0" y="34420"/>
                  </a:lnTo>
                  <a:lnTo>
                    <a:pt x="705" y="18519"/>
                  </a:lnTo>
                  <a:lnTo>
                    <a:pt x="3370" y="10655"/>
                  </a:lnTo>
                  <a:lnTo>
                    <a:pt x="6481" y="7993"/>
                  </a:lnTo>
                  <a:lnTo>
                    <a:pt x="32603" y="0"/>
                  </a:lnTo>
                  <a:lnTo>
                    <a:pt x="48592" y="1719"/>
                  </a:lnTo>
                  <a:lnTo>
                    <a:pt x="65341" y="7186"/>
                  </a:lnTo>
                  <a:lnTo>
                    <a:pt x="77488" y="14320"/>
                  </a:lnTo>
                  <a:lnTo>
                    <a:pt x="85710" y="27839"/>
                  </a:lnTo>
                  <a:lnTo>
                    <a:pt x="88890" y="36382"/>
                  </a:lnTo>
                  <a:lnTo>
                    <a:pt x="86777" y="57164"/>
                  </a:lnTo>
                  <a:lnTo>
                    <a:pt x="78080" y="79101"/>
                  </a:lnTo>
                  <a:lnTo>
                    <a:pt x="58020" y="105906"/>
                  </a:lnTo>
                  <a:lnTo>
                    <a:pt x="30677" y="131762"/>
                  </a:lnTo>
                  <a:lnTo>
                    <a:pt x="30328" y="133181"/>
                  </a:lnTo>
                  <a:lnTo>
                    <a:pt x="30804" y="134127"/>
                  </a:lnTo>
                  <a:lnTo>
                    <a:pt x="68294" y="139225"/>
                  </a:lnTo>
                  <a:lnTo>
                    <a:pt x="109763" y="141438"/>
                  </a:lnTo>
                  <a:lnTo>
                    <a:pt x="141446" y="145719"/>
                  </a:lnTo>
                  <a:lnTo>
                    <a:pt x="187254" y="156062"/>
                  </a:lnTo>
                  <a:lnTo>
                    <a:pt x="228600" y="167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912"/>
            <p:cNvSpPr/>
            <p:nvPr>
              <p:custDataLst>
                <p:tags r:id="rId106"/>
              </p:custDataLst>
            </p:nvPr>
          </p:nvSpPr>
          <p:spPr>
            <a:xfrm>
              <a:off x="9991530" y="4352442"/>
              <a:ext cx="130371" cy="270359"/>
            </a:xfrm>
            <a:custGeom>
              <a:avLst/>
              <a:gdLst/>
              <a:ahLst/>
              <a:cxnLst/>
              <a:rect l="0" t="0" r="0" b="0"/>
              <a:pathLst>
                <a:path w="130371" h="270359">
                  <a:moveTo>
                    <a:pt x="3370" y="3658"/>
                  </a:moveTo>
                  <a:lnTo>
                    <a:pt x="3370" y="3658"/>
                  </a:lnTo>
                  <a:lnTo>
                    <a:pt x="3370" y="287"/>
                  </a:lnTo>
                  <a:lnTo>
                    <a:pt x="2665" y="0"/>
                  </a:lnTo>
                  <a:lnTo>
                    <a:pt x="0" y="1562"/>
                  </a:lnTo>
                  <a:lnTo>
                    <a:pt x="226" y="10252"/>
                  </a:lnTo>
                  <a:lnTo>
                    <a:pt x="6120" y="45569"/>
                  </a:lnTo>
                  <a:lnTo>
                    <a:pt x="22138" y="87729"/>
                  </a:lnTo>
                  <a:lnTo>
                    <a:pt x="38756" y="119575"/>
                  </a:lnTo>
                  <a:lnTo>
                    <a:pt x="57903" y="152543"/>
                  </a:lnTo>
                  <a:lnTo>
                    <a:pt x="78172" y="186010"/>
                  </a:lnTo>
                  <a:lnTo>
                    <a:pt x="102673" y="229844"/>
                  </a:lnTo>
                  <a:lnTo>
                    <a:pt x="13037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913"/>
            <p:cNvSpPr/>
            <p:nvPr>
              <p:custDataLst>
                <p:tags r:id="rId107"/>
              </p:custDataLst>
            </p:nvPr>
          </p:nvSpPr>
          <p:spPr>
            <a:xfrm>
              <a:off x="9963150" y="4368800"/>
              <a:ext cx="177801" cy="279401"/>
            </a:xfrm>
            <a:custGeom>
              <a:avLst/>
              <a:gdLst/>
              <a:ahLst/>
              <a:cxnLst/>
              <a:rect l="0" t="0" r="0" b="0"/>
              <a:pathLst>
                <a:path w="177801" h="279401">
                  <a:moveTo>
                    <a:pt x="177800" y="0"/>
                  </a:moveTo>
                  <a:lnTo>
                    <a:pt x="177800" y="0"/>
                  </a:lnTo>
                  <a:lnTo>
                    <a:pt x="174429" y="0"/>
                  </a:lnTo>
                  <a:lnTo>
                    <a:pt x="165591" y="3371"/>
                  </a:lnTo>
                  <a:lnTo>
                    <a:pt x="154035" y="12209"/>
                  </a:lnTo>
                  <a:lnTo>
                    <a:pt x="129522" y="52686"/>
                  </a:lnTo>
                  <a:lnTo>
                    <a:pt x="104934" y="88753"/>
                  </a:lnTo>
                  <a:lnTo>
                    <a:pt x="77188" y="135187"/>
                  </a:lnTo>
                  <a:lnTo>
                    <a:pt x="52974" y="180932"/>
                  </a:lnTo>
                  <a:lnTo>
                    <a:pt x="32393" y="219415"/>
                  </a:lnTo>
                  <a:lnTo>
                    <a:pt x="10223" y="263243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914"/>
            <p:cNvSpPr/>
            <p:nvPr>
              <p:custDataLst>
                <p:tags r:id="rId108"/>
              </p:custDataLst>
            </p:nvPr>
          </p:nvSpPr>
          <p:spPr>
            <a:xfrm>
              <a:off x="9384701" y="4368878"/>
              <a:ext cx="343500" cy="279323"/>
            </a:xfrm>
            <a:custGeom>
              <a:avLst/>
              <a:gdLst/>
              <a:ahLst/>
              <a:cxnLst/>
              <a:rect l="0" t="0" r="0" b="0"/>
              <a:pathLst>
                <a:path w="343500" h="279323">
                  <a:moveTo>
                    <a:pt x="229199" y="6272"/>
                  </a:moveTo>
                  <a:lnTo>
                    <a:pt x="229199" y="6272"/>
                  </a:lnTo>
                  <a:lnTo>
                    <a:pt x="229197" y="183"/>
                  </a:lnTo>
                  <a:lnTo>
                    <a:pt x="222456" y="0"/>
                  </a:lnTo>
                  <a:lnTo>
                    <a:pt x="178297" y="17605"/>
                  </a:lnTo>
                  <a:lnTo>
                    <a:pt x="141367" y="36519"/>
                  </a:lnTo>
                  <a:lnTo>
                    <a:pt x="102515" y="59998"/>
                  </a:lnTo>
                  <a:lnTo>
                    <a:pt x="61343" y="89695"/>
                  </a:lnTo>
                  <a:lnTo>
                    <a:pt x="49877" y="104367"/>
                  </a:lnTo>
                  <a:lnTo>
                    <a:pt x="48267" y="107652"/>
                  </a:lnTo>
                  <a:lnTo>
                    <a:pt x="49312" y="110547"/>
                  </a:lnTo>
                  <a:lnTo>
                    <a:pt x="56116" y="115646"/>
                  </a:lnTo>
                  <a:lnTo>
                    <a:pt x="102122" y="128978"/>
                  </a:lnTo>
                  <a:lnTo>
                    <a:pt x="147622" y="144640"/>
                  </a:lnTo>
                  <a:lnTo>
                    <a:pt x="153648" y="147200"/>
                  </a:lnTo>
                  <a:lnTo>
                    <a:pt x="157665" y="150319"/>
                  </a:lnTo>
                  <a:lnTo>
                    <a:pt x="162129" y="157546"/>
                  </a:lnTo>
                  <a:lnTo>
                    <a:pt x="160496" y="162155"/>
                  </a:lnTo>
                  <a:lnTo>
                    <a:pt x="151155" y="172920"/>
                  </a:lnTo>
                  <a:lnTo>
                    <a:pt x="112026" y="192713"/>
                  </a:lnTo>
                  <a:lnTo>
                    <a:pt x="75947" y="210151"/>
                  </a:lnTo>
                  <a:lnTo>
                    <a:pt x="29593" y="233125"/>
                  </a:lnTo>
                  <a:lnTo>
                    <a:pt x="12780" y="242562"/>
                  </a:lnTo>
                  <a:lnTo>
                    <a:pt x="2954" y="251461"/>
                  </a:lnTo>
                  <a:lnTo>
                    <a:pt x="758" y="254398"/>
                  </a:lnTo>
                  <a:lnTo>
                    <a:pt x="0" y="256356"/>
                  </a:lnTo>
                  <a:lnTo>
                    <a:pt x="199" y="257661"/>
                  </a:lnTo>
                  <a:lnTo>
                    <a:pt x="17334" y="266239"/>
                  </a:lnTo>
                  <a:lnTo>
                    <a:pt x="54868" y="270977"/>
                  </a:lnTo>
                  <a:lnTo>
                    <a:pt x="91276" y="272084"/>
                  </a:lnTo>
                  <a:lnTo>
                    <a:pt x="134739" y="272578"/>
                  </a:lnTo>
                  <a:lnTo>
                    <a:pt x="159170" y="272710"/>
                  </a:lnTo>
                  <a:lnTo>
                    <a:pt x="184629" y="272797"/>
                  </a:lnTo>
                  <a:lnTo>
                    <a:pt x="231733" y="272894"/>
                  </a:lnTo>
                  <a:lnTo>
                    <a:pt x="274069" y="273643"/>
                  </a:lnTo>
                  <a:lnTo>
                    <a:pt x="320732" y="277326"/>
                  </a:lnTo>
                  <a:lnTo>
                    <a:pt x="343499" y="279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915"/>
            <p:cNvSpPr/>
            <p:nvPr>
              <p:custDataLst>
                <p:tags r:id="rId109"/>
              </p:custDataLst>
            </p:nvPr>
          </p:nvSpPr>
          <p:spPr>
            <a:xfrm>
              <a:off x="10175679" y="4470400"/>
              <a:ext cx="9722" cy="1"/>
            </a:xfrm>
            <a:custGeom>
              <a:avLst/>
              <a:gdLst/>
              <a:ahLst/>
              <a:cxnLst/>
              <a:rect l="0" t="0" r="0" b="0"/>
              <a:pathLst>
                <a:path w="9722" h="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916"/>
            <p:cNvSpPr/>
            <p:nvPr>
              <p:custDataLst>
                <p:tags r:id="rId110"/>
              </p:custDataLst>
            </p:nvPr>
          </p:nvSpPr>
          <p:spPr>
            <a:xfrm>
              <a:off x="10160000" y="45656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13980" y="5775"/>
                  </a:lnTo>
                  <a:lnTo>
                    <a:pt x="8924" y="1590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917"/>
            <p:cNvSpPr/>
            <p:nvPr>
              <p:custDataLst>
                <p:tags r:id="rId111"/>
              </p:custDataLst>
            </p:nvPr>
          </p:nvSpPr>
          <p:spPr>
            <a:xfrm>
              <a:off x="10319893" y="4565650"/>
              <a:ext cx="144908" cy="12701"/>
            </a:xfrm>
            <a:custGeom>
              <a:avLst/>
              <a:gdLst/>
              <a:ahLst/>
              <a:cxnLst/>
              <a:rect l="0" t="0" r="0" b="0"/>
              <a:pathLst>
                <a:path w="144908" h="12701">
                  <a:moveTo>
                    <a:pt x="11557" y="12700"/>
                  </a:moveTo>
                  <a:lnTo>
                    <a:pt x="11557" y="12700"/>
                  </a:lnTo>
                  <a:lnTo>
                    <a:pt x="0" y="12700"/>
                  </a:lnTo>
                  <a:lnTo>
                    <a:pt x="5937" y="9329"/>
                  </a:lnTo>
                  <a:lnTo>
                    <a:pt x="47691" y="3240"/>
                  </a:lnTo>
                  <a:lnTo>
                    <a:pt x="94973" y="640"/>
                  </a:lnTo>
                  <a:lnTo>
                    <a:pt x="144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918"/>
            <p:cNvSpPr/>
            <p:nvPr>
              <p:custDataLst>
                <p:tags r:id="rId112"/>
              </p:custDataLst>
            </p:nvPr>
          </p:nvSpPr>
          <p:spPr>
            <a:xfrm>
              <a:off x="10502900" y="4410297"/>
              <a:ext cx="260351" cy="212504"/>
            </a:xfrm>
            <a:custGeom>
              <a:avLst/>
              <a:gdLst/>
              <a:ahLst/>
              <a:cxnLst/>
              <a:rect l="0" t="0" r="0" b="0"/>
              <a:pathLst>
                <a:path w="260351" h="212504">
                  <a:moveTo>
                    <a:pt x="0" y="212503"/>
                  </a:moveTo>
                  <a:lnTo>
                    <a:pt x="0" y="212503"/>
                  </a:lnTo>
                  <a:lnTo>
                    <a:pt x="3370" y="209132"/>
                  </a:lnTo>
                  <a:lnTo>
                    <a:pt x="8789" y="207477"/>
                  </a:lnTo>
                  <a:lnTo>
                    <a:pt x="12209" y="207036"/>
                  </a:lnTo>
                  <a:lnTo>
                    <a:pt x="15195" y="205330"/>
                  </a:lnTo>
                  <a:lnTo>
                    <a:pt x="37402" y="178440"/>
                  </a:lnTo>
                  <a:lnTo>
                    <a:pt x="56942" y="132952"/>
                  </a:lnTo>
                  <a:lnTo>
                    <a:pt x="71641" y="96714"/>
                  </a:lnTo>
                  <a:lnTo>
                    <a:pt x="85461" y="62263"/>
                  </a:lnTo>
                  <a:lnTo>
                    <a:pt x="100085" y="17047"/>
                  </a:lnTo>
                  <a:lnTo>
                    <a:pt x="106397" y="641"/>
                  </a:lnTo>
                  <a:lnTo>
                    <a:pt x="106915" y="0"/>
                  </a:lnTo>
                  <a:lnTo>
                    <a:pt x="107259" y="279"/>
                  </a:lnTo>
                  <a:lnTo>
                    <a:pt x="107490" y="1170"/>
                  </a:lnTo>
                  <a:lnTo>
                    <a:pt x="93604" y="39424"/>
                  </a:lnTo>
                  <a:lnTo>
                    <a:pt x="86924" y="77572"/>
                  </a:lnTo>
                  <a:lnTo>
                    <a:pt x="83413" y="123866"/>
                  </a:lnTo>
                  <a:lnTo>
                    <a:pt x="83509" y="149943"/>
                  </a:lnTo>
                  <a:lnTo>
                    <a:pt x="86034" y="159534"/>
                  </a:lnTo>
                  <a:lnTo>
                    <a:pt x="88400" y="162374"/>
                  </a:lnTo>
                  <a:lnTo>
                    <a:pt x="94793" y="165528"/>
                  </a:lnTo>
                  <a:lnTo>
                    <a:pt x="102336" y="165049"/>
                  </a:lnTo>
                  <a:lnTo>
                    <a:pt x="106325" y="163934"/>
                  </a:lnTo>
                  <a:lnTo>
                    <a:pt x="122049" y="148880"/>
                  </a:lnTo>
                  <a:lnTo>
                    <a:pt x="150692" y="102595"/>
                  </a:lnTo>
                  <a:lnTo>
                    <a:pt x="170238" y="60385"/>
                  </a:lnTo>
                  <a:lnTo>
                    <a:pt x="184574" y="39177"/>
                  </a:lnTo>
                  <a:lnTo>
                    <a:pt x="187960" y="36980"/>
                  </a:lnTo>
                  <a:lnTo>
                    <a:pt x="190924" y="36221"/>
                  </a:lnTo>
                  <a:lnTo>
                    <a:pt x="192899" y="37126"/>
                  </a:lnTo>
                  <a:lnTo>
                    <a:pt x="194217" y="39141"/>
                  </a:lnTo>
                  <a:lnTo>
                    <a:pt x="206441" y="86223"/>
                  </a:lnTo>
                  <a:lnTo>
                    <a:pt x="219840" y="126011"/>
                  </a:lnTo>
                  <a:lnTo>
                    <a:pt x="232745" y="148933"/>
                  </a:lnTo>
                  <a:lnTo>
                    <a:pt x="237713" y="153190"/>
                  </a:lnTo>
                  <a:lnTo>
                    <a:pt x="260350" y="161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919"/>
            <p:cNvSpPr/>
            <p:nvPr>
              <p:custDataLst>
                <p:tags r:id="rId113"/>
              </p:custDataLst>
            </p:nvPr>
          </p:nvSpPr>
          <p:spPr>
            <a:xfrm>
              <a:off x="10795000" y="4375150"/>
              <a:ext cx="42467" cy="260351"/>
            </a:xfrm>
            <a:custGeom>
              <a:avLst/>
              <a:gdLst/>
              <a:ahLst/>
              <a:cxnLst/>
              <a:rect l="0" t="0" r="0" b="0"/>
              <a:pathLst>
                <a:path w="42467" h="260351">
                  <a:moveTo>
                    <a:pt x="12700" y="0"/>
                  </a:moveTo>
                  <a:lnTo>
                    <a:pt x="12700" y="0"/>
                  </a:lnTo>
                  <a:lnTo>
                    <a:pt x="27895" y="35329"/>
                  </a:lnTo>
                  <a:lnTo>
                    <a:pt x="35468" y="82434"/>
                  </a:lnTo>
                  <a:lnTo>
                    <a:pt x="39987" y="123186"/>
                  </a:lnTo>
                  <a:lnTo>
                    <a:pt x="42466" y="161523"/>
                  </a:lnTo>
                  <a:lnTo>
                    <a:pt x="41451" y="195261"/>
                  </a:lnTo>
                  <a:lnTo>
                    <a:pt x="33943" y="222014"/>
                  </a:lnTo>
                  <a:lnTo>
                    <a:pt x="21671" y="240019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SMARTInkShape-2920"/>
          <p:cNvSpPr/>
          <p:nvPr>
            <p:custDataLst>
              <p:tags r:id="rId1"/>
            </p:custDataLst>
          </p:nvPr>
        </p:nvSpPr>
        <p:spPr>
          <a:xfrm>
            <a:off x="8821915" y="4574692"/>
            <a:ext cx="271286" cy="21178"/>
          </a:xfrm>
          <a:custGeom>
            <a:avLst/>
            <a:gdLst/>
            <a:ahLst/>
            <a:cxnLst/>
            <a:rect l="0" t="0" r="0" b="0"/>
            <a:pathLst>
              <a:path w="271286" h="21178">
                <a:moveTo>
                  <a:pt x="10935" y="3658"/>
                </a:moveTo>
                <a:lnTo>
                  <a:pt x="10935" y="3658"/>
                </a:lnTo>
                <a:lnTo>
                  <a:pt x="0" y="3658"/>
                </a:lnTo>
                <a:lnTo>
                  <a:pt x="2129" y="3658"/>
                </a:lnTo>
                <a:lnTo>
                  <a:pt x="21424" y="0"/>
                </a:lnTo>
                <a:lnTo>
                  <a:pt x="65688" y="4608"/>
                </a:lnTo>
                <a:lnTo>
                  <a:pt x="111119" y="10290"/>
                </a:lnTo>
                <a:lnTo>
                  <a:pt x="144362" y="14366"/>
                </a:lnTo>
                <a:lnTo>
                  <a:pt x="186875" y="19923"/>
                </a:lnTo>
                <a:lnTo>
                  <a:pt x="225578" y="21177"/>
                </a:lnTo>
                <a:lnTo>
                  <a:pt x="271285" y="163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SMARTInkShape-Group552"/>
          <p:cNvGrpSpPr/>
          <p:nvPr/>
        </p:nvGrpSpPr>
        <p:grpSpPr>
          <a:xfrm>
            <a:off x="7083104" y="4197350"/>
            <a:ext cx="1350315" cy="444501"/>
            <a:chOff x="7083104" y="4197350"/>
            <a:chExt cx="1350315" cy="444501"/>
          </a:xfrm>
        </p:grpSpPr>
        <p:sp>
          <p:nvSpPr>
            <p:cNvPr id="146" name="SMARTInkShape-2921"/>
            <p:cNvSpPr/>
            <p:nvPr>
              <p:custDataLst>
                <p:tags r:id="rId92"/>
              </p:custDataLst>
            </p:nvPr>
          </p:nvSpPr>
          <p:spPr>
            <a:xfrm>
              <a:off x="8331200" y="4216400"/>
              <a:ext cx="102219" cy="368301"/>
            </a:xfrm>
            <a:custGeom>
              <a:avLst/>
              <a:gdLst/>
              <a:ahLst/>
              <a:cxnLst/>
              <a:rect l="0" t="0" r="0" b="0"/>
              <a:pathLst>
                <a:path w="102219" h="368301">
                  <a:moveTo>
                    <a:pt x="50800" y="0"/>
                  </a:moveTo>
                  <a:lnTo>
                    <a:pt x="50800" y="0"/>
                  </a:lnTo>
                  <a:lnTo>
                    <a:pt x="57541" y="0"/>
                  </a:lnTo>
                  <a:lnTo>
                    <a:pt x="66496" y="9407"/>
                  </a:lnTo>
                  <a:lnTo>
                    <a:pt x="71848" y="16854"/>
                  </a:lnTo>
                  <a:lnTo>
                    <a:pt x="86120" y="64417"/>
                  </a:lnTo>
                  <a:lnTo>
                    <a:pt x="94955" y="111415"/>
                  </a:lnTo>
                  <a:lnTo>
                    <a:pt x="99288" y="137776"/>
                  </a:lnTo>
                  <a:lnTo>
                    <a:pt x="101469" y="165229"/>
                  </a:lnTo>
                  <a:lnTo>
                    <a:pt x="102218" y="193408"/>
                  </a:lnTo>
                  <a:lnTo>
                    <a:pt x="102012" y="222072"/>
                  </a:lnTo>
                  <a:lnTo>
                    <a:pt x="99052" y="248237"/>
                  </a:lnTo>
                  <a:lnTo>
                    <a:pt x="94256" y="272736"/>
                  </a:lnTo>
                  <a:lnTo>
                    <a:pt x="80698" y="314538"/>
                  </a:lnTo>
                  <a:lnTo>
                    <a:pt x="62911" y="342524"/>
                  </a:lnTo>
                  <a:lnTo>
                    <a:pt x="51819" y="351116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922"/>
            <p:cNvSpPr/>
            <p:nvPr>
              <p:custDataLst>
                <p:tags r:id="rId93"/>
              </p:custDataLst>
            </p:nvPr>
          </p:nvSpPr>
          <p:spPr>
            <a:xfrm>
              <a:off x="8012095" y="4381500"/>
              <a:ext cx="287356" cy="19051"/>
            </a:xfrm>
            <a:custGeom>
              <a:avLst/>
              <a:gdLst/>
              <a:ahLst/>
              <a:cxnLst/>
              <a:rect l="0" t="0" r="0" b="0"/>
              <a:pathLst>
                <a:path w="287356" h="19051">
                  <a:moveTo>
                    <a:pt x="14305" y="19050"/>
                  </a:moveTo>
                  <a:lnTo>
                    <a:pt x="14305" y="19050"/>
                  </a:lnTo>
                  <a:lnTo>
                    <a:pt x="2372" y="14024"/>
                  </a:lnTo>
                  <a:lnTo>
                    <a:pt x="0" y="13583"/>
                  </a:lnTo>
                  <a:lnTo>
                    <a:pt x="18587" y="17238"/>
                  </a:lnTo>
                  <a:lnTo>
                    <a:pt x="56888" y="18512"/>
                  </a:lnTo>
                  <a:lnTo>
                    <a:pt x="95084" y="18812"/>
                  </a:lnTo>
                  <a:lnTo>
                    <a:pt x="137930" y="17063"/>
                  </a:lnTo>
                  <a:lnTo>
                    <a:pt x="181433" y="14639"/>
                  </a:lnTo>
                  <a:lnTo>
                    <a:pt x="221933" y="13562"/>
                  </a:lnTo>
                  <a:lnTo>
                    <a:pt x="263581" y="6213"/>
                  </a:lnTo>
                  <a:lnTo>
                    <a:pt x="2873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923"/>
            <p:cNvSpPr/>
            <p:nvPr>
              <p:custDataLst>
                <p:tags r:id="rId94"/>
              </p:custDataLst>
            </p:nvPr>
          </p:nvSpPr>
          <p:spPr>
            <a:xfrm>
              <a:off x="8191500" y="441960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13981" y="43338"/>
                  </a:lnTo>
                  <a:lnTo>
                    <a:pt x="8066" y="88053"/>
                  </a:lnTo>
                  <a:lnTo>
                    <a:pt x="5870" y="13451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924"/>
            <p:cNvSpPr/>
            <p:nvPr>
              <p:custDataLst>
                <p:tags r:id="rId95"/>
              </p:custDataLst>
            </p:nvPr>
          </p:nvSpPr>
          <p:spPr>
            <a:xfrm>
              <a:off x="8085157" y="4445000"/>
              <a:ext cx="42844" cy="107951"/>
            </a:xfrm>
            <a:custGeom>
              <a:avLst/>
              <a:gdLst/>
              <a:ahLst/>
              <a:cxnLst/>
              <a:rect l="0" t="0" r="0" b="0"/>
              <a:pathLst>
                <a:path w="42844" h="107951">
                  <a:moveTo>
                    <a:pt x="42843" y="0"/>
                  </a:moveTo>
                  <a:lnTo>
                    <a:pt x="42843" y="0"/>
                  </a:lnTo>
                  <a:lnTo>
                    <a:pt x="32704" y="11550"/>
                  </a:lnTo>
                  <a:lnTo>
                    <a:pt x="12989" y="50901"/>
                  </a:lnTo>
                  <a:lnTo>
                    <a:pt x="0" y="96798"/>
                  </a:lnTo>
                  <a:lnTo>
                    <a:pt x="875" y="100516"/>
                  </a:lnTo>
                  <a:lnTo>
                    <a:pt x="2870" y="102993"/>
                  </a:lnTo>
                  <a:lnTo>
                    <a:pt x="11093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925"/>
            <p:cNvSpPr/>
            <p:nvPr>
              <p:custDataLst>
                <p:tags r:id="rId96"/>
              </p:custDataLst>
            </p:nvPr>
          </p:nvSpPr>
          <p:spPr>
            <a:xfrm>
              <a:off x="7854950" y="4395499"/>
              <a:ext cx="146051" cy="174389"/>
            </a:xfrm>
            <a:custGeom>
              <a:avLst/>
              <a:gdLst/>
              <a:ahLst/>
              <a:cxnLst/>
              <a:rect l="0" t="0" r="0" b="0"/>
              <a:pathLst>
                <a:path w="146051" h="174389">
                  <a:moveTo>
                    <a:pt x="0" y="24101"/>
                  </a:moveTo>
                  <a:lnTo>
                    <a:pt x="0" y="24101"/>
                  </a:lnTo>
                  <a:lnTo>
                    <a:pt x="0" y="17359"/>
                  </a:lnTo>
                  <a:lnTo>
                    <a:pt x="1881" y="12167"/>
                  </a:lnTo>
                  <a:lnTo>
                    <a:pt x="3370" y="9795"/>
                  </a:lnTo>
                  <a:lnTo>
                    <a:pt x="18951" y="3086"/>
                  </a:lnTo>
                  <a:lnTo>
                    <a:pt x="44812" y="0"/>
                  </a:lnTo>
                  <a:lnTo>
                    <a:pt x="64601" y="4923"/>
                  </a:lnTo>
                  <a:lnTo>
                    <a:pt x="83745" y="14872"/>
                  </a:lnTo>
                  <a:lnTo>
                    <a:pt x="99309" y="28701"/>
                  </a:lnTo>
                  <a:lnTo>
                    <a:pt x="107638" y="46136"/>
                  </a:lnTo>
                  <a:lnTo>
                    <a:pt x="109858" y="55725"/>
                  </a:lnTo>
                  <a:lnTo>
                    <a:pt x="106681" y="75785"/>
                  </a:lnTo>
                  <a:lnTo>
                    <a:pt x="96802" y="95755"/>
                  </a:lnTo>
                  <a:lnTo>
                    <a:pt x="52386" y="142996"/>
                  </a:lnTo>
                  <a:lnTo>
                    <a:pt x="36244" y="161154"/>
                  </a:lnTo>
                  <a:lnTo>
                    <a:pt x="34745" y="164153"/>
                  </a:lnTo>
                  <a:lnTo>
                    <a:pt x="35158" y="166858"/>
                  </a:lnTo>
                  <a:lnTo>
                    <a:pt x="36844" y="169367"/>
                  </a:lnTo>
                  <a:lnTo>
                    <a:pt x="39380" y="171745"/>
                  </a:lnTo>
                  <a:lnTo>
                    <a:pt x="47840" y="174388"/>
                  </a:lnTo>
                  <a:lnTo>
                    <a:pt x="72030" y="173993"/>
                  </a:lnTo>
                  <a:lnTo>
                    <a:pt x="108596" y="167526"/>
                  </a:lnTo>
                  <a:lnTo>
                    <a:pt x="146050" y="157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926"/>
            <p:cNvSpPr/>
            <p:nvPr>
              <p:custDataLst>
                <p:tags r:id="rId97"/>
              </p:custDataLst>
            </p:nvPr>
          </p:nvSpPr>
          <p:spPr>
            <a:xfrm>
              <a:off x="7689848" y="4273550"/>
              <a:ext cx="450853" cy="338401"/>
            </a:xfrm>
            <a:custGeom>
              <a:avLst/>
              <a:gdLst/>
              <a:ahLst/>
              <a:cxnLst/>
              <a:rect l="0" t="0" r="0" b="0"/>
              <a:pathLst>
                <a:path w="450853" h="338401">
                  <a:moveTo>
                    <a:pt x="2" y="260350"/>
                  </a:moveTo>
                  <a:lnTo>
                    <a:pt x="2" y="260350"/>
                  </a:lnTo>
                  <a:lnTo>
                    <a:pt x="0" y="263721"/>
                  </a:lnTo>
                  <a:lnTo>
                    <a:pt x="29856" y="310782"/>
                  </a:lnTo>
                  <a:lnTo>
                    <a:pt x="46612" y="330702"/>
                  </a:lnTo>
                  <a:lnTo>
                    <a:pt x="55054" y="337008"/>
                  </a:lnTo>
                  <a:lnTo>
                    <a:pt x="58576" y="338267"/>
                  </a:lnTo>
                  <a:lnTo>
                    <a:pt x="61629" y="338400"/>
                  </a:lnTo>
                  <a:lnTo>
                    <a:pt x="64369" y="337783"/>
                  </a:lnTo>
                  <a:lnTo>
                    <a:pt x="69297" y="333335"/>
                  </a:lnTo>
                  <a:lnTo>
                    <a:pt x="71598" y="330173"/>
                  </a:lnTo>
                  <a:lnTo>
                    <a:pt x="80361" y="296929"/>
                  </a:lnTo>
                  <a:lnTo>
                    <a:pt x="84637" y="266729"/>
                  </a:lnTo>
                  <a:lnTo>
                    <a:pt x="87006" y="222734"/>
                  </a:lnTo>
                  <a:lnTo>
                    <a:pt x="87639" y="197172"/>
                  </a:lnTo>
                  <a:lnTo>
                    <a:pt x="88340" y="151838"/>
                  </a:lnTo>
                  <a:lnTo>
                    <a:pt x="88652" y="114050"/>
                  </a:lnTo>
                  <a:lnTo>
                    <a:pt x="88869" y="67343"/>
                  </a:lnTo>
                  <a:lnTo>
                    <a:pt x="90768" y="59799"/>
                  </a:lnTo>
                  <a:lnTo>
                    <a:pt x="92263" y="56799"/>
                  </a:lnTo>
                  <a:lnTo>
                    <a:pt x="101449" y="51585"/>
                  </a:lnTo>
                  <a:lnTo>
                    <a:pt x="143827" y="39117"/>
                  </a:lnTo>
                  <a:lnTo>
                    <a:pt x="181751" y="31262"/>
                  </a:lnTo>
                  <a:lnTo>
                    <a:pt x="227534" y="23066"/>
                  </a:lnTo>
                  <a:lnTo>
                    <a:pt x="252586" y="18905"/>
                  </a:lnTo>
                  <a:lnTo>
                    <a:pt x="278458" y="14720"/>
                  </a:lnTo>
                  <a:lnTo>
                    <a:pt x="326019" y="8189"/>
                  </a:lnTo>
                  <a:lnTo>
                    <a:pt x="367853" y="3639"/>
                  </a:lnTo>
                  <a:lnTo>
                    <a:pt x="413090" y="1079"/>
                  </a:lnTo>
                  <a:lnTo>
                    <a:pt x="450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927"/>
            <p:cNvSpPr/>
            <p:nvPr>
              <p:custDataLst>
                <p:tags r:id="rId98"/>
              </p:custDataLst>
            </p:nvPr>
          </p:nvSpPr>
          <p:spPr>
            <a:xfrm>
              <a:off x="7297758" y="4427366"/>
              <a:ext cx="411143" cy="110893"/>
            </a:xfrm>
            <a:custGeom>
              <a:avLst/>
              <a:gdLst/>
              <a:ahLst/>
              <a:cxnLst/>
              <a:rect l="0" t="0" r="0" b="0"/>
              <a:pathLst>
                <a:path w="411143" h="110893">
                  <a:moveTo>
                    <a:pt x="42842" y="17634"/>
                  </a:moveTo>
                  <a:lnTo>
                    <a:pt x="42842" y="17634"/>
                  </a:lnTo>
                  <a:lnTo>
                    <a:pt x="42842" y="21005"/>
                  </a:lnTo>
                  <a:lnTo>
                    <a:pt x="44723" y="24541"/>
                  </a:lnTo>
                  <a:lnTo>
                    <a:pt x="46212" y="26472"/>
                  </a:lnTo>
                  <a:lnTo>
                    <a:pt x="48309" y="39303"/>
                  </a:lnTo>
                  <a:lnTo>
                    <a:pt x="48310" y="62601"/>
                  </a:lnTo>
                  <a:lnTo>
                    <a:pt x="40331" y="93901"/>
                  </a:lnTo>
                  <a:lnTo>
                    <a:pt x="34435" y="102801"/>
                  </a:lnTo>
                  <a:lnTo>
                    <a:pt x="27111" y="108402"/>
                  </a:lnTo>
                  <a:lnTo>
                    <a:pt x="19152" y="110892"/>
                  </a:lnTo>
                  <a:lnTo>
                    <a:pt x="15760" y="110145"/>
                  </a:lnTo>
                  <a:lnTo>
                    <a:pt x="10109" y="105552"/>
                  </a:lnTo>
                  <a:lnTo>
                    <a:pt x="2961" y="91662"/>
                  </a:lnTo>
                  <a:lnTo>
                    <a:pt x="0" y="54914"/>
                  </a:lnTo>
                  <a:lnTo>
                    <a:pt x="2164" y="39141"/>
                  </a:lnTo>
                  <a:lnTo>
                    <a:pt x="6550" y="32677"/>
                  </a:lnTo>
                  <a:lnTo>
                    <a:pt x="20832" y="21733"/>
                  </a:lnTo>
                  <a:lnTo>
                    <a:pt x="55449" y="11009"/>
                  </a:lnTo>
                  <a:lnTo>
                    <a:pt x="90308" y="5753"/>
                  </a:lnTo>
                  <a:lnTo>
                    <a:pt x="132377" y="1770"/>
                  </a:lnTo>
                  <a:lnTo>
                    <a:pt x="179296" y="0"/>
                  </a:lnTo>
                  <a:lnTo>
                    <a:pt x="204367" y="234"/>
                  </a:lnTo>
                  <a:lnTo>
                    <a:pt x="230252" y="1095"/>
                  </a:lnTo>
                  <a:lnTo>
                    <a:pt x="256683" y="2374"/>
                  </a:lnTo>
                  <a:lnTo>
                    <a:pt x="302983" y="3796"/>
                  </a:lnTo>
                  <a:lnTo>
                    <a:pt x="341904" y="4429"/>
                  </a:lnTo>
                  <a:lnTo>
                    <a:pt x="381534" y="4784"/>
                  </a:lnTo>
                  <a:lnTo>
                    <a:pt x="411142" y="4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928"/>
            <p:cNvSpPr/>
            <p:nvPr>
              <p:custDataLst>
                <p:tags r:id="rId99"/>
              </p:custDataLst>
            </p:nvPr>
          </p:nvSpPr>
          <p:spPr>
            <a:xfrm>
              <a:off x="7083104" y="4197350"/>
              <a:ext cx="130497" cy="444501"/>
            </a:xfrm>
            <a:custGeom>
              <a:avLst/>
              <a:gdLst/>
              <a:ahLst/>
              <a:cxnLst/>
              <a:rect l="0" t="0" r="0" b="0"/>
              <a:pathLst>
                <a:path w="130497" h="444501">
                  <a:moveTo>
                    <a:pt x="92396" y="0"/>
                  </a:moveTo>
                  <a:lnTo>
                    <a:pt x="92396" y="0"/>
                  </a:lnTo>
                  <a:lnTo>
                    <a:pt x="98668" y="0"/>
                  </a:lnTo>
                  <a:lnTo>
                    <a:pt x="95352" y="0"/>
                  </a:lnTo>
                  <a:lnTo>
                    <a:pt x="82135" y="5775"/>
                  </a:lnTo>
                  <a:lnTo>
                    <a:pt x="57152" y="23765"/>
                  </a:lnTo>
                  <a:lnTo>
                    <a:pt x="28436" y="62091"/>
                  </a:lnTo>
                  <a:lnTo>
                    <a:pt x="11591" y="102358"/>
                  </a:lnTo>
                  <a:lnTo>
                    <a:pt x="3566" y="137919"/>
                  </a:lnTo>
                  <a:lnTo>
                    <a:pt x="0" y="179596"/>
                  </a:lnTo>
                  <a:lnTo>
                    <a:pt x="2177" y="223989"/>
                  </a:lnTo>
                  <a:lnTo>
                    <a:pt x="8554" y="269589"/>
                  </a:lnTo>
                  <a:lnTo>
                    <a:pt x="18444" y="315727"/>
                  </a:lnTo>
                  <a:lnTo>
                    <a:pt x="35540" y="356458"/>
                  </a:lnTo>
                  <a:lnTo>
                    <a:pt x="57249" y="391259"/>
                  </a:lnTo>
                  <a:lnTo>
                    <a:pt x="91859" y="427157"/>
                  </a:lnTo>
                  <a:lnTo>
                    <a:pt x="130496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SMARTInkShape-2929"/>
          <p:cNvSpPr/>
          <p:nvPr>
            <p:custDataLst>
              <p:tags r:id="rId2"/>
            </p:custDataLst>
          </p:nvPr>
        </p:nvSpPr>
        <p:spPr>
          <a:xfrm>
            <a:off x="5708650" y="4464050"/>
            <a:ext cx="234951" cy="25401"/>
          </a:xfrm>
          <a:custGeom>
            <a:avLst/>
            <a:gdLst/>
            <a:ahLst/>
            <a:cxnLst/>
            <a:rect l="0" t="0" r="0" b="0"/>
            <a:pathLst>
              <a:path w="234951" h="25401">
                <a:moveTo>
                  <a:pt x="0" y="25400"/>
                </a:moveTo>
                <a:lnTo>
                  <a:pt x="0" y="25400"/>
                </a:lnTo>
                <a:lnTo>
                  <a:pt x="36628" y="16561"/>
                </a:lnTo>
                <a:lnTo>
                  <a:pt x="78037" y="13844"/>
                </a:lnTo>
                <a:lnTo>
                  <a:pt x="109707" y="11327"/>
                </a:lnTo>
                <a:lnTo>
                  <a:pt x="141893" y="8562"/>
                </a:lnTo>
                <a:lnTo>
                  <a:pt x="185662" y="6300"/>
                </a:lnTo>
                <a:lnTo>
                  <a:pt x="2349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SMARTInkShape-Group554"/>
          <p:cNvGrpSpPr/>
          <p:nvPr/>
        </p:nvGrpSpPr>
        <p:grpSpPr>
          <a:xfrm>
            <a:off x="6026150" y="4182790"/>
            <a:ext cx="819151" cy="401911"/>
            <a:chOff x="6026150" y="4182790"/>
            <a:chExt cx="819151" cy="401911"/>
          </a:xfrm>
        </p:grpSpPr>
        <p:sp>
          <p:nvSpPr>
            <p:cNvPr id="156" name="SMARTInkShape-2930"/>
            <p:cNvSpPr/>
            <p:nvPr>
              <p:custDataLst>
                <p:tags r:id="rId90"/>
              </p:custDataLst>
            </p:nvPr>
          </p:nvSpPr>
          <p:spPr>
            <a:xfrm>
              <a:off x="6426200" y="4182790"/>
              <a:ext cx="419101" cy="401028"/>
            </a:xfrm>
            <a:custGeom>
              <a:avLst/>
              <a:gdLst/>
              <a:ahLst/>
              <a:cxnLst/>
              <a:rect l="0" t="0" r="0" b="0"/>
              <a:pathLst>
                <a:path w="419101" h="401028">
                  <a:moveTo>
                    <a:pt x="0" y="395560"/>
                  </a:moveTo>
                  <a:lnTo>
                    <a:pt x="0" y="395560"/>
                  </a:lnTo>
                  <a:lnTo>
                    <a:pt x="0" y="398931"/>
                  </a:lnTo>
                  <a:lnTo>
                    <a:pt x="705" y="399924"/>
                  </a:lnTo>
                  <a:lnTo>
                    <a:pt x="1881" y="400586"/>
                  </a:lnTo>
                  <a:lnTo>
                    <a:pt x="3371" y="401027"/>
                  </a:lnTo>
                  <a:lnTo>
                    <a:pt x="41442" y="392994"/>
                  </a:lnTo>
                  <a:lnTo>
                    <a:pt x="79463" y="380218"/>
                  </a:lnTo>
                  <a:lnTo>
                    <a:pt x="112222" y="365223"/>
                  </a:lnTo>
                  <a:lnTo>
                    <a:pt x="147243" y="346092"/>
                  </a:lnTo>
                  <a:lnTo>
                    <a:pt x="181622" y="323480"/>
                  </a:lnTo>
                  <a:lnTo>
                    <a:pt x="213836" y="288030"/>
                  </a:lnTo>
                  <a:lnTo>
                    <a:pt x="243205" y="242641"/>
                  </a:lnTo>
                  <a:lnTo>
                    <a:pt x="255976" y="216708"/>
                  </a:lnTo>
                  <a:lnTo>
                    <a:pt x="268017" y="189542"/>
                  </a:lnTo>
                  <a:lnTo>
                    <a:pt x="287041" y="142424"/>
                  </a:lnTo>
                  <a:lnTo>
                    <a:pt x="301141" y="102433"/>
                  </a:lnTo>
                  <a:lnTo>
                    <a:pt x="310928" y="57530"/>
                  </a:lnTo>
                  <a:lnTo>
                    <a:pt x="308463" y="35539"/>
                  </a:lnTo>
                  <a:lnTo>
                    <a:pt x="300784" y="18240"/>
                  </a:lnTo>
                  <a:lnTo>
                    <a:pt x="295773" y="10663"/>
                  </a:lnTo>
                  <a:lnTo>
                    <a:pt x="289609" y="5612"/>
                  </a:lnTo>
                  <a:lnTo>
                    <a:pt x="275235" y="0"/>
                  </a:lnTo>
                  <a:lnTo>
                    <a:pt x="267451" y="621"/>
                  </a:lnTo>
                  <a:lnTo>
                    <a:pt x="251276" y="6953"/>
                  </a:lnTo>
                  <a:lnTo>
                    <a:pt x="226304" y="25790"/>
                  </a:lnTo>
                  <a:lnTo>
                    <a:pt x="204401" y="66101"/>
                  </a:lnTo>
                  <a:lnTo>
                    <a:pt x="192915" y="102143"/>
                  </a:lnTo>
                  <a:lnTo>
                    <a:pt x="184517" y="140269"/>
                  </a:lnTo>
                  <a:lnTo>
                    <a:pt x="180785" y="176029"/>
                  </a:lnTo>
                  <a:lnTo>
                    <a:pt x="181008" y="208856"/>
                  </a:lnTo>
                  <a:lnTo>
                    <a:pt x="186982" y="251341"/>
                  </a:lnTo>
                  <a:lnTo>
                    <a:pt x="194580" y="272901"/>
                  </a:lnTo>
                  <a:lnTo>
                    <a:pt x="205013" y="287187"/>
                  </a:lnTo>
                  <a:lnTo>
                    <a:pt x="218587" y="294477"/>
                  </a:lnTo>
                  <a:lnTo>
                    <a:pt x="232617" y="297012"/>
                  </a:lnTo>
                  <a:lnTo>
                    <a:pt x="243556" y="295787"/>
                  </a:lnTo>
                  <a:lnTo>
                    <a:pt x="253121" y="289128"/>
                  </a:lnTo>
                  <a:lnTo>
                    <a:pt x="261371" y="279112"/>
                  </a:lnTo>
                  <a:lnTo>
                    <a:pt x="270534" y="259198"/>
                  </a:lnTo>
                  <a:lnTo>
                    <a:pt x="271373" y="255969"/>
                  </a:lnTo>
                  <a:lnTo>
                    <a:pt x="272638" y="254521"/>
                  </a:lnTo>
                  <a:lnTo>
                    <a:pt x="274186" y="254262"/>
                  </a:lnTo>
                  <a:lnTo>
                    <a:pt x="275924" y="254795"/>
                  </a:lnTo>
                  <a:lnTo>
                    <a:pt x="277083" y="256562"/>
                  </a:lnTo>
                  <a:lnTo>
                    <a:pt x="284776" y="299991"/>
                  </a:lnTo>
                  <a:lnTo>
                    <a:pt x="285693" y="323065"/>
                  </a:lnTo>
                  <a:lnTo>
                    <a:pt x="285725" y="321477"/>
                  </a:lnTo>
                  <a:lnTo>
                    <a:pt x="282086" y="302453"/>
                  </a:lnTo>
                  <a:lnTo>
                    <a:pt x="286699" y="258243"/>
                  </a:lnTo>
                  <a:lnTo>
                    <a:pt x="292522" y="233636"/>
                  </a:lnTo>
                  <a:lnTo>
                    <a:pt x="304517" y="215643"/>
                  </a:lnTo>
                  <a:lnTo>
                    <a:pt x="319256" y="204355"/>
                  </a:lnTo>
                  <a:lnTo>
                    <a:pt x="334508" y="198396"/>
                  </a:lnTo>
                  <a:lnTo>
                    <a:pt x="348343" y="198100"/>
                  </a:lnTo>
                  <a:lnTo>
                    <a:pt x="371402" y="205271"/>
                  </a:lnTo>
                  <a:lnTo>
                    <a:pt x="384025" y="216208"/>
                  </a:lnTo>
                  <a:lnTo>
                    <a:pt x="393633" y="231181"/>
                  </a:lnTo>
                  <a:lnTo>
                    <a:pt x="402303" y="258739"/>
                  </a:lnTo>
                  <a:lnTo>
                    <a:pt x="410404" y="304999"/>
                  </a:lnTo>
                  <a:lnTo>
                    <a:pt x="412760" y="319652"/>
                  </a:lnTo>
                  <a:lnTo>
                    <a:pt x="419100" y="332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931"/>
            <p:cNvSpPr/>
            <p:nvPr>
              <p:custDataLst>
                <p:tags r:id="rId91"/>
              </p:custDataLst>
            </p:nvPr>
          </p:nvSpPr>
          <p:spPr>
            <a:xfrm>
              <a:off x="6026150" y="4338459"/>
              <a:ext cx="193855" cy="246242"/>
            </a:xfrm>
            <a:custGeom>
              <a:avLst/>
              <a:gdLst/>
              <a:ahLst/>
              <a:cxnLst/>
              <a:rect l="0" t="0" r="0" b="0"/>
              <a:pathLst>
                <a:path w="193855" h="246242">
                  <a:moveTo>
                    <a:pt x="0" y="23991"/>
                  </a:moveTo>
                  <a:lnTo>
                    <a:pt x="0" y="23991"/>
                  </a:lnTo>
                  <a:lnTo>
                    <a:pt x="0" y="17902"/>
                  </a:lnTo>
                  <a:lnTo>
                    <a:pt x="3371" y="39986"/>
                  </a:lnTo>
                  <a:lnTo>
                    <a:pt x="14489" y="83752"/>
                  </a:lnTo>
                  <a:lnTo>
                    <a:pt x="17700" y="124170"/>
                  </a:lnTo>
                  <a:lnTo>
                    <a:pt x="18783" y="170466"/>
                  </a:lnTo>
                  <a:lnTo>
                    <a:pt x="19040" y="205284"/>
                  </a:lnTo>
                  <a:lnTo>
                    <a:pt x="19050" y="161969"/>
                  </a:lnTo>
                  <a:lnTo>
                    <a:pt x="20931" y="128118"/>
                  </a:lnTo>
                  <a:lnTo>
                    <a:pt x="26941" y="91437"/>
                  </a:lnTo>
                  <a:lnTo>
                    <a:pt x="41372" y="63373"/>
                  </a:lnTo>
                  <a:lnTo>
                    <a:pt x="79380" y="22389"/>
                  </a:lnTo>
                  <a:lnTo>
                    <a:pt x="99955" y="7051"/>
                  </a:lnTo>
                  <a:lnTo>
                    <a:pt x="122741" y="704"/>
                  </a:lnTo>
                  <a:lnTo>
                    <a:pt x="134744" y="0"/>
                  </a:lnTo>
                  <a:lnTo>
                    <a:pt x="155607" y="6743"/>
                  </a:lnTo>
                  <a:lnTo>
                    <a:pt x="165121" y="12492"/>
                  </a:lnTo>
                  <a:lnTo>
                    <a:pt x="179456" y="30169"/>
                  </a:lnTo>
                  <a:lnTo>
                    <a:pt x="189119" y="52842"/>
                  </a:lnTo>
                  <a:lnTo>
                    <a:pt x="193854" y="93374"/>
                  </a:lnTo>
                  <a:lnTo>
                    <a:pt x="191807" y="135957"/>
                  </a:lnTo>
                  <a:lnTo>
                    <a:pt x="190182" y="174288"/>
                  </a:lnTo>
                  <a:lnTo>
                    <a:pt x="187432" y="211357"/>
                  </a:lnTo>
                  <a:lnTo>
                    <a:pt x="190500" y="246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555"/>
          <p:cNvGrpSpPr/>
          <p:nvPr/>
        </p:nvGrpSpPr>
        <p:grpSpPr>
          <a:xfrm>
            <a:off x="5278256" y="4368800"/>
            <a:ext cx="227195" cy="164839"/>
            <a:chOff x="5278256" y="4368800"/>
            <a:chExt cx="227195" cy="164839"/>
          </a:xfrm>
        </p:grpSpPr>
        <p:sp>
          <p:nvSpPr>
            <p:cNvPr id="159" name="SMARTInkShape-2932"/>
            <p:cNvSpPr/>
            <p:nvPr>
              <p:custDataLst>
                <p:tags r:id="rId88"/>
              </p:custDataLst>
            </p:nvPr>
          </p:nvSpPr>
          <p:spPr>
            <a:xfrm>
              <a:off x="5278256" y="4527550"/>
              <a:ext cx="227195" cy="6089"/>
            </a:xfrm>
            <a:custGeom>
              <a:avLst/>
              <a:gdLst/>
              <a:ahLst/>
              <a:cxnLst/>
              <a:rect l="0" t="0" r="0" b="0"/>
              <a:pathLst>
                <a:path w="227195" h="6089">
                  <a:moveTo>
                    <a:pt x="17644" y="0"/>
                  </a:moveTo>
                  <a:lnTo>
                    <a:pt x="17644" y="0"/>
                  </a:lnTo>
                  <a:lnTo>
                    <a:pt x="5711" y="5026"/>
                  </a:lnTo>
                  <a:lnTo>
                    <a:pt x="0" y="6088"/>
                  </a:lnTo>
                  <a:lnTo>
                    <a:pt x="40841" y="4434"/>
                  </a:lnTo>
                  <a:lnTo>
                    <a:pt x="73815" y="1970"/>
                  </a:lnTo>
                  <a:lnTo>
                    <a:pt x="111989" y="876"/>
                  </a:lnTo>
                  <a:lnTo>
                    <a:pt x="148710" y="389"/>
                  </a:lnTo>
                  <a:lnTo>
                    <a:pt x="193591" y="115"/>
                  </a:lnTo>
                  <a:lnTo>
                    <a:pt x="2271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933"/>
            <p:cNvSpPr/>
            <p:nvPr>
              <p:custDataLst>
                <p:tags r:id="rId89"/>
              </p:custDataLst>
            </p:nvPr>
          </p:nvSpPr>
          <p:spPr>
            <a:xfrm>
              <a:off x="5327650" y="4368800"/>
              <a:ext cx="165101" cy="44451"/>
            </a:xfrm>
            <a:custGeom>
              <a:avLst/>
              <a:gdLst/>
              <a:ahLst/>
              <a:cxnLst/>
              <a:rect l="0" t="0" r="0" b="0"/>
              <a:pathLst>
                <a:path w="165101" h="44451">
                  <a:moveTo>
                    <a:pt x="0" y="44450"/>
                  </a:moveTo>
                  <a:lnTo>
                    <a:pt x="0" y="44450"/>
                  </a:lnTo>
                  <a:lnTo>
                    <a:pt x="36628" y="41079"/>
                  </a:lnTo>
                  <a:lnTo>
                    <a:pt x="78037" y="28870"/>
                  </a:lnTo>
                  <a:lnTo>
                    <a:pt x="111588" y="1777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556"/>
          <p:cNvGrpSpPr/>
          <p:nvPr/>
        </p:nvGrpSpPr>
        <p:grpSpPr>
          <a:xfrm>
            <a:off x="9903406" y="2801934"/>
            <a:ext cx="1888545" cy="1129322"/>
            <a:chOff x="9903406" y="2801934"/>
            <a:chExt cx="1888545" cy="1129322"/>
          </a:xfrm>
        </p:grpSpPr>
        <p:sp>
          <p:nvSpPr>
            <p:cNvPr id="162" name="SMARTInkShape-2934"/>
            <p:cNvSpPr/>
            <p:nvPr>
              <p:custDataLst>
                <p:tags r:id="rId74"/>
              </p:custDataLst>
            </p:nvPr>
          </p:nvSpPr>
          <p:spPr>
            <a:xfrm>
              <a:off x="10642859" y="3001062"/>
              <a:ext cx="171192" cy="224739"/>
            </a:xfrm>
            <a:custGeom>
              <a:avLst/>
              <a:gdLst/>
              <a:ahLst/>
              <a:cxnLst/>
              <a:rect l="0" t="0" r="0" b="0"/>
              <a:pathLst>
                <a:path w="171192" h="224739">
                  <a:moveTo>
                    <a:pt x="6091" y="8838"/>
                  </a:moveTo>
                  <a:lnTo>
                    <a:pt x="6091" y="8838"/>
                  </a:lnTo>
                  <a:lnTo>
                    <a:pt x="2720" y="5467"/>
                  </a:lnTo>
                  <a:lnTo>
                    <a:pt x="1064" y="1931"/>
                  </a:lnTo>
                  <a:lnTo>
                    <a:pt x="624" y="0"/>
                  </a:lnTo>
                  <a:lnTo>
                    <a:pt x="329" y="124"/>
                  </a:lnTo>
                  <a:lnTo>
                    <a:pt x="0" y="4025"/>
                  </a:lnTo>
                  <a:lnTo>
                    <a:pt x="20499" y="44623"/>
                  </a:lnTo>
                  <a:lnTo>
                    <a:pt x="42110" y="83647"/>
                  </a:lnTo>
                  <a:lnTo>
                    <a:pt x="72737" y="127194"/>
                  </a:lnTo>
                  <a:lnTo>
                    <a:pt x="108624" y="168790"/>
                  </a:lnTo>
                  <a:lnTo>
                    <a:pt x="148562" y="213608"/>
                  </a:lnTo>
                  <a:lnTo>
                    <a:pt x="171191" y="224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935"/>
            <p:cNvSpPr/>
            <p:nvPr>
              <p:custDataLst>
                <p:tags r:id="rId75"/>
              </p:custDataLst>
            </p:nvPr>
          </p:nvSpPr>
          <p:spPr>
            <a:xfrm>
              <a:off x="11226800" y="3633421"/>
              <a:ext cx="247651" cy="151180"/>
            </a:xfrm>
            <a:custGeom>
              <a:avLst/>
              <a:gdLst/>
              <a:ahLst/>
              <a:cxnLst/>
              <a:rect l="0" t="0" r="0" b="0"/>
              <a:pathLst>
                <a:path w="247651" h="151180">
                  <a:moveTo>
                    <a:pt x="0" y="17829"/>
                  </a:moveTo>
                  <a:lnTo>
                    <a:pt x="0" y="17829"/>
                  </a:lnTo>
                  <a:lnTo>
                    <a:pt x="33224" y="2902"/>
                  </a:lnTo>
                  <a:lnTo>
                    <a:pt x="51237" y="0"/>
                  </a:lnTo>
                  <a:lnTo>
                    <a:pt x="76719" y="9254"/>
                  </a:lnTo>
                  <a:lnTo>
                    <a:pt x="96501" y="22030"/>
                  </a:lnTo>
                  <a:lnTo>
                    <a:pt x="99612" y="26980"/>
                  </a:lnTo>
                  <a:lnTo>
                    <a:pt x="101187" y="38124"/>
                  </a:lnTo>
                  <a:lnTo>
                    <a:pt x="92009" y="52013"/>
                  </a:lnTo>
                  <a:lnTo>
                    <a:pt x="46047" y="91804"/>
                  </a:lnTo>
                  <a:lnTo>
                    <a:pt x="31517" y="104188"/>
                  </a:lnTo>
                  <a:lnTo>
                    <a:pt x="29478" y="107152"/>
                  </a:lnTo>
                  <a:lnTo>
                    <a:pt x="30235" y="109833"/>
                  </a:lnTo>
                  <a:lnTo>
                    <a:pt x="36721" y="114694"/>
                  </a:lnTo>
                  <a:lnTo>
                    <a:pt x="76165" y="119199"/>
                  </a:lnTo>
                  <a:lnTo>
                    <a:pt x="110286" y="122384"/>
                  </a:lnTo>
                  <a:lnTo>
                    <a:pt x="147088" y="128033"/>
                  </a:lnTo>
                  <a:lnTo>
                    <a:pt x="183199" y="135247"/>
                  </a:lnTo>
                  <a:lnTo>
                    <a:pt x="226358" y="145831"/>
                  </a:lnTo>
                  <a:lnTo>
                    <a:pt x="247650" y="151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936"/>
            <p:cNvSpPr/>
            <p:nvPr>
              <p:custDataLst>
                <p:tags r:id="rId76"/>
              </p:custDataLst>
            </p:nvPr>
          </p:nvSpPr>
          <p:spPr>
            <a:xfrm>
              <a:off x="9903406" y="2901957"/>
              <a:ext cx="358195" cy="370999"/>
            </a:xfrm>
            <a:custGeom>
              <a:avLst/>
              <a:gdLst/>
              <a:ahLst/>
              <a:cxnLst/>
              <a:rect l="0" t="0" r="0" b="0"/>
              <a:pathLst>
                <a:path w="358195" h="370999">
                  <a:moveTo>
                    <a:pt x="237544" y="6343"/>
                  </a:moveTo>
                  <a:lnTo>
                    <a:pt x="237544" y="6343"/>
                  </a:lnTo>
                  <a:lnTo>
                    <a:pt x="237542" y="16"/>
                  </a:lnTo>
                  <a:lnTo>
                    <a:pt x="234173" y="0"/>
                  </a:lnTo>
                  <a:lnTo>
                    <a:pt x="193284" y="15690"/>
                  </a:lnTo>
                  <a:lnTo>
                    <a:pt x="149407" y="34513"/>
                  </a:lnTo>
                  <a:lnTo>
                    <a:pt x="115117" y="49907"/>
                  </a:lnTo>
                  <a:lnTo>
                    <a:pt x="81061" y="66157"/>
                  </a:lnTo>
                  <a:lnTo>
                    <a:pt x="36897" y="91172"/>
                  </a:lnTo>
                  <a:lnTo>
                    <a:pt x="10484" y="109716"/>
                  </a:lnTo>
                  <a:lnTo>
                    <a:pt x="2573" y="119549"/>
                  </a:lnTo>
                  <a:lnTo>
                    <a:pt x="464" y="124147"/>
                  </a:lnTo>
                  <a:lnTo>
                    <a:pt x="0" y="133019"/>
                  </a:lnTo>
                  <a:lnTo>
                    <a:pt x="865" y="137360"/>
                  </a:lnTo>
                  <a:lnTo>
                    <a:pt x="3559" y="140960"/>
                  </a:lnTo>
                  <a:lnTo>
                    <a:pt x="12195" y="146841"/>
                  </a:lnTo>
                  <a:lnTo>
                    <a:pt x="56819" y="158569"/>
                  </a:lnTo>
                  <a:lnTo>
                    <a:pt x="94389" y="166923"/>
                  </a:lnTo>
                  <a:lnTo>
                    <a:pt x="134921" y="178335"/>
                  </a:lnTo>
                  <a:lnTo>
                    <a:pt x="179801" y="194833"/>
                  </a:lnTo>
                  <a:lnTo>
                    <a:pt x="190715" y="203240"/>
                  </a:lnTo>
                  <a:lnTo>
                    <a:pt x="193624" y="207458"/>
                  </a:lnTo>
                  <a:lnTo>
                    <a:pt x="194152" y="212386"/>
                  </a:lnTo>
                  <a:lnTo>
                    <a:pt x="190977" y="223507"/>
                  </a:lnTo>
                  <a:lnTo>
                    <a:pt x="167772" y="245038"/>
                  </a:lnTo>
                  <a:lnTo>
                    <a:pt x="121299" y="273234"/>
                  </a:lnTo>
                  <a:lnTo>
                    <a:pt x="81117" y="296304"/>
                  </a:lnTo>
                  <a:lnTo>
                    <a:pt x="34458" y="326540"/>
                  </a:lnTo>
                  <a:lnTo>
                    <a:pt x="22070" y="340321"/>
                  </a:lnTo>
                  <a:lnTo>
                    <a:pt x="20518" y="343295"/>
                  </a:lnTo>
                  <a:lnTo>
                    <a:pt x="20187" y="345278"/>
                  </a:lnTo>
                  <a:lnTo>
                    <a:pt x="20673" y="346600"/>
                  </a:lnTo>
                  <a:lnTo>
                    <a:pt x="48917" y="353790"/>
                  </a:lnTo>
                  <a:lnTo>
                    <a:pt x="92360" y="359214"/>
                  </a:lnTo>
                  <a:lnTo>
                    <a:pt x="129510" y="360730"/>
                  </a:lnTo>
                  <a:lnTo>
                    <a:pt x="171419" y="363286"/>
                  </a:lnTo>
                  <a:lnTo>
                    <a:pt x="215210" y="366773"/>
                  </a:lnTo>
                  <a:lnTo>
                    <a:pt x="258192" y="370675"/>
                  </a:lnTo>
                  <a:lnTo>
                    <a:pt x="293289" y="370998"/>
                  </a:lnTo>
                  <a:lnTo>
                    <a:pt x="340200" y="365456"/>
                  </a:lnTo>
                  <a:lnTo>
                    <a:pt x="358194" y="361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937"/>
            <p:cNvSpPr/>
            <p:nvPr>
              <p:custDataLst>
                <p:tags r:id="rId77"/>
              </p:custDataLst>
            </p:nvPr>
          </p:nvSpPr>
          <p:spPr>
            <a:xfrm>
              <a:off x="10680700" y="3006529"/>
              <a:ext cx="177801" cy="244672"/>
            </a:xfrm>
            <a:custGeom>
              <a:avLst/>
              <a:gdLst/>
              <a:ahLst/>
              <a:cxnLst/>
              <a:rect l="0" t="0" r="0" b="0"/>
              <a:pathLst>
                <a:path w="177801" h="244672">
                  <a:moveTo>
                    <a:pt x="177800" y="3371"/>
                  </a:moveTo>
                  <a:lnTo>
                    <a:pt x="177800" y="3371"/>
                  </a:lnTo>
                  <a:lnTo>
                    <a:pt x="167687" y="0"/>
                  </a:lnTo>
                  <a:lnTo>
                    <a:pt x="157078" y="227"/>
                  </a:lnTo>
                  <a:lnTo>
                    <a:pt x="151286" y="1275"/>
                  </a:lnTo>
                  <a:lnTo>
                    <a:pt x="129649" y="16234"/>
                  </a:lnTo>
                  <a:lnTo>
                    <a:pt x="91984" y="62487"/>
                  </a:lnTo>
                  <a:lnTo>
                    <a:pt x="61747" y="108219"/>
                  </a:lnTo>
                  <a:lnTo>
                    <a:pt x="35307" y="151951"/>
                  </a:lnTo>
                  <a:lnTo>
                    <a:pt x="10816" y="197167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938"/>
            <p:cNvSpPr/>
            <p:nvPr>
              <p:custDataLst>
                <p:tags r:id="rId78"/>
              </p:custDataLst>
            </p:nvPr>
          </p:nvSpPr>
          <p:spPr>
            <a:xfrm>
              <a:off x="10433050" y="3674892"/>
              <a:ext cx="336551" cy="255595"/>
            </a:xfrm>
            <a:custGeom>
              <a:avLst/>
              <a:gdLst/>
              <a:ahLst/>
              <a:cxnLst/>
              <a:rect l="0" t="0" r="0" b="0"/>
              <a:pathLst>
                <a:path w="336551" h="255595">
                  <a:moveTo>
                    <a:pt x="0" y="52558"/>
                  </a:moveTo>
                  <a:lnTo>
                    <a:pt x="0" y="52558"/>
                  </a:lnTo>
                  <a:lnTo>
                    <a:pt x="5069" y="46783"/>
                  </a:lnTo>
                  <a:lnTo>
                    <a:pt x="30037" y="16432"/>
                  </a:lnTo>
                  <a:lnTo>
                    <a:pt x="49195" y="7203"/>
                  </a:lnTo>
                  <a:lnTo>
                    <a:pt x="72746" y="0"/>
                  </a:lnTo>
                  <a:lnTo>
                    <a:pt x="100969" y="139"/>
                  </a:lnTo>
                  <a:lnTo>
                    <a:pt x="124931" y="8020"/>
                  </a:lnTo>
                  <a:lnTo>
                    <a:pt x="130558" y="13694"/>
                  </a:lnTo>
                  <a:lnTo>
                    <a:pt x="138694" y="29405"/>
                  </a:lnTo>
                  <a:lnTo>
                    <a:pt x="140500" y="68197"/>
                  </a:lnTo>
                  <a:lnTo>
                    <a:pt x="129824" y="108696"/>
                  </a:lnTo>
                  <a:lnTo>
                    <a:pt x="97820" y="155239"/>
                  </a:lnTo>
                  <a:lnTo>
                    <a:pt x="65470" y="196522"/>
                  </a:lnTo>
                  <a:lnTo>
                    <a:pt x="39388" y="231647"/>
                  </a:lnTo>
                  <a:lnTo>
                    <a:pt x="36842" y="233334"/>
                  </a:lnTo>
                  <a:lnTo>
                    <a:pt x="35851" y="235164"/>
                  </a:lnTo>
                  <a:lnTo>
                    <a:pt x="35895" y="237090"/>
                  </a:lnTo>
                  <a:lnTo>
                    <a:pt x="36630" y="239079"/>
                  </a:lnTo>
                  <a:lnTo>
                    <a:pt x="44973" y="243171"/>
                  </a:lnTo>
                  <a:lnTo>
                    <a:pt x="86808" y="251547"/>
                  </a:lnTo>
                  <a:lnTo>
                    <a:pt x="122778" y="253886"/>
                  </a:lnTo>
                  <a:lnTo>
                    <a:pt x="164636" y="254926"/>
                  </a:lnTo>
                  <a:lnTo>
                    <a:pt x="209107" y="255388"/>
                  </a:lnTo>
                  <a:lnTo>
                    <a:pt x="250982" y="255594"/>
                  </a:lnTo>
                  <a:lnTo>
                    <a:pt x="287231" y="254979"/>
                  </a:lnTo>
                  <a:lnTo>
                    <a:pt x="336550" y="24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939"/>
            <p:cNvSpPr/>
            <p:nvPr>
              <p:custDataLst>
                <p:tags r:id="rId79"/>
              </p:custDataLst>
            </p:nvPr>
          </p:nvSpPr>
          <p:spPr>
            <a:xfrm>
              <a:off x="10429262" y="2923443"/>
              <a:ext cx="175239" cy="322078"/>
            </a:xfrm>
            <a:custGeom>
              <a:avLst/>
              <a:gdLst/>
              <a:ahLst/>
              <a:cxnLst/>
              <a:rect l="0" t="0" r="0" b="0"/>
              <a:pathLst>
                <a:path w="175239" h="322078">
                  <a:moveTo>
                    <a:pt x="175238" y="35657"/>
                  </a:moveTo>
                  <a:lnTo>
                    <a:pt x="175238" y="35657"/>
                  </a:lnTo>
                  <a:lnTo>
                    <a:pt x="175238" y="28915"/>
                  </a:lnTo>
                  <a:lnTo>
                    <a:pt x="171475" y="21842"/>
                  </a:lnTo>
                  <a:lnTo>
                    <a:pt x="157562" y="5803"/>
                  </a:lnTo>
                  <a:lnTo>
                    <a:pt x="147627" y="1222"/>
                  </a:lnTo>
                  <a:lnTo>
                    <a:pt x="142014" y="0"/>
                  </a:lnTo>
                  <a:lnTo>
                    <a:pt x="126369" y="6169"/>
                  </a:lnTo>
                  <a:lnTo>
                    <a:pt x="87582" y="36496"/>
                  </a:lnTo>
                  <a:lnTo>
                    <a:pt x="53075" y="72908"/>
                  </a:lnTo>
                  <a:lnTo>
                    <a:pt x="32279" y="108187"/>
                  </a:lnTo>
                  <a:lnTo>
                    <a:pt x="15038" y="148326"/>
                  </a:lnTo>
                  <a:lnTo>
                    <a:pt x="2674" y="187332"/>
                  </a:lnTo>
                  <a:lnTo>
                    <a:pt x="0" y="222072"/>
                  </a:lnTo>
                  <a:lnTo>
                    <a:pt x="5632" y="252564"/>
                  </a:lnTo>
                  <a:lnTo>
                    <a:pt x="28637" y="288858"/>
                  </a:lnTo>
                  <a:lnTo>
                    <a:pt x="47757" y="308587"/>
                  </a:lnTo>
                  <a:lnTo>
                    <a:pt x="66136" y="319237"/>
                  </a:lnTo>
                  <a:lnTo>
                    <a:pt x="74986" y="322077"/>
                  </a:lnTo>
                  <a:lnTo>
                    <a:pt x="94228" y="321469"/>
                  </a:lnTo>
                  <a:lnTo>
                    <a:pt x="124438" y="315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940"/>
            <p:cNvSpPr/>
            <p:nvPr>
              <p:custDataLst>
                <p:tags r:id="rId80"/>
              </p:custDataLst>
            </p:nvPr>
          </p:nvSpPr>
          <p:spPr>
            <a:xfrm>
              <a:off x="11493500" y="3016250"/>
              <a:ext cx="79098" cy="266894"/>
            </a:xfrm>
            <a:custGeom>
              <a:avLst/>
              <a:gdLst/>
              <a:ahLst/>
              <a:cxnLst/>
              <a:rect l="0" t="0" r="0" b="0"/>
              <a:pathLst>
                <a:path w="79098" h="266894">
                  <a:moveTo>
                    <a:pt x="63500" y="0"/>
                  </a:moveTo>
                  <a:lnTo>
                    <a:pt x="63500" y="0"/>
                  </a:lnTo>
                  <a:lnTo>
                    <a:pt x="66870" y="3371"/>
                  </a:lnTo>
                  <a:lnTo>
                    <a:pt x="76365" y="48021"/>
                  </a:lnTo>
                  <a:lnTo>
                    <a:pt x="79097" y="82021"/>
                  </a:lnTo>
                  <a:lnTo>
                    <a:pt x="77958" y="123002"/>
                  </a:lnTo>
                  <a:lnTo>
                    <a:pt x="75100" y="163323"/>
                  </a:lnTo>
                  <a:lnTo>
                    <a:pt x="69362" y="200999"/>
                  </a:lnTo>
                  <a:lnTo>
                    <a:pt x="50264" y="246449"/>
                  </a:lnTo>
                  <a:lnTo>
                    <a:pt x="34804" y="263814"/>
                  </a:lnTo>
                  <a:lnTo>
                    <a:pt x="27436" y="266893"/>
                  </a:lnTo>
                  <a:lnTo>
                    <a:pt x="20407" y="266829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941"/>
            <p:cNvSpPr/>
            <p:nvPr>
              <p:custDataLst>
                <p:tags r:id="rId81"/>
              </p:custDataLst>
            </p:nvPr>
          </p:nvSpPr>
          <p:spPr>
            <a:xfrm>
              <a:off x="10953750" y="3200661"/>
              <a:ext cx="177801" cy="18790"/>
            </a:xfrm>
            <a:custGeom>
              <a:avLst/>
              <a:gdLst/>
              <a:ahLst/>
              <a:cxnLst/>
              <a:rect l="0" t="0" r="0" b="0"/>
              <a:pathLst>
                <a:path w="177801" h="18790">
                  <a:moveTo>
                    <a:pt x="0" y="6089"/>
                  </a:moveTo>
                  <a:lnTo>
                    <a:pt x="0" y="6089"/>
                  </a:lnTo>
                  <a:lnTo>
                    <a:pt x="10844" y="5383"/>
                  </a:lnTo>
                  <a:lnTo>
                    <a:pt x="48806" y="622"/>
                  </a:lnTo>
                  <a:lnTo>
                    <a:pt x="87211" y="0"/>
                  </a:lnTo>
                  <a:lnTo>
                    <a:pt x="126500" y="6559"/>
                  </a:lnTo>
                  <a:lnTo>
                    <a:pt x="177800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942"/>
            <p:cNvSpPr/>
            <p:nvPr>
              <p:custDataLst>
                <p:tags r:id="rId82"/>
              </p:custDataLst>
            </p:nvPr>
          </p:nvSpPr>
          <p:spPr>
            <a:xfrm>
              <a:off x="11195050" y="3070189"/>
              <a:ext cx="292101" cy="212762"/>
            </a:xfrm>
            <a:custGeom>
              <a:avLst/>
              <a:gdLst/>
              <a:ahLst/>
              <a:cxnLst/>
              <a:rect l="0" t="0" r="0" b="0"/>
              <a:pathLst>
                <a:path w="292101" h="212762">
                  <a:moveTo>
                    <a:pt x="0" y="212761"/>
                  </a:moveTo>
                  <a:lnTo>
                    <a:pt x="0" y="212761"/>
                  </a:lnTo>
                  <a:lnTo>
                    <a:pt x="0" y="209390"/>
                  </a:lnTo>
                  <a:lnTo>
                    <a:pt x="705" y="208397"/>
                  </a:lnTo>
                  <a:lnTo>
                    <a:pt x="1881" y="207735"/>
                  </a:lnTo>
                  <a:lnTo>
                    <a:pt x="3371" y="207294"/>
                  </a:lnTo>
                  <a:lnTo>
                    <a:pt x="33613" y="186342"/>
                  </a:lnTo>
                  <a:lnTo>
                    <a:pt x="66168" y="140907"/>
                  </a:lnTo>
                  <a:lnTo>
                    <a:pt x="85852" y="107448"/>
                  </a:lnTo>
                  <a:lnTo>
                    <a:pt x="106360" y="71411"/>
                  </a:lnTo>
                  <a:lnTo>
                    <a:pt x="127626" y="28906"/>
                  </a:lnTo>
                  <a:lnTo>
                    <a:pt x="138640" y="0"/>
                  </a:lnTo>
                  <a:lnTo>
                    <a:pt x="138288" y="364"/>
                  </a:lnTo>
                  <a:lnTo>
                    <a:pt x="127397" y="24926"/>
                  </a:lnTo>
                  <a:lnTo>
                    <a:pt x="117618" y="72150"/>
                  </a:lnTo>
                  <a:lnTo>
                    <a:pt x="116837" y="113150"/>
                  </a:lnTo>
                  <a:lnTo>
                    <a:pt x="120367" y="127567"/>
                  </a:lnTo>
                  <a:lnTo>
                    <a:pt x="126638" y="138678"/>
                  </a:lnTo>
                  <a:lnTo>
                    <a:pt x="130991" y="140795"/>
                  </a:lnTo>
                  <a:lnTo>
                    <a:pt x="136013" y="140795"/>
                  </a:lnTo>
                  <a:lnTo>
                    <a:pt x="153188" y="134052"/>
                  </a:lnTo>
                  <a:lnTo>
                    <a:pt x="159276" y="130655"/>
                  </a:lnTo>
                  <a:lnTo>
                    <a:pt x="177956" y="109019"/>
                  </a:lnTo>
                  <a:lnTo>
                    <a:pt x="200267" y="70153"/>
                  </a:lnTo>
                  <a:lnTo>
                    <a:pt x="221540" y="24483"/>
                  </a:lnTo>
                  <a:lnTo>
                    <a:pt x="226508" y="11239"/>
                  </a:lnTo>
                  <a:lnTo>
                    <a:pt x="227207" y="11385"/>
                  </a:lnTo>
                  <a:lnTo>
                    <a:pt x="227670" y="12894"/>
                  </a:lnTo>
                  <a:lnTo>
                    <a:pt x="230360" y="55696"/>
                  </a:lnTo>
                  <a:lnTo>
                    <a:pt x="239234" y="97079"/>
                  </a:lnTo>
                  <a:lnTo>
                    <a:pt x="257824" y="142246"/>
                  </a:lnTo>
                  <a:lnTo>
                    <a:pt x="266518" y="155080"/>
                  </a:lnTo>
                  <a:lnTo>
                    <a:pt x="270814" y="159491"/>
                  </a:lnTo>
                  <a:lnTo>
                    <a:pt x="275086" y="161019"/>
                  </a:lnTo>
                  <a:lnTo>
                    <a:pt x="279347" y="160628"/>
                  </a:lnTo>
                  <a:lnTo>
                    <a:pt x="292100" y="155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943"/>
            <p:cNvSpPr/>
            <p:nvPr>
              <p:custDataLst>
                <p:tags r:id="rId83"/>
              </p:custDataLst>
            </p:nvPr>
          </p:nvSpPr>
          <p:spPr>
            <a:xfrm>
              <a:off x="10883900" y="30988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7117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944"/>
            <p:cNvSpPr/>
            <p:nvPr>
              <p:custDataLst>
                <p:tags r:id="rId84"/>
              </p:custDataLst>
            </p:nvPr>
          </p:nvSpPr>
          <p:spPr>
            <a:xfrm>
              <a:off x="10780065" y="3835400"/>
              <a:ext cx="408636" cy="95856"/>
            </a:xfrm>
            <a:custGeom>
              <a:avLst/>
              <a:gdLst/>
              <a:ahLst/>
              <a:cxnLst/>
              <a:rect l="0" t="0" r="0" b="0"/>
              <a:pathLst>
                <a:path w="408636" h="95856">
                  <a:moveTo>
                    <a:pt x="78435" y="6350"/>
                  </a:moveTo>
                  <a:lnTo>
                    <a:pt x="78435" y="6350"/>
                  </a:lnTo>
                  <a:lnTo>
                    <a:pt x="78435" y="9721"/>
                  </a:lnTo>
                  <a:lnTo>
                    <a:pt x="92740" y="33486"/>
                  </a:lnTo>
                  <a:lnTo>
                    <a:pt x="96080" y="54685"/>
                  </a:lnTo>
                  <a:lnTo>
                    <a:pt x="87454" y="72517"/>
                  </a:lnTo>
                  <a:lnTo>
                    <a:pt x="80212" y="82212"/>
                  </a:lnTo>
                  <a:lnTo>
                    <a:pt x="64645" y="92983"/>
                  </a:lnTo>
                  <a:lnTo>
                    <a:pt x="56541" y="95855"/>
                  </a:lnTo>
                  <a:lnTo>
                    <a:pt x="40011" y="95283"/>
                  </a:lnTo>
                  <a:lnTo>
                    <a:pt x="23964" y="89620"/>
                  </a:lnTo>
                  <a:lnTo>
                    <a:pt x="9774" y="80048"/>
                  </a:lnTo>
                  <a:lnTo>
                    <a:pt x="2058" y="66856"/>
                  </a:lnTo>
                  <a:lnTo>
                    <a:pt x="0" y="59387"/>
                  </a:lnTo>
                  <a:lnTo>
                    <a:pt x="3358" y="43562"/>
                  </a:lnTo>
                  <a:lnTo>
                    <a:pt x="7217" y="35392"/>
                  </a:lnTo>
                  <a:lnTo>
                    <a:pt x="24675" y="22550"/>
                  </a:lnTo>
                  <a:lnTo>
                    <a:pt x="36245" y="17150"/>
                  </a:lnTo>
                  <a:lnTo>
                    <a:pt x="69797" y="13031"/>
                  </a:lnTo>
                  <a:lnTo>
                    <a:pt x="112696" y="12847"/>
                  </a:lnTo>
                  <a:lnTo>
                    <a:pt x="137964" y="12798"/>
                  </a:lnTo>
                  <a:lnTo>
                    <a:pt x="164688" y="12765"/>
                  </a:lnTo>
                  <a:lnTo>
                    <a:pt x="190970" y="12743"/>
                  </a:lnTo>
                  <a:lnTo>
                    <a:pt x="216959" y="12729"/>
                  </a:lnTo>
                  <a:lnTo>
                    <a:pt x="242751" y="12719"/>
                  </a:lnTo>
                  <a:lnTo>
                    <a:pt x="290224" y="12708"/>
                  </a:lnTo>
                  <a:lnTo>
                    <a:pt x="332020" y="12703"/>
                  </a:lnTo>
                  <a:lnTo>
                    <a:pt x="376528" y="11290"/>
                  </a:lnTo>
                  <a:lnTo>
                    <a:pt x="408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945"/>
            <p:cNvSpPr/>
            <p:nvPr>
              <p:custDataLst>
                <p:tags r:id="rId85"/>
              </p:custDataLst>
            </p:nvPr>
          </p:nvSpPr>
          <p:spPr>
            <a:xfrm>
              <a:off x="10039350" y="3429000"/>
              <a:ext cx="1339851" cy="44451"/>
            </a:xfrm>
            <a:custGeom>
              <a:avLst/>
              <a:gdLst/>
              <a:ahLst/>
              <a:cxnLst/>
              <a:rect l="0" t="0" r="0" b="0"/>
              <a:pathLst>
                <a:path w="1339851" h="44451">
                  <a:moveTo>
                    <a:pt x="0" y="0"/>
                  </a:moveTo>
                  <a:lnTo>
                    <a:pt x="0" y="0"/>
                  </a:lnTo>
                  <a:lnTo>
                    <a:pt x="42680" y="6907"/>
                  </a:lnTo>
                  <a:lnTo>
                    <a:pt x="87409" y="10125"/>
                  </a:lnTo>
                  <a:lnTo>
                    <a:pt x="116127" y="10983"/>
                  </a:lnTo>
                  <a:lnTo>
                    <a:pt x="147268" y="11555"/>
                  </a:lnTo>
                  <a:lnTo>
                    <a:pt x="187079" y="12642"/>
                  </a:lnTo>
                  <a:lnTo>
                    <a:pt x="232670" y="14072"/>
                  </a:lnTo>
                  <a:lnTo>
                    <a:pt x="282113" y="15732"/>
                  </a:lnTo>
                  <a:lnTo>
                    <a:pt x="339064" y="16838"/>
                  </a:lnTo>
                  <a:lnTo>
                    <a:pt x="401020" y="17575"/>
                  </a:lnTo>
                  <a:lnTo>
                    <a:pt x="466313" y="18066"/>
                  </a:lnTo>
                  <a:lnTo>
                    <a:pt x="536653" y="19806"/>
                  </a:lnTo>
                  <a:lnTo>
                    <a:pt x="610359" y="22376"/>
                  </a:lnTo>
                  <a:lnTo>
                    <a:pt x="686305" y="25500"/>
                  </a:lnTo>
                  <a:lnTo>
                    <a:pt x="760925" y="27584"/>
                  </a:lnTo>
                  <a:lnTo>
                    <a:pt x="834661" y="28972"/>
                  </a:lnTo>
                  <a:lnTo>
                    <a:pt x="907808" y="29898"/>
                  </a:lnTo>
                  <a:lnTo>
                    <a:pt x="974915" y="31221"/>
                  </a:lnTo>
                  <a:lnTo>
                    <a:pt x="1037999" y="32808"/>
                  </a:lnTo>
                  <a:lnTo>
                    <a:pt x="1098399" y="34572"/>
                  </a:lnTo>
                  <a:lnTo>
                    <a:pt x="1148544" y="36454"/>
                  </a:lnTo>
                  <a:lnTo>
                    <a:pt x="1191853" y="38414"/>
                  </a:lnTo>
                  <a:lnTo>
                    <a:pt x="1230602" y="40425"/>
                  </a:lnTo>
                  <a:lnTo>
                    <a:pt x="1259963" y="41767"/>
                  </a:lnTo>
                  <a:lnTo>
                    <a:pt x="1301993" y="43258"/>
                  </a:lnTo>
                  <a:lnTo>
                    <a:pt x="13398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946"/>
            <p:cNvSpPr/>
            <p:nvPr>
              <p:custDataLst>
                <p:tags r:id="rId86"/>
              </p:custDataLst>
            </p:nvPr>
          </p:nvSpPr>
          <p:spPr>
            <a:xfrm>
              <a:off x="10871200" y="319405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11978" y="43621"/>
                  </a:lnTo>
                  <a:lnTo>
                    <a:pt x="3549" y="6137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947"/>
            <p:cNvSpPr/>
            <p:nvPr>
              <p:custDataLst>
                <p:tags r:id="rId87"/>
              </p:custDataLst>
            </p:nvPr>
          </p:nvSpPr>
          <p:spPr>
            <a:xfrm>
              <a:off x="11595100" y="2801934"/>
              <a:ext cx="196851" cy="163517"/>
            </a:xfrm>
            <a:custGeom>
              <a:avLst/>
              <a:gdLst/>
              <a:ahLst/>
              <a:cxnLst/>
              <a:rect l="0" t="0" r="0" b="0"/>
              <a:pathLst>
                <a:path w="196851" h="163517">
                  <a:moveTo>
                    <a:pt x="0" y="36516"/>
                  </a:moveTo>
                  <a:lnTo>
                    <a:pt x="0" y="36516"/>
                  </a:lnTo>
                  <a:lnTo>
                    <a:pt x="3370" y="33145"/>
                  </a:lnTo>
                  <a:lnTo>
                    <a:pt x="5026" y="27727"/>
                  </a:lnTo>
                  <a:lnTo>
                    <a:pt x="7841" y="16743"/>
                  </a:lnTo>
                  <a:lnTo>
                    <a:pt x="9459" y="12751"/>
                  </a:lnTo>
                  <a:lnTo>
                    <a:pt x="15022" y="6433"/>
                  </a:lnTo>
                  <a:lnTo>
                    <a:pt x="22197" y="1979"/>
                  </a:lnTo>
                  <a:lnTo>
                    <a:pt x="30092" y="0"/>
                  </a:lnTo>
                  <a:lnTo>
                    <a:pt x="49209" y="5627"/>
                  </a:lnTo>
                  <a:lnTo>
                    <a:pt x="69379" y="22974"/>
                  </a:lnTo>
                  <a:lnTo>
                    <a:pt x="73064" y="31015"/>
                  </a:lnTo>
                  <a:lnTo>
                    <a:pt x="75277" y="49358"/>
                  </a:lnTo>
                  <a:lnTo>
                    <a:pt x="65814" y="79519"/>
                  </a:lnTo>
                  <a:lnTo>
                    <a:pt x="23832" y="126828"/>
                  </a:lnTo>
                  <a:lnTo>
                    <a:pt x="15999" y="134771"/>
                  </a:lnTo>
                  <a:lnTo>
                    <a:pt x="16311" y="135886"/>
                  </a:lnTo>
                  <a:lnTo>
                    <a:pt x="17930" y="136630"/>
                  </a:lnTo>
                  <a:lnTo>
                    <a:pt x="55541" y="137920"/>
                  </a:lnTo>
                  <a:lnTo>
                    <a:pt x="95165" y="138763"/>
                  </a:lnTo>
                  <a:lnTo>
                    <a:pt x="136776" y="143874"/>
                  </a:lnTo>
                  <a:lnTo>
                    <a:pt x="183955" y="158508"/>
                  </a:lnTo>
                  <a:lnTo>
                    <a:pt x="196850" y="163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SMARTInkShape-2948"/>
          <p:cNvSpPr/>
          <p:nvPr>
            <p:custDataLst>
              <p:tags r:id="rId3"/>
            </p:custDataLst>
          </p:nvPr>
        </p:nvSpPr>
        <p:spPr>
          <a:xfrm>
            <a:off x="9118864" y="3234842"/>
            <a:ext cx="301431" cy="3659"/>
          </a:xfrm>
          <a:custGeom>
            <a:avLst/>
            <a:gdLst/>
            <a:ahLst/>
            <a:cxnLst/>
            <a:rect l="0" t="0" r="0" b="0"/>
            <a:pathLst>
              <a:path w="301431" h="3659">
                <a:moveTo>
                  <a:pt x="12436" y="3658"/>
                </a:moveTo>
                <a:lnTo>
                  <a:pt x="12436" y="3658"/>
                </a:lnTo>
                <a:lnTo>
                  <a:pt x="0" y="3658"/>
                </a:lnTo>
                <a:lnTo>
                  <a:pt x="45830" y="3658"/>
                </a:lnTo>
                <a:lnTo>
                  <a:pt x="81605" y="3658"/>
                </a:lnTo>
                <a:lnTo>
                  <a:pt x="125728" y="2952"/>
                </a:lnTo>
                <a:lnTo>
                  <a:pt x="149348" y="1776"/>
                </a:lnTo>
                <a:lnTo>
                  <a:pt x="194641" y="0"/>
                </a:lnTo>
                <a:lnTo>
                  <a:pt x="231234" y="1562"/>
                </a:lnTo>
                <a:lnTo>
                  <a:pt x="272859" y="3037"/>
                </a:lnTo>
                <a:lnTo>
                  <a:pt x="301430" y="3604"/>
                </a:lnTo>
                <a:lnTo>
                  <a:pt x="272786" y="36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InkShape-2949"/>
          <p:cNvSpPr/>
          <p:nvPr>
            <p:custDataLst>
              <p:tags r:id="rId4"/>
            </p:custDataLst>
          </p:nvPr>
        </p:nvSpPr>
        <p:spPr>
          <a:xfrm>
            <a:off x="7905750" y="2935106"/>
            <a:ext cx="19051" cy="208145"/>
          </a:xfrm>
          <a:custGeom>
            <a:avLst/>
            <a:gdLst/>
            <a:ahLst/>
            <a:cxnLst/>
            <a:rect l="0" t="0" r="0" b="0"/>
            <a:pathLst>
              <a:path w="19051" h="208145">
                <a:moveTo>
                  <a:pt x="0" y="17644"/>
                </a:moveTo>
                <a:lnTo>
                  <a:pt x="0" y="17644"/>
                </a:lnTo>
                <a:lnTo>
                  <a:pt x="0" y="0"/>
                </a:lnTo>
                <a:lnTo>
                  <a:pt x="5069" y="42733"/>
                </a:lnTo>
                <a:lnTo>
                  <a:pt x="8839" y="73951"/>
                </a:lnTo>
                <a:lnTo>
                  <a:pt x="12865" y="107110"/>
                </a:lnTo>
                <a:lnTo>
                  <a:pt x="17218" y="151867"/>
                </a:lnTo>
                <a:lnTo>
                  <a:pt x="18809" y="197284"/>
                </a:lnTo>
                <a:lnTo>
                  <a:pt x="19050" y="2081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SMARTInkShape-Group559"/>
          <p:cNvGrpSpPr/>
          <p:nvPr/>
        </p:nvGrpSpPr>
        <p:grpSpPr>
          <a:xfrm>
            <a:off x="6941432" y="2824834"/>
            <a:ext cx="1800253" cy="730485"/>
            <a:chOff x="6941432" y="2824834"/>
            <a:chExt cx="1800253" cy="730485"/>
          </a:xfrm>
        </p:grpSpPr>
        <p:sp>
          <p:nvSpPr>
            <p:cNvPr id="179" name="SMARTInkShape-2950"/>
            <p:cNvSpPr/>
            <p:nvPr>
              <p:custDataLst>
                <p:tags r:id="rId60"/>
              </p:custDataLst>
            </p:nvPr>
          </p:nvSpPr>
          <p:spPr>
            <a:xfrm>
              <a:off x="7959113" y="3378592"/>
              <a:ext cx="86338" cy="87744"/>
            </a:xfrm>
            <a:custGeom>
              <a:avLst/>
              <a:gdLst/>
              <a:ahLst/>
              <a:cxnLst/>
              <a:rect l="0" t="0" r="0" b="0"/>
              <a:pathLst>
                <a:path w="86338" h="87744">
                  <a:moveTo>
                    <a:pt x="16487" y="5958"/>
                  </a:moveTo>
                  <a:lnTo>
                    <a:pt x="16487" y="5958"/>
                  </a:lnTo>
                  <a:lnTo>
                    <a:pt x="16485" y="2587"/>
                  </a:lnTo>
                  <a:lnTo>
                    <a:pt x="17192" y="1594"/>
                  </a:lnTo>
                  <a:lnTo>
                    <a:pt x="18368" y="932"/>
                  </a:lnTo>
                  <a:lnTo>
                    <a:pt x="25276" y="0"/>
                  </a:lnTo>
                  <a:lnTo>
                    <a:pt x="32388" y="488"/>
                  </a:lnTo>
                  <a:lnTo>
                    <a:pt x="40252" y="3056"/>
                  </a:lnTo>
                  <a:lnTo>
                    <a:pt x="46570" y="8431"/>
                  </a:lnTo>
                  <a:lnTo>
                    <a:pt x="51024" y="15524"/>
                  </a:lnTo>
                  <a:lnTo>
                    <a:pt x="53003" y="23379"/>
                  </a:lnTo>
                  <a:lnTo>
                    <a:pt x="47375" y="42478"/>
                  </a:lnTo>
                  <a:lnTo>
                    <a:pt x="38682" y="54174"/>
                  </a:lnTo>
                  <a:lnTo>
                    <a:pt x="14784" y="72515"/>
                  </a:lnTo>
                  <a:lnTo>
                    <a:pt x="0" y="80749"/>
                  </a:lnTo>
                  <a:lnTo>
                    <a:pt x="557" y="81924"/>
                  </a:lnTo>
                  <a:lnTo>
                    <a:pt x="4938" y="85111"/>
                  </a:lnTo>
                  <a:lnTo>
                    <a:pt x="15339" y="87501"/>
                  </a:lnTo>
                  <a:lnTo>
                    <a:pt x="60653" y="87743"/>
                  </a:lnTo>
                  <a:lnTo>
                    <a:pt x="86337" y="82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951"/>
            <p:cNvSpPr/>
            <p:nvPr>
              <p:custDataLst>
                <p:tags r:id="rId61"/>
              </p:custDataLst>
            </p:nvPr>
          </p:nvSpPr>
          <p:spPr>
            <a:xfrm>
              <a:off x="7887993" y="3308737"/>
              <a:ext cx="240008" cy="200393"/>
            </a:xfrm>
            <a:custGeom>
              <a:avLst/>
              <a:gdLst/>
              <a:ahLst/>
              <a:cxnLst/>
              <a:rect l="0" t="0" r="0" b="0"/>
              <a:pathLst>
                <a:path w="240008" h="200393">
                  <a:moveTo>
                    <a:pt x="5057" y="139313"/>
                  </a:moveTo>
                  <a:lnTo>
                    <a:pt x="5057" y="139313"/>
                  </a:lnTo>
                  <a:lnTo>
                    <a:pt x="1686" y="142684"/>
                  </a:lnTo>
                  <a:lnTo>
                    <a:pt x="30" y="148102"/>
                  </a:lnTo>
                  <a:lnTo>
                    <a:pt x="0" y="155919"/>
                  </a:lnTo>
                  <a:lnTo>
                    <a:pt x="2339" y="166449"/>
                  </a:lnTo>
                  <a:lnTo>
                    <a:pt x="22630" y="200240"/>
                  </a:lnTo>
                  <a:lnTo>
                    <a:pt x="23827" y="200392"/>
                  </a:lnTo>
                  <a:lnTo>
                    <a:pt x="27040" y="198679"/>
                  </a:lnTo>
                  <a:lnTo>
                    <a:pt x="27473" y="196529"/>
                  </a:lnTo>
                  <a:lnTo>
                    <a:pt x="23789" y="161264"/>
                  </a:lnTo>
                  <a:lnTo>
                    <a:pt x="19858" y="115478"/>
                  </a:lnTo>
                  <a:lnTo>
                    <a:pt x="18691" y="80036"/>
                  </a:lnTo>
                  <a:lnTo>
                    <a:pt x="14735" y="34986"/>
                  </a:lnTo>
                  <a:lnTo>
                    <a:pt x="15742" y="29545"/>
                  </a:lnTo>
                  <a:lnTo>
                    <a:pt x="20624" y="21618"/>
                  </a:lnTo>
                  <a:lnTo>
                    <a:pt x="23901" y="18516"/>
                  </a:lnTo>
                  <a:lnTo>
                    <a:pt x="45369" y="10780"/>
                  </a:lnTo>
                  <a:lnTo>
                    <a:pt x="84186" y="4019"/>
                  </a:lnTo>
                  <a:lnTo>
                    <a:pt x="131435" y="919"/>
                  </a:lnTo>
                  <a:lnTo>
                    <a:pt x="177812" y="0"/>
                  </a:lnTo>
                  <a:lnTo>
                    <a:pt x="223088" y="1545"/>
                  </a:lnTo>
                  <a:lnTo>
                    <a:pt x="240007" y="5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952"/>
            <p:cNvSpPr/>
            <p:nvPr>
              <p:custDataLst>
                <p:tags r:id="rId62"/>
              </p:custDataLst>
            </p:nvPr>
          </p:nvSpPr>
          <p:spPr>
            <a:xfrm>
              <a:off x="7692368" y="3385433"/>
              <a:ext cx="181633" cy="72406"/>
            </a:xfrm>
            <a:custGeom>
              <a:avLst/>
              <a:gdLst/>
              <a:ahLst/>
              <a:cxnLst/>
              <a:rect l="0" t="0" r="0" b="0"/>
              <a:pathLst>
                <a:path w="181633" h="72406">
                  <a:moveTo>
                    <a:pt x="60982" y="5467"/>
                  </a:moveTo>
                  <a:lnTo>
                    <a:pt x="60982" y="5467"/>
                  </a:lnTo>
                  <a:lnTo>
                    <a:pt x="60982" y="0"/>
                  </a:lnTo>
                  <a:lnTo>
                    <a:pt x="57611" y="29647"/>
                  </a:lnTo>
                  <a:lnTo>
                    <a:pt x="45402" y="49555"/>
                  </a:lnTo>
                  <a:lnTo>
                    <a:pt x="31748" y="65489"/>
                  </a:lnTo>
                  <a:lnTo>
                    <a:pt x="23060" y="70949"/>
                  </a:lnTo>
                  <a:lnTo>
                    <a:pt x="18767" y="72405"/>
                  </a:lnTo>
                  <a:lnTo>
                    <a:pt x="14494" y="71964"/>
                  </a:lnTo>
                  <a:lnTo>
                    <a:pt x="5983" y="67712"/>
                  </a:lnTo>
                  <a:lnTo>
                    <a:pt x="3150" y="63897"/>
                  </a:lnTo>
                  <a:lnTo>
                    <a:pt x="0" y="54014"/>
                  </a:lnTo>
                  <a:lnTo>
                    <a:pt x="1601" y="33178"/>
                  </a:lnTo>
                  <a:lnTo>
                    <a:pt x="8484" y="21076"/>
                  </a:lnTo>
                  <a:lnTo>
                    <a:pt x="18599" y="11698"/>
                  </a:lnTo>
                  <a:lnTo>
                    <a:pt x="30151" y="5179"/>
                  </a:lnTo>
                  <a:lnTo>
                    <a:pt x="69316" y="314"/>
                  </a:lnTo>
                  <a:lnTo>
                    <a:pt x="111756" y="1235"/>
                  </a:lnTo>
                  <a:lnTo>
                    <a:pt x="154556" y="5615"/>
                  </a:lnTo>
                  <a:lnTo>
                    <a:pt x="181632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953"/>
            <p:cNvSpPr/>
            <p:nvPr>
              <p:custDataLst>
                <p:tags r:id="rId63"/>
              </p:custDataLst>
            </p:nvPr>
          </p:nvSpPr>
          <p:spPr>
            <a:xfrm>
              <a:off x="7176388" y="3160345"/>
              <a:ext cx="151513" cy="141656"/>
            </a:xfrm>
            <a:custGeom>
              <a:avLst/>
              <a:gdLst/>
              <a:ahLst/>
              <a:cxnLst/>
              <a:rect l="0" t="0" r="0" b="0"/>
              <a:pathLst>
                <a:path w="151513" h="141656">
                  <a:moveTo>
                    <a:pt x="11812" y="65455"/>
                  </a:moveTo>
                  <a:lnTo>
                    <a:pt x="11812" y="65455"/>
                  </a:lnTo>
                  <a:lnTo>
                    <a:pt x="8441" y="72197"/>
                  </a:lnTo>
                  <a:lnTo>
                    <a:pt x="5636" y="109594"/>
                  </a:lnTo>
                  <a:lnTo>
                    <a:pt x="4808" y="122591"/>
                  </a:lnTo>
                  <a:lnTo>
                    <a:pt x="3614" y="124712"/>
                  </a:lnTo>
                  <a:lnTo>
                    <a:pt x="0" y="128117"/>
                  </a:lnTo>
                  <a:lnTo>
                    <a:pt x="10700" y="89918"/>
                  </a:lnTo>
                  <a:lnTo>
                    <a:pt x="21909" y="50047"/>
                  </a:lnTo>
                  <a:lnTo>
                    <a:pt x="32527" y="28739"/>
                  </a:lnTo>
                  <a:lnTo>
                    <a:pt x="44301" y="15505"/>
                  </a:lnTo>
                  <a:lnTo>
                    <a:pt x="57296" y="7272"/>
                  </a:lnTo>
                  <a:lnTo>
                    <a:pt x="72479" y="1260"/>
                  </a:lnTo>
                  <a:lnTo>
                    <a:pt x="86752" y="0"/>
                  </a:lnTo>
                  <a:lnTo>
                    <a:pt x="93523" y="652"/>
                  </a:lnTo>
                  <a:lnTo>
                    <a:pt x="108570" y="8902"/>
                  </a:lnTo>
                  <a:lnTo>
                    <a:pt x="116534" y="15053"/>
                  </a:lnTo>
                  <a:lnTo>
                    <a:pt x="134485" y="43936"/>
                  </a:lnTo>
                  <a:lnTo>
                    <a:pt x="143758" y="85847"/>
                  </a:lnTo>
                  <a:lnTo>
                    <a:pt x="150996" y="132139"/>
                  </a:lnTo>
                  <a:lnTo>
                    <a:pt x="151512" y="141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954"/>
            <p:cNvSpPr/>
            <p:nvPr>
              <p:custDataLst>
                <p:tags r:id="rId64"/>
              </p:custDataLst>
            </p:nvPr>
          </p:nvSpPr>
          <p:spPr>
            <a:xfrm>
              <a:off x="7729715" y="3181350"/>
              <a:ext cx="418679" cy="25401"/>
            </a:xfrm>
            <a:custGeom>
              <a:avLst/>
              <a:gdLst/>
              <a:ahLst/>
              <a:cxnLst/>
              <a:rect l="0" t="0" r="0" b="0"/>
              <a:pathLst>
                <a:path w="418679" h="254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5500" y="3371"/>
                  </a:lnTo>
                  <a:lnTo>
                    <a:pt x="39442" y="5762"/>
                  </a:lnTo>
                  <a:lnTo>
                    <a:pt x="74875" y="6089"/>
                  </a:lnTo>
                  <a:lnTo>
                    <a:pt x="120257" y="6234"/>
                  </a:lnTo>
                  <a:lnTo>
                    <a:pt x="145200" y="6272"/>
                  </a:lnTo>
                  <a:lnTo>
                    <a:pt x="172412" y="6298"/>
                  </a:lnTo>
                  <a:lnTo>
                    <a:pt x="201136" y="6316"/>
                  </a:lnTo>
                  <a:lnTo>
                    <a:pt x="230869" y="6327"/>
                  </a:lnTo>
                  <a:lnTo>
                    <a:pt x="259864" y="7040"/>
                  </a:lnTo>
                  <a:lnTo>
                    <a:pt x="288365" y="8222"/>
                  </a:lnTo>
                  <a:lnTo>
                    <a:pt x="316538" y="9715"/>
                  </a:lnTo>
                  <a:lnTo>
                    <a:pt x="361012" y="11373"/>
                  </a:lnTo>
                  <a:lnTo>
                    <a:pt x="404409" y="14188"/>
                  </a:lnTo>
                  <a:lnTo>
                    <a:pt x="417234" y="17595"/>
                  </a:lnTo>
                  <a:lnTo>
                    <a:pt x="418678" y="19491"/>
                  </a:lnTo>
                  <a:lnTo>
                    <a:pt x="417335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955"/>
            <p:cNvSpPr/>
            <p:nvPr>
              <p:custDataLst>
                <p:tags r:id="rId65"/>
              </p:custDataLst>
            </p:nvPr>
          </p:nvSpPr>
          <p:spPr>
            <a:xfrm>
              <a:off x="7449782" y="2889250"/>
              <a:ext cx="195619" cy="666069"/>
            </a:xfrm>
            <a:custGeom>
              <a:avLst/>
              <a:gdLst/>
              <a:ahLst/>
              <a:cxnLst/>
              <a:rect l="0" t="0" r="0" b="0"/>
              <a:pathLst>
                <a:path w="195619" h="666069">
                  <a:moveTo>
                    <a:pt x="195618" y="0"/>
                  </a:moveTo>
                  <a:lnTo>
                    <a:pt x="195618" y="0"/>
                  </a:lnTo>
                  <a:lnTo>
                    <a:pt x="175339" y="1411"/>
                  </a:lnTo>
                  <a:lnTo>
                    <a:pt x="135910" y="17677"/>
                  </a:lnTo>
                  <a:lnTo>
                    <a:pt x="110820" y="39967"/>
                  </a:lnTo>
                  <a:lnTo>
                    <a:pt x="85512" y="79026"/>
                  </a:lnTo>
                  <a:lnTo>
                    <a:pt x="66719" y="117673"/>
                  </a:lnTo>
                  <a:lnTo>
                    <a:pt x="56769" y="139832"/>
                  </a:lnTo>
                  <a:lnTo>
                    <a:pt x="47313" y="165893"/>
                  </a:lnTo>
                  <a:lnTo>
                    <a:pt x="38187" y="194557"/>
                  </a:lnTo>
                  <a:lnTo>
                    <a:pt x="29280" y="224954"/>
                  </a:lnTo>
                  <a:lnTo>
                    <a:pt x="21226" y="257214"/>
                  </a:lnTo>
                  <a:lnTo>
                    <a:pt x="13740" y="290715"/>
                  </a:lnTo>
                  <a:lnTo>
                    <a:pt x="6633" y="325043"/>
                  </a:lnTo>
                  <a:lnTo>
                    <a:pt x="2600" y="358512"/>
                  </a:lnTo>
                  <a:lnTo>
                    <a:pt x="617" y="391408"/>
                  </a:lnTo>
                  <a:lnTo>
                    <a:pt x="0" y="423922"/>
                  </a:lnTo>
                  <a:lnTo>
                    <a:pt x="3117" y="456181"/>
                  </a:lnTo>
                  <a:lnTo>
                    <a:pt x="8723" y="488271"/>
                  </a:lnTo>
                  <a:lnTo>
                    <a:pt x="15988" y="520247"/>
                  </a:lnTo>
                  <a:lnTo>
                    <a:pt x="25770" y="547915"/>
                  </a:lnTo>
                  <a:lnTo>
                    <a:pt x="37231" y="572710"/>
                  </a:lnTo>
                  <a:lnTo>
                    <a:pt x="63135" y="614371"/>
                  </a:lnTo>
                  <a:lnTo>
                    <a:pt x="91110" y="644646"/>
                  </a:lnTo>
                  <a:lnTo>
                    <a:pt x="118126" y="660454"/>
                  </a:lnTo>
                  <a:lnTo>
                    <a:pt x="144244" y="666068"/>
                  </a:lnTo>
                  <a:lnTo>
                    <a:pt x="195618" y="66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956"/>
            <p:cNvSpPr/>
            <p:nvPr>
              <p:custDataLst>
                <p:tags r:id="rId66"/>
              </p:custDataLst>
            </p:nvPr>
          </p:nvSpPr>
          <p:spPr>
            <a:xfrm>
              <a:off x="7537828" y="3035300"/>
              <a:ext cx="158373" cy="482601"/>
            </a:xfrm>
            <a:custGeom>
              <a:avLst/>
              <a:gdLst/>
              <a:ahLst/>
              <a:cxnLst/>
              <a:rect l="0" t="0" r="0" b="0"/>
              <a:pathLst>
                <a:path w="158373" h="482601">
                  <a:moveTo>
                    <a:pt x="56772" y="0"/>
                  </a:moveTo>
                  <a:lnTo>
                    <a:pt x="56772" y="0"/>
                  </a:lnTo>
                  <a:lnTo>
                    <a:pt x="53401" y="0"/>
                  </a:lnTo>
                  <a:lnTo>
                    <a:pt x="49865" y="1881"/>
                  </a:lnTo>
                  <a:lnTo>
                    <a:pt x="47933" y="3371"/>
                  </a:lnTo>
                  <a:lnTo>
                    <a:pt x="35791" y="39232"/>
                  </a:lnTo>
                  <a:lnTo>
                    <a:pt x="28397" y="68236"/>
                  </a:lnTo>
                  <a:lnTo>
                    <a:pt x="20407" y="109349"/>
                  </a:lnTo>
                  <a:lnTo>
                    <a:pt x="15595" y="133577"/>
                  </a:lnTo>
                  <a:lnTo>
                    <a:pt x="10271" y="159607"/>
                  </a:lnTo>
                  <a:lnTo>
                    <a:pt x="4605" y="186838"/>
                  </a:lnTo>
                  <a:lnTo>
                    <a:pt x="1534" y="214164"/>
                  </a:lnTo>
                  <a:lnTo>
                    <a:pt x="190" y="241553"/>
                  </a:lnTo>
                  <a:lnTo>
                    <a:pt x="0" y="268986"/>
                  </a:lnTo>
                  <a:lnTo>
                    <a:pt x="2696" y="295035"/>
                  </a:lnTo>
                  <a:lnTo>
                    <a:pt x="7316" y="320162"/>
                  </a:lnTo>
                  <a:lnTo>
                    <a:pt x="23502" y="367367"/>
                  </a:lnTo>
                  <a:lnTo>
                    <a:pt x="51863" y="409513"/>
                  </a:lnTo>
                  <a:lnTo>
                    <a:pt x="91279" y="441885"/>
                  </a:lnTo>
                  <a:lnTo>
                    <a:pt x="158372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957"/>
            <p:cNvSpPr/>
            <p:nvPr>
              <p:custDataLst>
                <p:tags r:id="rId67"/>
              </p:custDataLst>
            </p:nvPr>
          </p:nvSpPr>
          <p:spPr>
            <a:xfrm>
              <a:off x="6941432" y="2976678"/>
              <a:ext cx="203311" cy="335157"/>
            </a:xfrm>
            <a:custGeom>
              <a:avLst/>
              <a:gdLst/>
              <a:ahLst/>
              <a:cxnLst/>
              <a:rect l="0" t="0" r="0" b="0"/>
              <a:pathLst>
                <a:path w="203311" h="335157">
                  <a:moveTo>
                    <a:pt x="5468" y="325322"/>
                  </a:moveTo>
                  <a:lnTo>
                    <a:pt x="5468" y="325322"/>
                  </a:lnTo>
                  <a:lnTo>
                    <a:pt x="0" y="330789"/>
                  </a:lnTo>
                  <a:lnTo>
                    <a:pt x="412" y="331789"/>
                  </a:lnTo>
                  <a:lnTo>
                    <a:pt x="2750" y="334782"/>
                  </a:lnTo>
                  <a:lnTo>
                    <a:pt x="5067" y="335156"/>
                  </a:lnTo>
                  <a:lnTo>
                    <a:pt x="11404" y="333691"/>
                  </a:lnTo>
                  <a:lnTo>
                    <a:pt x="48670" y="314359"/>
                  </a:lnTo>
                  <a:lnTo>
                    <a:pt x="95375" y="277452"/>
                  </a:lnTo>
                  <a:lnTo>
                    <a:pt x="132766" y="235017"/>
                  </a:lnTo>
                  <a:lnTo>
                    <a:pt x="156118" y="197462"/>
                  </a:lnTo>
                  <a:lnTo>
                    <a:pt x="176141" y="156312"/>
                  </a:lnTo>
                  <a:lnTo>
                    <a:pt x="189744" y="116856"/>
                  </a:lnTo>
                  <a:lnTo>
                    <a:pt x="201963" y="72427"/>
                  </a:lnTo>
                  <a:lnTo>
                    <a:pt x="203310" y="36921"/>
                  </a:lnTo>
                  <a:lnTo>
                    <a:pt x="198996" y="20520"/>
                  </a:lnTo>
                  <a:lnTo>
                    <a:pt x="195870" y="14171"/>
                  </a:lnTo>
                  <a:lnTo>
                    <a:pt x="186752" y="5234"/>
                  </a:lnTo>
                  <a:lnTo>
                    <a:pt x="181358" y="1863"/>
                  </a:lnTo>
                  <a:lnTo>
                    <a:pt x="167837" y="0"/>
                  </a:lnTo>
                  <a:lnTo>
                    <a:pt x="160281" y="490"/>
                  </a:lnTo>
                  <a:lnTo>
                    <a:pt x="132789" y="14665"/>
                  </a:lnTo>
                  <a:lnTo>
                    <a:pt x="109045" y="40110"/>
                  </a:lnTo>
                  <a:lnTo>
                    <a:pt x="91976" y="76734"/>
                  </a:lnTo>
                  <a:lnTo>
                    <a:pt x="81351" y="122236"/>
                  </a:lnTo>
                  <a:lnTo>
                    <a:pt x="79881" y="156744"/>
                  </a:lnTo>
                  <a:lnTo>
                    <a:pt x="83696" y="191838"/>
                  </a:lnTo>
                  <a:lnTo>
                    <a:pt x="100299" y="237950"/>
                  </a:lnTo>
                  <a:lnTo>
                    <a:pt x="123030" y="283969"/>
                  </a:lnTo>
                  <a:lnTo>
                    <a:pt x="150907" y="317075"/>
                  </a:lnTo>
                  <a:lnTo>
                    <a:pt x="156756" y="321235"/>
                  </a:lnTo>
                  <a:lnTo>
                    <a:pt x="162065" y="323303"/>
                  </a:lnTo>
                  <a:lnTo>
                    <a:pt x="167016" y="323976"/>
                  </a:lnTo>
                  <a:lnTo>
                    <a:pt x="176280" y="320961"/>
                  </a:lnTo>
                  <a:lnTo>
                    <a:pt x="189618" y="312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958"/>
            <p:cNvSpPr/>
            <p:nvPr>
              <p:custDataLst>
                <p:tags r:id="rId68"/>
              </p:custDataLst>
            </p:nvPr>
          </p:nvSpPr>
          <p:spPr>
            <a:xfrm>
              <a:off x="8579732" y="2854430"/>
              <a:ext cx="161953" cy="555521"/>
            </a:xfrm>
            <a:custGeom>
              <a:avLst/>
              <a:gdLst/>
              <a:ahLst/>
              <a:cxnLst/>
              <a:rect l="0" t="0" r="0" b="0"/>
              <a:pathLst>
                <a:path w="161953" h="555521">
                  <a:moveTo>
                    <a:pt x="5468" y="9420"/>
                  </a:moveTo>
                  <a:lnTo>
                    <a:pt x="5468" y="9420"/>
                  </a:lnTo>
                  <a:lnTo>
                    <a:pt x="2097" y="6049"/>
                  </a:lnTo>
                  <a:lnTo>
                    <a:pt x="442" y="2513"/>
                  </a:lnTo>
                  <a:lnTo>
                    <a:pt x="0" y="582"/>
                  </a:lnTo>
                  <a:lnTo>
                    <a:pt x="412" y="0"/>
                  </a:lnTo>
                  <a:lnTo>
                    <a:pt x="1391" y="318"/>
                  </a:lnTo>
                  <a:lnTo>
                    <a:pt x="14775" y="9268"/>
                  </a:lnTo>
                  <a:lnTo>
                    <a:pt x="38485" y="44182"/>
                  </a:lnTo>
                  <a:lnTo>
                    <a:pt x="57772" y="84607"/>
                  </a:lnTo>
                  <a:lnTo>
                    <a:pt x="67854" y="108228"/>
                  </a:lnTo>
                  <a:lnTo>
                    <a:pt x="79514" y="135264"/>
                  </a:lnTo>
                  <a:lnTo>
                    <a:pt x="92226" y="164577"/>
                  </a:lnTo>
                  <a:lnTo>
                    <a:pt x="105639" y="195408"/>
                  </a:lnTo>
                  <a:lnTo>
                    <a:pt x="118110" y="228662"/>
                  </a:lnTo>
                  <a:lnTo>
                    <a:pt x="129953" y="263531"/>
                  </a:lnTo>
                  <a:lnTo>
                    <a:pt x="141374" y="299478"/>
                  </a:lnTo>
                  <a:lnTo>
                    <a:pt x="149693" y="333320"/>
                  </a:lnTo>
                  <a:lnTo>
                    <a:pt x="155946" y="365759"/>
                  </a:lnTo>
                  <a:lnTo>
                    <a:pt x="160822" y="397262"/>
                  </a:lnTo>
                  <a:lnTo>
                    <a:pt x="161952" y="424615"/>
                  </a:lnTo>
                  <a:lnTo>
                    <a:pt x="157566" y="471940"/>
                  </a:lnTo>
                  <a:lnTo>
                    <a:pt x="146681" y="504732"/>
                  </a:lnTo>
                  <a:lnTo>
                    <a:pt x="139826" y="517428"/>
                  </a:lnTo>
                  <a:lnTo>
                    <a:pt x="122803" y="533416"/>
                  </a:lnTo>
                  <a:lnTo>
                    <a:pt x="76292" y="551459"/>
                  </a:lnTo>
                  <a:lnTo>
                    <a:pt x="62618" y="555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959"/>
            <p:cNvSpPr/>
            <p:nvPr>
              <p:custDataLst>
                <p:tags r:id="rId69"/>
              </p:custDataLst>
            </p:nvPr>
          </p:nvSpPr>
          <p:spPr>
            <a:xfrm>
              <a:off x="8343900" y="2824834"/>
              <a:ext cx="129433" cy="122903"/>
            </a:xfrm>
            <a:custGeom>
              <a:avLst/>
              <a:gdLst/>
              <a:ahLst/>
              <a:cxnLst/>
              <a:rect l="0" t="0" r="0" b="0"/>
              <a:pathLst>
                <a:path w="129433" h="122903">
                  <a:moveTo>
                    <a:pt x="0" y="70766"/>
                  </a:moveTo>
                  <a:lnTo>
                    <a:pt x="0" y="70766"/>
                  </a:lnTo>
                  <a:lnTo>
                    <a:pt x="705" y="49809"/>
                  </a:lnTo>
                  <a:lnTo>
                    <a:pt x="6088" y="34011"/>
                  </a:lnTo>
                  <a:lnTo>
                    <a:pt x="9644" y="43178"/>
                  </a:lnTo>
                  <a:lnTo>
                    <a:pt x="11795" y="62670"/>
                  </a:lnTo>
                  <a:lnTo>
                    <a:pt x="7153" y="107830"/>
                  </a:lnTo>
                  <a:lnTo>
                    <a:pt x="6588" y="120867"/>
                  </a:lnTo>
                  <a:lnTo>
                    <a:pt x="5803" y="122511"/>
                  </a:lnTo>
                  <a:lnTo>
                    <a:pt x="4574" y="122902"/>
                  </a:lnTo>
                  <a:lnTo>
                    <a:pt x="3049" y="122457"/>
                  </a:lnTo>
                  <a:lnTo>
                    <a:pt x="1356" y="116317"/>
                  </a:lnTo>
                  <a:lnTo>
                    <a:pt x="2284" y="95316"/>
                  </a:lnTo>
                  <a:lnTo>
                    <a:pt x="8907" y="60401"/>
                  </a:lnTo>
                  <a:lnTo>
                    <a:pt x="23788" y="17840"/>
                  </a:lnTo>
                  <a:lnTo>
                    <a:pt x="35737" y="6557"/>
                  </a:lnTo>
                  <a:lnTo>
                    <a:pt x="42873" y="2560"/>
                  </a:lnTo>
                  <a:lnTo>
                    <a:pt x="58331" y="0"/>
                  </a:lnTo>
                  <a:lnTo>
                    <a:pt x="66404" y="305"/>
                  </a:lnTo>
                  <a:lnTo>
                    <a:pt x="82900" y="6289"/>
                  </a:lnTo>
                  <a:lnTo>
                    <a:pt x="98228" y="16710"/>
                  </a:lnTo>
                  <a:lnTo>
                    <a:pt x="109744" y="30748"/>
                  </a:lnTo>
                  <a:lnTo>
                    <a:pt x="126121" y="76097"/>
                  </a:lnTo>
                  <a:lnTo>
                    <a:pt x="129432" y="92185"/>
                  </a:lnTo>
                  <a:lnTo>
                    <a:pt x="127000" y="115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960"/>
            <p:cNvSpPr/>
            <p:nvPr>
              <p:custDataLst>
                <p:tags r:id="rId70"/>
              </p:custDataLst>
            </p:nvPr>
          </p:nvSpPr>
          <p:spPr>
            <a:xfrm>
              <a:off x="8237093" y="2966595"/>
              <a:ext cx="95339" cy="564006"/>
            </a:xfrm>
            <a:custGeom>
              <a:avLst/>
              <a:gdLst/>
              <a:ahLst/>
              <a:cxnLst/>
              <a:rect l="0" t="0" r="0" b="0"/>
              <a:pathLst>
                <a:path w="95339" h="564006">
                  <a:moveTo>
                    <a:pt x="11557" y="11555"/>
                  </a:moveTo>
                  <a:lnTo>
                    <a:pt x="11557" y="11555"/>
                  </a:lnTo>
                  <a:lnTo>
                    <a:pt x="0" y="0"/>
                  </a:lnTo>
                  <a:lnTo>
                    <a:pt x="5937" y="2565"/>
                  </a:lnTo>
                  <a:lnTo>
                    <a:pt x="26361" y="37923"/>
                  </a:lnTo>
                  <a:lnTo>
                    <a:pt x="40949" y="71487"/>
                  </a:lnTo>
                  <a:lnTo>
                    <a:pt x="49496" y="95254"/>
                  </a:lnTo>
                  <a:lnTo>
                    <a:pt x="58722" y="123093"/>
                  </a:lnTo>
                  <a:lnTo>
                    <a:pt x="68400" y="153647"/>
                  </a:lnTo>
                  <a:lnTo>
                    <a:pt x="75558" y="185305"/>
                  </a:lnTo>
                  <a:lnTo>
                    <a:pt x="81036" y="217700"/>
                  </a:lnTo>
                  <a:lnTo>
                    <a:pt x="85393" y="250585"/>
                  </a:lnTo>
                  <a:lnTo>
                    <a:pt x="89003" y="283797"/>
                  </a:lnTo>
                  <a:lnTo>
                    <a:pt x="92115" y="317227"/>
                  </a:lnTo>
                  <a:lnTo>
                    <a:pt x="94896" y="350803"/>
                  </a:lnTo>
                  <a:lnTo>
                    <a:pt x="95338" y="383064"/>
                  </a:lnTo>
                  <a:lnTo>
                    <a:pt x="94222" y="414451"/>
                  </a:lnTo>
                  <a:lnTo>
                    <a:pt x="92068" y="445252"/>
                  </a:lnTo>
                  <a:lnTo>
                    <a:pt x="87808" y="471430"/>
                  </a:lnTo>
                  <a:lnTo>
                    <a:pt x="75550" y="515570"/>
                  </a:lnTo>
                  <a:lnTo>
                    <a:pt x="66919" y="530304"/>
                  </a:lnTo>
                  <a:lnTo>
                    <a:pt x="24257" y="564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961"/>
            <p:cNvSpPr/>
            <p:nvPr>
              <p:custDataLst>
                <p:tags r:id="rId71"/>
              </p:custDataLst>
            </p:nvPr>
          </p:nvSpPr>
          <p:spPr>
            <a:xfrm>
              <a:off x="8045450" y="3371850"/>
              <a:ext cx="184151" cy="6348"/>
            </a:xfrm>
            <a:custGeom>
              <a:avLst/>
              <a:gdLst/>
              <a:ahLst/>
              <a:cxnLst/>
              <a:rect l="0" t="0" r="0" b="0"/>
              <a:pathLst>
                <a:path w="184151" h="6348">
                  <a:moveTo>
                    <a:pt x="0" y="0"/>
                  </a:moveTo>
                  <a:lnTo>
                    <a:pt x="0" y="0"/>
                  </a:lnTo>
                  <a:lnTo>
                    <a:pt x="0" y="6088"/>
                  </a:lnTo>
                  <a:lnTo>
                    <a:pt x="38724" y="6327"/>
                  </a:lnTo>
                  <a:lnTo>
                    <a:pt x="82028" y="6343"/>
                  </a:lnTo>
                  <a:lnTo>
                    <a:pt x="115008" y="6347"/>
                  </a:lnTo>
                  <a:lnTo>
                    <a:pt x="155903" y="446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962"/>
            <p:cNvSpPr/>
            <p:nvPr>
              <p:custDataLst>
                <p:tags r:id="rId72"/>
              </p:custDataLst>
            </p:nvPr>
          </p:nvSpPr>
          <p:spPr>
            <a:xfrm>
              <a:off x="8134350" y="33909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6328" y="42063"/>
                  </a:lnTo>
                  <a:lnTo>
                    <a:pt x="7053" y="82279"/>
                  </a:lnTo>
                  <a:lnTo>
                    <a:pt x="8230" y="84487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963"/>
            <p:cNvSpPr/>
            <p:nvPr>
              <p:custDataLst>
                <p:tags r:id="rId73"/>
              </p:custDataLst>
            </p:nvPr>
          </p:nvSpPr>
          <p:spPr>
            <a:xfrm>
              <a:off x="8070850" y="34099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705"/>
                  </a:lnTo>
                  <a:lnTo>
                    <a:pt x="14024" y="1881"/>
                  </a:lnTo>
                  <a:lnTo>
                    <a:pt x="6285" y="4303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560"/>
          <p:cNvGrpSpPr/>
          <p:nvPr/>
        </p:nvGrpSpPr>
        <p:grpSpPr>
          <a:xfrm>
            <a:off x="4345165" y="2882450"/>
            <a:ext cx="353836" cy="362401"/>
            <a:chOff x="4345165" y="2882450"/>
            <a:chExt cx="353836" cy="362401"/>
          </a:xfrm>
        </p:grpSpPr>
        <p:sp>
          <p:nvSpPr>
            <p:cNvPr id="194" name="SMARTInkShape-2964"/>
            <p:cNvSpPr/>
            <p:nvPr>
              <p:custDataLst>
                <p:tags r:id="rId58"/>
              </p:custDataLst>
            </p:nvPr>
          </p:nvSpPr>
          <p:spPr>
            <a:xfrm>
              <a:off x="4579293" y="3102946"/>
              <a:ext cx="119708" cy="141905"/>
            </a:xfrm>
            <a:custGeom>
              <a:avLst/>
              <a:gdLst/>
              <a:ahLst/>
              <a:cxnLst/>
              <a:rect l="0" t="0" r="0" b="0"/>
              <a:pathLst>
                <a:path w="119708" h="141905">
                  <a:moveTo>
                    <a:pt x="11757" y="27604"/>
                  </a:moveTo>
                  <a:lnTo>
                    <a:pt x="11757" y="27604"/>
                  </a:lnTo>
                  <a:lnTo>
                    <a:pt x="15128" y="34346"/>
                  </a:lnTo>
                  <a:lnTo>
                    <a:pt x="14901" y="43300"/>
                  </a:lnTo>
                  <a:lnTo>
                    <a:pt x="12378" y="69667"/>
                  </a:lnTo>
                  <a:lnTo>
                    <a:pt x="14984" y="101608"/>
                  </a:lnTo>
                  <a:lnTo>
                    <a:pt x="12484" y="109883"/>
                  </a:lnTo>
                  <a:lnTo>
                    <a:pt x="10831" y="112091"/>
                  </a:lnTo>
                  <a:lnTo>
                    <a:pt x="9023" y="113562"/>
                  </a:lnTo>
                  <a:lnTo>
                    <a:pt x="7112" y="113132"/>
                  </a:lnTo>
                  <a:lnTo>
                    <a:pt x="3108" y="108890"/>
                  </a:lnTo>
                  <a:lnTo>
                    <a:pt x="857" y="100420"/>
                  </a:lnTo>
                  <a:lnTo>
                    <a:pt x="0" y="62175"/>
                  </a:lnTo>
                  <a:lnTo>
                    <a:pt x="2533" y="44850"/>
                  </a:lnTo>
                  <a:lnTo>
                    <a:pt x="9775" y="29625"/>
                  </a:lnTo>
                  <a:lnTo>
                    <a:pt x="20048" y="17213"/>
                  </a:lnTo>
                  <a:lnTo>
                    <a:pt x="38438" y="6259"/>
                  </a:lnTo>
                  <a:lnTo>
                    <a:pt x="53484" y="949"/>
                  </a:lnTo>
                  <a:lnTo>
                    <a:pt x="67697" y="0"/>
                  </a:lnTo>
                  <a:lnTo>
                    <a:pt x="74450" y="734"/>
                  </a:lnTo>
                  <a:lnTo>
                    <a:pt x="87598" y="9077"/>
                  </a:lnTo>
                  <a:lnTo>
                    <a:pt x="94068" y="15253"/>
                  </a:lnTo>
                  <a:lnTo>
                    <a:pt x="103138" y="31522"/>
                  </a:lnTo>
                  <a:lnTo>
                    <a:pt x="114709" y="70711"/>
                  </a:lnTo>
                  <a:lnTo>
                    <a:pt x="118719" y="111012"/>
                  </a:lnTo>
                  <a:lnTo>
                    <a:pt x="119707" y="141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965"/>
            <p:cNvSpPr/>
            <p:nvPr>
              <p:custDataLst>
                <p:tags r:id="rId59"/>
              </p:custDataLst>
            </p:nvPr>
          </p:nvSpPr>
          <p:spPr>
            <a:xfrm>
              <a:off x="4345165" y="2882450"/>
              <a:ext cx="195086" cy="356548"/>
            </a:xfrm>
            <a:custGeom>
              <a:avLst/>
              <a:gdLst/>
              <a:ahLst/>
              <a:cxnLst/>
              <a:rect l="0" t="0" r="0" b="0"/>
              <a:pathLst>
                <a:path w="195086" h="356548">
                  <a:moveTo>
                    <a:pt x="10935" y="337000"/>
                  </a:moveTo>
                  <a:lnTo>
                    <a:pt x="10935" y="337000"/>
                  </a:lnTo>
                  <a:lnTo>
                    <a:pt x="4193" y="340371"/>
                  </a:lnTo>
                  <a:lnTo>
                    <a:pt x="2207" y="342069"/>
                  </a:lnTo>
                  <a:lnTo>
                    <a:pt x="0" y="345838"/>
                  </a:lnTo>
                  <a:lnTo>
                    <a:pt x="1528" y="347831"/>
                  </a:lnTo>
                  <a:lnTo>
                    <a:pt x="8871" y="351927"/>
                  </a:lnTo>
                  <a:lnTo>
                    <a:pt x="19190" y="352336"/>
                  </a:lnTo>
                  <a:lnTo>
                    <a:pt x="24905" y="351457"/>
                  </a:lnTo>
                  <a:lnTo>
                    <a:pt x="55061" y="334133"/>
                  </a:lnTo>
                  <a:lnTo>
                    <a:pt x="96138" y="298621"/>
                  </a:lnTo>
                  <a:lnTo>
                    <a:pt x="117947" y="271259"/>
                  </a:lnTo>
                  <a:lnTo>
                    <a:pt x="134696" y="237932"/>
                  </a:lnTo>
                  <a:lnTo>
                    <a:pt x="149196" y="200072"/>
                  </a:lnTo>
                  <a:lnTo>
                    <a:pt x="161991" y="161843"/>
                  </a:lnTo>
                  <a:lnTo>
                    <a:pt x="172381" y="128389"/>
                  </a:lnTo>
                  <a:lnTo>
                    <a:pt x="182791" y="85160"/>
                  </a:lnTo>
                  <a:lnTo>
                    <a:pt x="186973" y="48911"/>
                  </a:lnTo>
                  <a:lnTo>
                    <a:pt x="181471" y="19198"/>
                  </a:lnTo>
                  <a:lnTo>
                    <a:pt x="174688" y="6901"/>
                  </a:lnTo>
                  <a:lnTo>
                    <a:pt x="170904" y="2634"/>
                  </a:lnTo>
                  <a:lnTo>
                    <a:pt x="165559" y="495"/>
                  </a:lnTo>
                  <a:lnTo>
                    <a:pt x="152093" y="0"/>
                  </a:lnTo>
                  <a:lnTo>
                    <a:pt x="136702" y="9657"/>
                  </a:lnTo>
                  <a:lnTo>
                    <a:pt x="121159" y="27120"/>
                  </a:lnTo>
                  <a:lnTo>
                    <a:pt x="101214" y="66835"/>
                  </a:lnTo>
                  <a:lnTo>
                    <a:pt x="90805" y="102862"/>
                  </a:lnTo>
                  <a:lnTo>
                    <a:pt x="85238" y="144273"/>
                  </a:lnTo>
                  <a:lnTo>
                    <a:pt x="82764" y="187844"/>
                  </a:lnTo>
                  <a:lnTo>
                    <a:pt x="81664" y="230727"/>
                  </a:lnTo>
                  <a:lnTo>
                    <a:pt x="86820" y="267660"/>
                  </a:lnTo>
                  <a:lnTo>
                    <a:pt x="96873" y="298421"/>
                  </a:lnTo>
                  <a:lnTo>
                    <a:pt x="117694" y="330195"/>
                  </a:lnTo>
                  <a:lnTo>
                    <a:pt x="137582" y="348467"/>
                  </a:lnTo>
                  <a:lnTo>
                    <a:pt x="150478" y="355737"/>
                  </a:lnTo>
                  <a:lnTo>
                    <a:pt x="156175" y="356547"/>
                  </a:lnTo>
                  <a:lnTo>
                    <a:pt x="166267" y="353684"/>
                  </a:lnTo>
                  <a:lnTo>
                    <a:pt x="195085" y="33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561"/>
          <p:cNvGrpSpPr/>
          <p:nvPr/>
        </p:nvGrpSpPr>
        <p:grpSpPr>
          <a:xfrm>
            <a:off x="6407150" y="3079750"/>
            <a:ext cx="292101" cy="139701"/>
            <a:chOff x="6407150" y="3079750"/>
            <a:chExt cx="292101" cy="139701"/>
          </a:xfrm>
        </p:grpSpPr>
        <p:sp>
          <p:nvSpPr>
            <p:cNvPr id="197" name="SMARTInkShape-2966"/>
            <p:cNvSpPr/>
            <p:nvPr>
              <p:custDataLst>
                <p:tags r:id="rId56"/>
              </p:custDataLst>
            </p:nvPr>
          </p:nvSpPr>
          <p:spPr>
            <a:xfrm>
              <a:off x="6445250" y="3200400"/>
              <a:ext cx="254001" cy="19051"/>
            </a:xfrm>
            <a:custGeom>
              <a:avLst/>
              <a:gdLst/>
              <a:ahLst/>
              <a:cxnLst/>
              <a:rect l="0" t="0" r="0" b="0"/>
              <a:pathLst>
                <a:path w="254001" h="19051">
                  <a:moveTo>
                    <a:pt x="0" y="0"/>
                  </a:moveTo>
                  <a:lnTo>
                    <a:pt x="0" y="0"/>
                  </a:lnTo>
                  <a:lnTo>
                    <a:pt x="39345" y="3371"/>
                  </a:lnTo>
                  <a:lnTo>
                    <a:pt x="82214" y="5467"/>
                  </a:lnTo>
                  <a:lnTo>
                    <a:pt x="118854" y="9721"/>
                  </a:lnTo>
                  <a:lnTo>
                    <a:pt x="156540" y="14904"/>
                  </a:lnTo>
                  <a:lnTo>
                    <a:pt x="204113" y="17821"/>
                  </a:lnTo>
                  <a:lnTo>
                    <a:pt x="2540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967"/>
            <p:cNvSpPr/>
            <p:nvPr>
              <p:custDataLst>
                <p:tags r:id="rId57"/>
              </p:custDataLst>
            </p:nvPr>
          </p:nvSpPr>
          <p:spPr>
            <a:xfrm>
              <a:off x="6407150" y="3079750"/>
              <a:ext cx="260351" cy="24571"/>
            </a:xfrm>
            <a:custGeom>
              <a:avLst/>
              <a:gdLst/>
              <a:ahLst/>
              <a:cxnLst/>
              <a:rect l="0" t="0" r="0" b="0"/>
              <a:pathLst>
                <a:path w="260351" h="2457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8020" y="12865"/>
                  </a:lnTo>
                  <a:lnTo>
                    <a:pt x="82020" y="17007"/>
                  </a:lnTo>
                  <a:lnTo>
                    <a:pt x="123003" y="21199"/>
                  </a:lnTo>
                  <a:lnTo>
                    <a:pt x="165205" y="23533"/>
                  </a:lnTo>
                  <a:lnTo>
                    <a:pt x="203952" y="24570"/>
                  </a:lnTo>
                  <a:lnTo>
                    <a:pt x="248165" y="23355"/>
                  </a:lnTo>
                  <a:lnTo>
                    <a:pt x="260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562"/>
          <p:cNvGrpSpPr/>
          <p:nvPr/>
        </p:nvGrpSpPr>
        <p:grpSpPr>
          <a:xfrm>
            <a:off x="4900178" y="2819400"/>
            <a:ext cx="1164394" cy="463551"/>
            <a:chOff x="4900178" y="2819400"/>
            <a:chExt cx="1164394" cy="463551"/>
          </a:xfrm>
        </p:grpSpPr>
        <p:sp>
          <p:nvSpPr>
            <p:cNvPr id="200" name="SMARTInkShape-2968"/>
            <p:cNvSpPr/>
            <p:nvPr>
              <p:custDataLst>
                <p:tags r:id="rId48"/>
              </p:custDataLst>
            </p:nvPr>
          </p:nvSpPr>
          <p:spPr>
            <a:xfrm>
              <a:off x="5969000" y="2939083"/>
              <a:ext cx="95572" cy="343868"/>
            </a:xfrm>
            <a:custGeom>
              <a:avLst/>
              <a:gdLst/>
              <a:ahLst/>
              <a:cxnLst/>
              <a:rect l="0" t="0" r="0" b="0"/>
              <a:pathLst>
                <a:path w="95572" h="343868">
                  <a:moveTo>
                    <a:pt x="25400" y="7317"/>
                  </a:moveTo>
                  <a:lnTo>
                    <a:pt x="25400" y="7317"/>
                  </a:lnTo>
                  <a:lnTo>
                    <a:pt x="28771" y="575"/>
                  </a:lnTo>
                  <a:lnTo>
                    <a:pt x="31879" y="0"/>
                  </a:lnTo>
                  <a:lnTo>
                    <a:pt x="40980" y="3124"/>
                  </a:lnTo>
                  <a:lnTo>
                    <a:pt x="61375" y="29671"/>
                  </a:lnTo>
                  <a:lnTo>
                    <a:pt x="75255" y="64525"/>
                  </a:lnTo>
                  <a:lnTo>
                    <a:pt x="87069" y="108237"/>
                  </a:lnTo>
                  <a:lnTo>
                    <a:pt x="91208" y="131747"/>
                  </a:lnTo>
                  <a:lnTo>
                    <a:pt x="94671" y="155887"/>
                  </a:lnTo>
                  <a:lnTo>
                    <a:pt x="95571" y="180447"/>
                  </a:lnTo>
                  <a:lnTo>
                    <a:pt x="94758" y="205287"/>
                  </a:lnTo>
                  <a:lnTo>
                    <a:pt x="87271" y="252643"/>
                  </a:lnTo>
                  <a:lnTo>
                    <a:pt x="69831" y="292504"/>
                  </a:lnTo>
                  <a:lnTo>
                    <a:pt x="39584" y="329824"/>
                  </a:lnTo>
                  <a:lnTo>
                    <a:pt x="22532" y="339272"/>
                  </a:lnTo>
                  <a:lnTo>
                    <a:pt x="0" y="343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969"/>
            <p:cNvSpPr/>
            <p:nvPr>
              <p:custDataLst>
                <p:tags r:id="rId49"/>
              </p:custDataLst>
            </p:nvPr>
          </p:nvSpPr>
          <p:spPr>
            <a:xfrm>
              <a:off x="5842000" y="2971800"/>
              <a:ext cx="88946" cy="297057"/>
            </a:xfrm>
            <a:custGeom>
              <a:avLst/>
              <a:gdLst/>
              <a:ahLst/>
              <a:cxnLst/>
              <a:rect l="0" t="0" r="0" b="0"/>
              <a:pathLst>
                <a:path w="88946" h="297057">
                  <a:moveTo>
                    <a:pt x="44450" y="0"/>
                  </a:moveTo>
                  <a:lnTo>
                    <a:pt x="44450" y="0"/>
                  </a:lnTo>
                  <a:lnTo>
                    <a:pt x="54589" y="11550"/>
                  </a:lnTo>
                  <a:lnTo>
                    <a:pt x="72062" y="48953"/>
                  </a:lnTo>
                  <a:lnTo>
                    <a:pt x="82122" y="81024"/>
                  </a:lnTo>
                  <a:lnTo>
                    <a:pt x="88945" y="116443"/>
                  </a:lnTo>
                  <a:lnTo>
                    <a:pt x="88685" y="155234"/>
                  </a:lnTo>
                  <a:lnTo>
                    <a:pt x="82455" y="194582"/>
                  </a:lnTo>
                  <a:lnTo>
                    <a:pt x="70278" y="230884"/>
                  </a:lnTo>
                  <a:lnTo>
                    <a:pt x="44185" y="276314"/>
                  </a:lnTo>
                  <a:lnTo>
                    <a:pt x="28104" y="292139"/>
                  </a:lnTo>
                  <a:lnTo>
                    <a:pt x="20853" y="296359"/>
                  </a:lnTo>
                  <a:lnTo>
                    <a:pt x="15313" y="297056"/>
                  </a:lnTo>
                  <a:lnTo>
                    <a:pt x="10914" y="29540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970"/>
            <p:cNvSpPr/>
            <p:nvPr>
              <p:custDataLst>
                <p:tags r:id="rId50"/>
              </p:custDataLst>
            </p:nvPr>
          </p:nvSpPr>
          <p:spPr>
            <a:xfrm>
              <a:off x="5721350" y="2819400"/>
              <a:ext cx="85519" cy="158751"/>
            </a:xfrm>
            <a:custGeom>
              <a:avLst/>
              <a:gdLst/>
              <a:ahLst/>
              <a:cxnLst/>
              <a:rect l="0" t="0" r="0" b="0"/>
              <a:pathLst>
                <a:path w="85519" h="158751">
                  <a:moveTo>
                    <a:pt x="0" y="0"/>
                  </a:moveTo>
                  <a:lnTo>
                    <a:pt x="0" y="0"/>
                  </a:lnTo>
                  <a:lnTo>
                    <a:pt x="40080" y="33613"/>
                  </a:lnTo>
                  <a:lnTo>
                    <a:pt x="77488" y="69120"/>
                  </a:lnTo>
                  <a:lnTo>
                    <a:pt x="83828" y="82225"/>
                  </a:lnTo>
                  <a:lnTo>
                    <a:pt x="85518" y="88684"/>
                  </a:lnTo>
                  <a:lnTo>
                    <a:pt x="83634" y="103386"/>
                  </a:lnTo>
                  <a:lnTo>
                    <a:pt x="81156" y="111257"/>
                  </a:lnTo>
                  <a:lnTo>
                    <a:pt x="70876" y="125647"/>
                  </a:lnTo>
                  <a:lnTo>
                    <a:pt x="317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971"/>
            <p:cNvSpPr/>
            <p:nvPr>
              <p:custDataLst>
                <p:tags r:id="rId51"/>
              </p:custDataLst>
            </p:nvPr>
          </p:nvSpPr>
          <p:spPr>
            <a:xfrm>
              <a:off x="5568950" y="2882900"/>
              <a:ext cx="209551" cy="3659"/>
            </a:xfrm>
            <a:custGeom>
              <a:avLst/>
              <a:gdLst/>
              <a:ahLst/>
              <a:cxnLst/>
              <a:rect l="0" t="0" r="0" b="0"/>
              <a:pathLst>
                <a:path w="209551" h="3659">
                  <a:moveTo>
                    <a:pt x="0" y="0"/>
                  </a:moveTo>
                  <a:lnTo>
                    <a:pt x="0" y="0"/>
                  </a:lnTo>
                  <a:lnTo>
                    <a:pt x="45466" y="0"/>
                  </a:lnTo>
                  <a:lnTo>
                    <a:pt x="89593" y="0"/>
                  </a:lnTo>
                  <a:lnTo>
                    <a:pt x="135045" y="0"/>
                  </a:lnTo>
                  <a:lnTo>
                    <a:pt x="182394" y="365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972"/>
            <p:cNvSpPr/>
            <p:nvPr>
              <p:custDataLst>
                <p:tags r:id="rId52"/>
              </p:custDataLst>
            </p:nvPr>
          </p:nvSpPr>
          <p:spPr>
            <a:xfrm>
              <a:off x="5571693" y="3029005"/>
              <a:ext cx="181408" cy="191583"/>
            </a:xfrm>
            <a:custGeom>
              <a:avLst/>
              <a:gdLst/>
              <a:ahLst/>
              <a:cxnLst/>
              <a:rect l="0" t="0" r="0" b="0"/>
              <a:pathLst>
                <a:path w="181408" h="191583">
                  <a:moveTo>
                    <a:pt x="143307" y="38045"/>
                  </a:moveTo>
                  <a:lnTo>
                    <a:pt x="143307" y="38045"/>
                  </a:lnTo>
                  <a:lnTo>
                    <a:pt x="139936" y="27932"/>
                  </a:lnTo>
                  <a:lnTo>
                    <a:pt x="134518" y="21086"/>
                  </a:lnTo>
                  <a:lnTo>
                    <a:pt x="125995" y="15691"/>
                  </a:lnTo>
                  <a:lnTo>
                    <a:pt x="112800" y="10941"/>
                  </a:lnTo>
                  <a:lnTo>
                    <a:pt x="99410" y="10242"/>
                  </a:lnTo>
                  <a:lnTo>
                    <a:pt x="66824" y="15541"/>
                  </a:lnTo>
                  <a:lnTo>
                    <a:pt x="48872" y="24986"/>
                  </a:lnTo>
                  <a:lnTo>
                    <a:pt x="32897" y="38591"/>
                  </a:lnTo>
                  <a:lnTo>
                    <a:pt x="15970" y="63528"/>
                  </a:lnTo>
                  <a:lnTo>
                    <a:pt x="3429" y="96396"/>
                  </a:lnTo>
                  <a:lnTo>
                    <a:pt x="0" y="118071"/>
                  </a:lnTo>
                  <a:lnTo>
                    <a:pt x="4811" y="150107"/>
                  </a:lnTo>
                  <a:lnTo>
                    <a:pt x="18544" y="175200"/>
                  </a:lnTo>
                  <a:lnTo>
                    <a:pt x="31884" y="185551"/>
                  </a:lnTo>
                  <a:lnTo>
                    <a:pt x="39391" y="189299"/>
                  </a:lnTo>
                  <a:lnTo>
                    <a:pt x="55258" y="191582"/>
                  </a:lnTo>
                  <a:lnTo>
                    <a:pt x="71720" y="189539"/>
                  </a:lnTo>
                  <a:lnTo>
                    <a:pt x="97558" y="179045"/>
                  </a:lnTo>
                  <a:lnTo>
                    <a:pt x="117093" y="166093"/>
                  </a:lnTo>
                  <a:lnTo>
                    <a:pt x="137814" y="139564"/>
                  </a:lnTo>
                  <a:lnTo>
                    <a:pt x="149519" y="99247"/>
                  </a:lnTo>
                  <a:lnTo>
                    <a:pt x="150714" y="61666"/>
                  </a:lnTo>
                  <a:lnTo>
                    <a:pt x="143228" y="31560"/>
                  </a:lnTo>
                  <a:lnTo>
                    <a:pt x="132218" y="17289"/>
                  </a:lnTo>
                  <a:lnTo>
                    <a:pt x="117212" y="6947"/>
                  </a:lnTo>
                  <a:lnTo>
                    <a:pt x="98783" y="0"/>
                  </a:lnTo>
                  <a:lnTo>
                    <a:pt x="78835" y="204"/>
                  </a:lnTo>
                  <a:lnTo>
                    <a:pt x="58913" y="5705"/>
                  </a:lnTo>
                  <a:lnTo>
                    <a:pt x="40652" y="15205"/>
                  </a:lnTo>
                  <a:lnTo>
                    <a:pt x="28773" y="28364"/>
                  </a:lnTo>
                  <a:lnTo>
                    <a:pt x="24618" y="35824"/>
                  </a:lnTo>
                  <a:lnTo>
                    <a:pt x="21882" y="49758"/>
                  </a:lnTo>
                  <a:lnTo>
                    <a:pt x="22140" y="56437"/>
                  </a:lnTo>
                  <a:lnTo>
                    <a:pt x="24429" y="62300"/>
                  </a:lnTo>
                  <a:lnTo>
                    <a:pt x="32616" y="72579"/>
                  </a:lnTo>
                  <a:lnTo>
                    <a:pt x="47075" y="79969"/>
                  </a:lnTo>
                  <a:lnTo>
                    <a:pt x="75048" y="86215"/>
                  </a:lnTo>
                  <a:lnTo>
                    <a:pt x="119475" y="84955"/>
                  </a:lnTo>
                  <a:lnTo>
                    <a:pt x="164036" y="80938"/>
                  </a:lnTo>
                  <a:lnTo>
                    <a:pt x="181407" y="76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973"/>
            <p:cNvSpPr/>
            <p:nvPr>
              <p:custDataLst>
                <p:tags r:id="rId53"/>
              </p:custDataLst>
            </p:nvPr>
          </p:nvSpPr>
          <p:spPr>
            <a:xfrm>
              <a:off x="5387803" y="2948329"/>
              <a:ext cx="134006" cy="278047"/>
            </a:xfrm>
            <a:custGeom>
              <a:avLst/>
              <a:gdLst/>
              <a:ahLst/>
              <a:cxnLst/>
              <a:rect l="0" t="0" r="0" b="0"/>
              <a:pathLst>
                <a:path w="134006" h="278047">
                  <a:moveTo>
                    <a:pt x="130347" y="29821"/>
                  </a:moveTo>
                  <a:lnTo>
                    <a:pt x="130347" y="29821"/>
                  </a:lnTo>
                  <a:lnTo>
                    <a:pt x="134005" y="11660"/>
                  </a:lnTo>
                  <a:lnTo>
                    <a:pt x="132443" y="4581"/>
                  </a:lnTo>
                  <a:lnTo>
                    <a:pt x="129628" y="2411"/>
                  </a:lnTo>
                  <a:lnTo>
                    <a:pt x="120855" y="0"/>
                  </a:lnTo>
                  <a:lnTo>
                    <a:pt x="100645" y="5385"/>
                  </a:lnTo>
                  <a:lnTo>
                    <a:pt x="73412" y="19288"/>
                  </a:lnTo>
                  <a:lnTo>
                    <a:pt x="46372" y="46926"/>
                  </a:lnTo>
                  <a:lnTo>
                    <a:pt x="20485" y="85297"/>
                  </a:lnTo>
                  <a:lnTo>
                    <a:pt x="5054" y="131317"/>
                  </a:lnTo>
                  <a:lnTo>
                    <a:pt x="577" y="165947"/>
                  </a:lnTo>
                  <a:lnTo>
                    <a:pt x="0" y="199683"/>
                  </a:lnTo>
                  <a:lnTo>
                    <a:pt x="4446" y="226435"/>
                  </a:lnTo>
                  <a:lnTo>
                    <a:pt x="21625" y="257959"/>
                  </a:lnTo>
                  <a:lnTo>
                    <a:pt x="36636" y="270680"/>
                  </a:lnTo>
                  <a:lnTo>
                    <a:pt x="44589" y="275061"/>
                  </a:lnTo>
                  <a:lnTo>
                    <a:pt x="60953" y="278046"/>
                  </a:lnTo>
                  <a:lnTo>
                    <a:pt x="85897" y="277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974"/>
            <p:cNvSpPr/>
            <p:nvPr>
              <p:custDataLst>
                <p:tags r:id="rId54"/>
              </p:custDataLst>
            </p:nvPr>
          </p:nvSpPr>
          <p:spPr>
            <a:xfrm>
              <a:off x="5111798" y="2940933"/>
              <a:ext cx="165053" cy="278337"/>
            </a:xfrm>
            <a:custGeom>
              <a:avLst/>
              <a:gdLst/>
              <a:ahLst/>
              <a:cxnLst/>
              <a:rect l="0" t="0" r="0" b="0"/>
              <a:pathLst>
                <a:path w="165053" h="278337">
                  <a:moveTo>
                    <a:pt x="76152" y="5467"/>
                  </a:moveTo>
                  <a:lnTo>
                    <a:pt x="76152" y="5467"/>
                  </a:lnTo>
                  <a:lnTo>
                    <a:pt x="70685" y="0"/>
                  </a:lnTo>
                  <a:lnTo>
                    <a:pt x="70390" y="411"/>
                  </a:lnTo>
                  <a:lnTo>
                    <a:pt x="66049" y="37686"/>
                  </a:lnTo>
                  <a:lnTo>
                    <a:pt x="54108" y="74750"/>
                  </a:lnTo>
                  <a:lnTo>
                    <a:pt x="43777" y="106110"/>
                  </a:lnTo>
                  <a:lnTo>
                    <a:pt x="34482" y="141214"/>
                  </a:lnTo>
                  <a:lnTo>
                    <a:pt x="23765" y="176101"/>
                  </a:lnTo>
                  <a:lnTo>
                    <a:pt x="9594" y="221831"/>
                  </a:lnTo>
                  <a:lnTo>
                    <a:pt x="798" y="268096"/>
                  </a:lnTo>
                  <a:lnTo>
                    <a:pt x="0" y="277907"/>
                  </a:lnTo>
                  <a:lnTo>
                    <a:pt x="1855" y="278246"/>
                  </a:lnTo>
                  <a:lnTo>
                    <a:pt x="3338" y="278336"/>
                  </a:lnTo>
                  <a:lnTo>
                    <a:pt x="30460" y="273034"/>
                  </a:lnTo>
                  <a:lnTo>
                    <a:pt x="68408" y="272338"/>
                  </a:lnTo>
                  <a:lnTo>
                    <a:pt x="105764" y="272923"/>
                  </a:lnTo>
                  <a:lnTo>
                    <a:pt x="151532" y="277227"/>
                  </a:lnTo>
                  <a:lnTo>
                    <a:pt x="165052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975"/>
            <p:cNvSpPr/>
            <p:nvPr>
              <p:custDataLst>
                <p:tags r:id="rId55"/>
              </p:custDataLst>
            </p:nvPr>
          </p:nvSpPr>
          <p:spPr>
            <a:xfrm>
              <a:off x="4900178" y="2892530"/>
              <a:ext cx="122673" cy="371371"/>
            </a:xfrm>
            <a:custGeom>
              <a:avLst/>
              <a:gdLst/>
              <a:ahLst/>
              <a:cxnLst/>
              <a:rect l="0" t="0" r="0" b="0"/>
              <a:pathLst>
                <a:path w="122673" h="371371">
                  <a:moveTo>
                    <a:pt x="122672" y="9420"/>
                  </a:moveTo>
                  <a:lnTo>
                    <a:pt x="122672" y="9420"/>
                  </a:lnTo>
                  <a:lnTo>
                    <a:pt x="122672" y="6049"/>
                  </a:lnTo>
                  <a:lnTo>
                    <a:pt x="118909" y="2513"/>
                  </a:lnTo>
                  <a:lnTo>
                    <a:pt x="115930" y="582"/>
                  </a:lnTo>
                  <a:lnTo>
                    <a:pt x="112533" y="0"/>
                  </a:lnTo>
                  <a:lnTo>
                    <a:pt x="104995" y="1235"/>
                  </a:lnTo>
                  <a:lnTo>
                    <a:pt x="86076" y="16010"/>
                  </a:lnTo>
                  <a:lnTo>
                    <a:pt x="53694" y="53473"/>
                  </a:lnTo>
                  <a:lnTo>
                    <a:pt x="25721" y="98516"/>
                  </a:lnTo>
                  <a:lnTo>
                    <a:pt x="10438" y="136037"/>
                  </a:lnTo>
                  <a:lnTo>
                    <a:pt x="2234" y="176231"/>
                  </a:lnTo>
                  <a:lnTo>
                    <a:pt x="0" y="216908"/>
                  </a:lnTo>
                  <a:lnTo>
                    <a:pt x="3710" y="256154"/>
                  </a:lnTo>
                  <a:lnTo>
                    <a:pt x="19471" y="291000"/>
                  </a:lnTo>
                  <a:lnTo>
                    <a:pt x="52346" y="332739"/>
                  </a:lnTo>
                  <a:lnTo>
                    <a:pt x="73072" y="351378"/>
                  </a:lnTo>
                  <a:lnTo>
                    <a:pt x="109972" y="371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563"/>
          <p:cNvGrpSpPr/>
          <p:nvPr/>
        </p:nvGrpSpPr>
        <p:grpSpPr>
          <a:xfrm>
            <a:off x="2857500" y="2625394"/>
            <a:ext cx="1352551" cy="606757"/>
            <a:chOff x="2857500" y="2625394"/>
            <a:chExt cx="1352551" cy="606757"/>
          </a:xfrm>
        </p:grpSpPr>
        <p:sp>
          <p:nvSpPr>
            <p:cNvPr id="209" name="SMARTInkShape-2976"/>
            <p:cNvSpPr/>
            <p:nvPr>
              <p:custDataLst>
                <p:tags r:id="rId40"/>
              </p:custDataLst>
            </p:nvPr>
          </p:nvSpPr>
          <p:spPr>
            <a:xfrm>
              <a:off x="3467100" y="2800350"/>
              <a:ext cx="241301" cy="25401"/>
            </a:xfrm>
            <a:custGeom>
              <a:avLst/>
              <a:gdLst/>
              <a:ahLst/>
              <a:cxnLst/>
              <a:rect l="0" t="0" r="0" b="0"/>
              <a:pathLst>
                <a:path w="2413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036"/>
                  </a:lnTo>
                  <a:lnTo>
                    <a:pt x="1881" y="20374"/>
                  </a:lnTo>
                  <a:lnTo>
                    <a:pt x="6481" y="19638"/>
                  </a:lnTo>
                  <a:lnTo>
                    <a:pt x="46087" y="19128"/>
                  </a:lnTo>
                  <a:lnTo>
                    <a:pt x="93149" y="15702"/>
                  </a:lnTo>
                  <a:lnTo>
                    <a:pt x="128888" y="14034"/>
                  </a:lnTo>
                  <a:lnTo>
                    <a:pt x="163823" y="12588"/>
                  </a:lnTo>
                  <a:lnTo>
                    <a:pt x="205173" y="7806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977"/>
            <p:cNvSpPr/>
            <p:nvPr>
              <p:custDataLst>
                <p:tags r:id="rId41"/>
              </p:custDataLst>
            </p:nvPr>
          </p:nvSpPr>
          <p:spPr>
            <a:xfrm>
              <a:off x="4057650" y="3074875"/>
              <a:ext cx="152401" cy="17576"/>
            </a:xfrm>
            <a:custGeom>
              <a:avLst/>
              <a:gdLst/>
              <a:ahLst/>
              <a:cxnLst/>
              <a:rect l="0" t="0" r="0" b="0"/>
              <a:pathLst>
                <a:path w="152401" h="17576">
                  <a:moveTo>
                    <a:pt x="0" y="17575"/>
                  </a:moveTo>
                  <a:lnTo>
                    <a:pt x="0" y="17575"/>
                  </a:lnTo>
                  <a:lnTo>
                    <a:pt x="3371" y="14204"/>
                  </a:lnTo>
                  <a:lnTo>
                    <a:pt x="15580" y="8737"/>
                  </a:lnTo>
                  <a:lnTo>
                    <a:pt x="53877" y="4932"/>
                  </a:lnTo>
                  <a:lnTo>
                    <a:pt x="100326" y="0"/>
                  </a:lnTo>
                  <a:lnTo>
                    <a:pt x="152400" y="4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978"/>
            <p:cNvSpPr/>
            <p:nvPr>
              <p:custDataLst>
                <p:tags r:id="rId42"/>
              </p:custDataLst>
            </p:nvPr>
          </p:nvSpPr>
          <p:spPr>
            <a:xfrm>
              <a:off x="3797300" y="2909183"/>
              <a:ext cx="77628" cy="322968"/>
            </a:xfrm>
            <a:custGeom>
              <a:avLst/>
              <a:gdLst/>
              <a:ahLst/>
              <a:cxnLst/>
              <a:rect l="0" t="0" r="0" b="0"/>
              <a:pathLst>
                <a:path w="77628" h="322968">
                  <a:moveTo>
                    <a:pt x="31750" y="5467"/>
                  </a:moveTo>
                  <a:lnTo>
                    <a:pt x="31750" y="5467"/>
                  </a:lnTo>
                  <a:lnTo>
                    <a:pt x="26283" y="0"/>
                  </a:lnTo>
                  <a:lnTo>
                    <a:pt x="37686" y="14775"/>
                  </a:lnTo>
                  <a:lnTo>
                    <a:pt x="53959" y="58785"/>
                  </a:lnTo>
                  <a:lnTo>
                    <a:pt x="64903" y="88901"/>
                  </a:lnTo>
                  <a:lnTo>
                    <a:pt x="73061" y="126745"/>
                  </a:lnTo>
                  <a:lnTo>
                    <a:pt x="77627" y="168024"/>
                  </a:lnTo>
                  <a:lnTo>
                    <a:pt x="77304" y="207537"/>
                  </a:lnTo>
                  <a:lnTo>
                    <a:pt x="71046" y="242502"/>
                  </a:lnTo>
                  <a:lnTo>
                    <a:pt x="55623" y="284309"/>
                  </a:lnTo>
                  <a:lnTo>
                    <a:pt x="43066" y="303669"/>
                  </a:lnTo>
                  <a:lnTo>
                    <a:pt x="28077" y="316977"/>
                  </a:lnTo>
                  <a:lnTo>
                    <a:pt x="15771" y="321951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979"/>
            <p:cNvSpPr/>
            <p:nvPr>
              <p:custDataLst>
                <p:tags r:id="rId43"/>
              </p:custDataLst>
            </p:nvPr>
          </p:nvSpPr>
          <p:spPr>
            <a:xfrm>
              <a:off x="2857500" y="2625394"/>
              <a:ext cx="215901" cy="539015"/>
            </a:xfrm>
            <a:custGeom>
              <a:avLst/>
              <a:gdLst/>
              <a:ahLst/>
              <a:cxnLst/>
              <a:rect l="0" t="0" r="0" b="0"/>
              <a:pathLst>
                <a:path w="215901" h="539015">
                  <a:moveTo>
                    <a:pt x="0" y="448006"/>
                  </a:moveTo>
                  <a:lnTo>
                    <a:pt x="0" y="448006"/>
                  </a:lnTo>
                  <a:lnTo>
                    <a:pt x="0" y="491230"/>
                  </a:lnTo>
                  <a:lnTo>
                    <a:pt x="0" y="505776"/>
                  </a:lnTo>
                  <a:lnTo>
                    <a:pt x="1881" y="510841"/>
                  </a:lnTo>
                  <a:lnTo>
                    <a:pt x="3371" y="513179"/>
                  </a:lnTo>
                  <a:lnTo>
                    <a:pt x="6481" y="513327"/>
                  </a:lnTo>
                  <a:lnTo>
                    <a:pt x="15580" y="509728"/>
                  </a:lnTo>
                  <a:lnTo>
                    <a:pt x="35974" y="493027"/>
                  </a:lnTo>
                  <a:lnTo>
                    <a:pt x="63262" y="453349"/>
                  </a:lnTo>
                  <a:lnTo>
                    <a:pt x="87148" y="409929"/>
                  </a:lnTo>
                  <a:lnTo>
                    <a:pt x="100432" y="384521"/>
                  </a:lnTo>
                  <a:lnTo>
                    <a:pt x="113521" y="359116"/>
                  </a:lnTo>
                  <a:lnTo>
                    <a:pt x="126481" y="333713"/>
                  </a:lnTo>
                  <a:lnTo>
                    <a:pt x="139354" y="308310"/>
                  </a:lnTo>
                  <a:lnTo>
                    <a:pt x="161183" y="263152"/>
                  </a:lnTo>
                  <a:lnTo>
                    <a:pt x="178881" y="222621"/>
                  </a:lnTo>
                  <a:lnTo>
                    <a:pt x="191451" y="185792"/>
                  </a:lnTo>
                  <a:lnTo>
                    <a:pt x="199860" y="144965"/>
                  </a:lnTo>
                  <a:lnTo>
                    <a:pt x="203832" y="103066"/>
                  </a:lnTo>
                  <a:lnTo>
                    <a:pt x="200894" y="65629"/>
                  </a:lnTo>
                  <a:lnTo>
                    <a:pt x="191306" y="22932"/>
                  </a:lnTo>
                  <a:lnTo>
                    <a:pt x="181686" y="6730"/>
                  </a:lnTo>
                  <a:lnTo>
                    <a:pt x="176157" y="1422"/>
                  </a:lnTo>
                  <a:lnTo>
                    <a:pt x="169649" y="0"/>
                  </a:lnTo>
                  <a:lnTo>
                    <a:pt x="154892" y="4065"/>
                  </a:lnTo>
                  <a:lnTo>
                    <a:pt x="138926" y="20453"/>
                  </a:lnTo>
                  <a:lnTo>
                    <a:pt x="114071" y="63090"/>
                  </a:lnTo>
                  <a:lnTo>
                    <a:pt x="97265" y="101954"/>
                  </a:lnTo>
                  <a:lnTo>
                    <a:pt x="80388" y="147450"/>
                  </a:lnTo>
                  <a:lnTo>
                    <a:pt x="74053" y="173552"/>
                  </a:lnTo>
                  <a:lnTo>
                    <a:pt x="69124" y="201537"/>
                  </a:lnTo>
                  <a:lnTo>
                    <a:pt x="65133" y="230776"/>
                  </a:lnTo>
                  <a:lnTo>
                    <a:pt x="62472" y="260147"/>
                  </a:lnTo>
                  <a:lnTo>
                    <a:pt x="60698" y="289606"/>
                  </a:lnTo>
                  <a:lnTo>
                    <a:pt x="59515" y="319122"/>
                  </a:lnTo>
                  <a:lnTo>
                    <a:pt x="60844" y="347267"/>
                  </a:lnTo>
                  <a:lnTo>
                    <a:pt x="63846" y="374496"/>
                  </a:lnTo>
                  <a:lnTo>
                    <a:pt x="67964" y="401116"/>
                  </a:lnTo>
                  <a:lnTo>
                    <a:pt x="78184" y="447627"/>
                  </a:lnTo>
                  <a:lnTo>
                    <a:pt x="91899" y="486643"/>
                  </a:lnTo>
                  <a:lnTo>
                    <a:pt x="112105" y="515743"/>
                  </a:lnTo>
                  <a:lnTo>
                    <a:pt x="135197" y="532909"/>
                  </a:lnTo>
                  <a:lnTo>
                    <a:pt x="147281" y="538475"/>
                  </a:lnTo>
                  <a:lnTo>
                    <a:pt x="173879" y="539014"/>
                  </a:lnTo>
                  <a:lnTo>
                    <a:pt x="215900" y="530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980"/>
            <p:cNvSpPr/>
            <p:nvPr>
              <p:custDataLst>
                <p:tags r:id="rId44"/>
              </p:custDataLst>
            </p:nvPr>
          </p:nvSpPr>
          <p:spPr>
            <a:xfrm>
              <a:off x="4060629" y="3168650"/>
              <a:ext cx="143072" cy="25401"/>
            </a:xfrm>
            <a:custGeom>
              <a:avLst/>
              <a:gdLst/>
              <a:ahLst/>
              <a:cxnLst/>
              <a:rect l="0" t="0" r="0" b="0"/>
              <a:pathLst>
                <a:path w="1430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36183" y="19625"/>
                  </a:lnTo>
                  <a:lnTo>
                    <a:pt x="78788" y="10205"/>
                  </a:lnTo>
                  <a:lnTo>
                    <a:pt x="121517" y="3337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981"/>
            <p:cNvSpPr/>
            <p:nvPr>
              <p:custDataLst>
                <p:tags r:id="rId45"/>
              </p:custDataLst>
            </p:nvPr>
          </p:nvSpPr>
          <p:spPr>
            <a:xfrm>
              <a:off x="3373446" y="2928756"/>
              <a:ext cx="246055" cy="259597"/>
            </a:xfrm>
            <a:custGeom>
              <a:avLst/>
              <a:gdLst/>
              <a:ahLst/>
              <a:cxnLst/>
              <a:rect l="0" t="0" r="0" b="0"/>
              <a:pathLst>
                <a:path w="246055" h="259597">
                  <a:moveTo>
                    <a:pt x="144454" y="17644"/>
                  </a:moveTo>
                  <a:lnTo>
                    <a:pt x="144454" y="17644"/>
                  </a:lnTo>
                  <a:lnTo>
                    <a:pt x="120688" y="1757"/>
                  </a:lnTo>
                  <a:lnTo>
                    <a:pt x="110608" y="0"/>
                  </a:lnTo>
                  <a:lnTo>
                    <a:pt x="100954" y="1100"/>
                  </a:lnTo>
                  <a:lnTo>
                    <a:pt x="96404" y="2382"/>
                  </a:lnTo>
                  <a:lnTo>
                    <a:pt x="64459" y="25421"/>
                  </a:lnTo>
                  <a:lnTo>
                    <a:pt x="30240" y="68857"/>
                  </a:lnTo>
                  <a:lnTo>
                    <a:pt x="8543" y="113017"/>
                  </a:lnTo>
                  <a:lnTo>
                    <a:pt x="88" y="142582"/>
                  </a:lnTo>
                  <a:lnTo>
                    <a:pt x="0" y="185582"/>
                  </a:lnTo>
                  <a:lnTo>
                    <a:pt x="5228" y="209876"/>
                  </a:lnTo>
                  <a:lnTo>
                    <a:pt x="22847" y="240015"/>
                  </a:lnTo>
                  <a:lnTo>
                    <a:pt x="37960" y="252413"/>
                  </a:lnTo>
                  <a:lnTo>
                    <a:pt x="45941" y="256706"/>
                  </a:lnTo>
                  <a:lnTo>
                    <a:pt x="64217" y="259596"/>
                  </a:lnTo>
                  <a:lnTo>
                    <a:pt x="74029" y="259378"/>
                  </a:lnTo>
                  <a:lnTo>
                    <a:pt x="94339" y="251611"/>
                  </a:lnTo>
                  <a:lnTo>
                    <a:pt x="132752" y="223629"/>
                  </a:lnTo>
                  <a:lnTo>
                    <a:pt x="152197" y="192506"/>
                  </a:lnTo>
                  <a:lnTo>
                    <a:pt x="163525" y="149732"/>
                  </a:lnTo>
                  <a:lnTo>
                    <a:pt x="164608" y="104681"/>
                  </a:lnTo>
                  <a:lnTo>
                    <a:pt x="157089" y="66794"/>
                  </a:lnTo>
                  <a:lnTo>
                    <a:pt x="145924" y="39968"/>
                  </a:lnTo>
                  <a:lnTo>
                    <a:pt x="134054" y="29212"/>
                  </a:lnTo>
                  <a:lnTo>
                    <a:pt x="120076" y="22786"/>
                  </a:lnTo>
                  <a:lnTo>
                    <a:pt x="106808" y="19929"/>
                  </a:lnTo>
                  <a:lnTo>
                    <a:pt x="84067" y="21692"/>
                  </a:lnTo>
                  <a:lnTo>
                    <a:pt x="59455" y="33425"/>
                  </a:lnTo>
                  <a:lnTo>
                    <a:pt x="31630" y="56352"/>
                  </a:lnTo>
                  <a:lnTo>
                    <a:pt x="21168" y="68715"/>
                  </a:lnTo>
                  <a:lnTo>
                    <a:pt x="15577" y="81264"/>
                  </a:lnTo>
                  <a:lnTo>
                    <a:pt x="14086" y="87574"/>
                  </a:lnTo>
                  <a:lnTo>
                    <a:pt x="15209" y="93192"/>
                  </a:lnTo>
                  <a:lnTo>
                    <a:pt x="22101" y="103197"/>
                  </a:lnTo>
                  <a:lnTo>
                    <a:pt x="34101" y="110465"/>
                  </a:lnTo>
                  <a:lnTo>
                    <a:pt x="74913" y="120881"/>
                  </a:lnTo>
                  <a:lnTo>
                    <a:pt x="116167" y="124197"/>
                  </a:lnTo>
                  <a:lnTo>
                    <a:pt x="163040" y="121809"/>
                  </a:lnTo>
                  <a:lnTo>
                    <a:pt x="202564" y="116633"/>
                  </a:lnTo>
                  <a:lnTo>
                    <a:pt x="246054" y="10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982"/>
            <p:cNvSpPr/>
            <p:nvPr>
              <p:custDataLst>
                <p:tags r:id="rId46"/>
              </p:custDataLst>
            </p:nvPr>
          </p:nvSpPr>
          <p:spPr>
            <a:xfrm>
              <a:off x="3173209" y="2801756"/>
              <a:ext cx="160542" cy="398645"/>
            </a:xfrm>
            <a:custGeom>
              <a:avLst/>
              <a:gdLst/>
              <a:ahLst/>
              <a:cxnLst/>
              <a:rect l="0" t="0" r="0" b="0"/>
              <a:pathLst>
                <a:path w="160542" h="398645">
                  <a:moveTo>
                    <a:pt x="160541" y="17644"/>
                  </a:moveTo>
                  <a:lnTo>
                    <a:pt x="160541" y="17644"/>
                  </a:lnTo>
                  <a:lnTo>
                    <a:pt x="146235" y="3338"/>
                  </a:lnTo>
                  <a:lnTo>
                    <a:pt x="139836" y="703"/>
                  </a:lnTo>
                  <a:lnTo>
                    <a:pt x="136155" y="0"/>
                  </a:lnTo>
                  <a:lnTo>
                    <a:pt x="120860" y="2382"/>
                  </a:lnTo>
                  <a:lnTo>
                    <a:pt x="99552" y="14298"/>
                  </a:lnTo>
                  <a:lnTo>
                    <a:pt x="61292" y="54613"/>
                  </a:lnTo>
                  <a:lnTo>
                    <a:pt x="38114" y="86286"/>
                  </a:lnTo>
                  <a:lnTo>
                    <a:pt x="19346" y="127173"/>
                  </a:lnTo>
                  <a:lnTo>
                    <a:pt x="6065" y="173568"/>
                  </a:lnTo>
                  <a:lnTo>
                    <a:pt x="2524" y="197793"/>
                  </a:lnTo>
                  <a:lnTo>
                    <a:pt x="162" y="222410"/>
                  </a:lnTo>
                  <a:lnTo>
                    <a:pt x="0" y="246583"/>
                  </a:lnTo>
                  <a:lnTo>
                    <a:pt x="3582" y="294137"/>
                  </a:lnTo>
                  <a:lnTo>
                    <a:pt x="13641" y="333616"/>
                  </a:lnTo>
                  <a:lnTo>
                    <a:pt x="28930" y="364804"/>
                  </a:lnTo>
                  <a:lnTo>
                    <a:pt x="49836" y="385720"/>
                  </a:lnTo>
                  <a:lnTo>
                    <a:pt x="73239" y="394546"/>
                  </a:lnTo>
                  <a:lnTo>
                    <a:pt x="109741" y="398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983"/>
            <p:cNvSpPr/>
            <p:nvPr>
              <p:custDataLst>
                <p:tags r:id="rId47"/>
              </p:custDataLst>
            </p:nvPr>
          </p:nvSpPr>
          <p:spPr>
            <a:xfrm>
              <a:off x="3639433" y="2711450"/>
              <a:ext cx="128519" cy="228601"/>
            </a:xfrm>
            <a:custGeom>
              <a:avLst/>
              <a:gdLst/>
              <a:ahLst/>
              <a:cxnLst/>
              <a:rect l="0" t="0" r="0" b="0"/>
              <a:pathLst>
                <a:path w="128519" h="2286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120" y="3371"/>
                  </a:lnTo>
                  <a:lnTo>
                    <a:pt x="52511" y="11602"/>
                  </a:lnTo>
                  <a:lnTo>
                    <a:pt x="88786" y="28838"/>
                  </a:lnTo>
                  <a:lnTo>
                    <a:pt x="110937" y="43861"/>
                  </a:lnTo>
                  <a:lnTo>
                    <a:pt x="125485" y="59946"/>
                  </a:lnTo>
                  <a:lnTo>
                    <a:pt x="128518" y="68892"/>
                  </a:lnTo>
                  <a:lnTo>
                    <a:pt x="128125" y="88239"/>
                  </a:lnTo>
                  <a:lnTo>
                    <a:pt x="116599" y="122335"/>
                  </a:lnTo>
                  <a:lnTo>
                    <a:pt x="89377" y="166713"/>
                  </a:lnTo>
                  <a:lnTo>
                    <a:pt x="63188" y="213325"/>
                  </a:lnTo>
                  <a:lnTo>
                    <a:pt x="5626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564"/>
          <p:cNvGrpSpPr/>
          <p:nvPr/>
        </p:nvGrpSpPr>
        <p:grpSpPr>
          <a:xfrm>
            <a:off x="7721677" y="432732"/>
            <a:ext cx="1682674" cy="931465"/>
            <a:chOff x="7721677" y="432732"/>
            <a:chExt cx="1682674" cy="931465"/>
          </a:xfrm>
        </p:grpSpPr>
        <p:sp>
          <p:nvSpPr>
            <p:cNvPr id="218" name="SMARTInkShape-2984"/>
            <p:cNvSpPr/>
            <p:nvPr>
              <p:custDataLst>
                <p:tags r:id="rId26"/>
              </p:custDataLst>
            </p:nvPr>
          </p:nvSpPr>
          <p:spPr>
            <a:xfrm>
              <a:off x="8738483" y="685800"/>
              <a:ext cx="126118" cy="19051"/>
            </a:xfrm>
            <a:custGeom>
              <a:avLst/>
              <a:gdLst/>
              <a:ahLst/>
              <a:cxnLst/>
              <a:rect l="0" t="0" r="0" b="0"/>
              <a:pathLst>
                <a:path w="1261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6120" y="9591"/>
                  </a:lnTo>
                  <a:lnTo>
                    <a:pt x="32382" y="2626"/>
                  </a:lnTo>
                  <a:lnTo>
                    <a:pt x="74988" y="519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985"/>
            <p:cNvSpPr/>
            <p:nvPr>
              <p:custDataLst>
                <p:tags r:id="rId27"/>
              </p:custDataLst>
            </p:nvPr>
          </p:nvSpPr>
          <p:spPr>
            <a:xfrm>
              <a:off x="8515350" y="1169383"/>
              <a:ext cx="165101" cy="68868"/>
            </a:xfrm>
            <a:custGeom>
              <a:avLst/>
              <a:gdLst/>
              <a:ahLst/>
              <a:cxnLst/>
              <a:rect l="0" t="0" r="0" b="0"/>
              <a:pathLst>
                <a:path w="165101" h="68868">
                  <a:moveTo>
                    <a:pt x="0" y="18067"/>
                  </a:moveTo>
                  <a:lnTo>
                    <a:pt x="0" y="18067"/>
                  </a:lnTo>
                  <a:lnTo>
                    <a:pt x="0" y="14696"/>
                  </a:lnTo>
                  <a:lnTo>
                    <a:pt x="1881" y="11159"/>
                  </a:lnTo>
                  <a:lnTo>
                    <a:pt x="3370" y="9229"/>
                  </a:lnTo>
                  <a:lnTo>
                    <a:pt x="6907" y="7083"/>
                  </a:lnTo>
                  <a:lnTo>
                    <a:pt x="35505" y="0"/>
                  </a:lnTo>
                  <a:lnTo>
                    <a:pt x="48541" y="2679"/>
                  </a:lnTo>
                  <a:lnTo>
                    <a:pt x="51411" y="4986"/>
                  </a:lnTo>
                  <a:lnTo>
                    <a:pt x="54599" y="11313"/>
                  </a:lnTo>
                  <a:lnTo>
                    <a:pt x="56395" y="22808"/>
                  </a:lnTo>
                  <a:lnTo>
                    <a:pt x="51932" y="43698"/>
                  </a:lnTo>
                  <a:lnTo>
                    <a:pt x="44255" y="60263"/>
                  </a:lnTo>
                  <a:lnTo>
                    <a:pt x="38460" y="68363"/>
                  </a:lnTo>
                  <a:lnTo>
                    <a:pt x="71333" y="68132"/>
                  </a:lnTo>
                  <a:lnTo>
                    <a:pt x="105332" y="65200"/>
                  </a:lnTo>
                  <a:lnTo>
                    <a:pt x="165100" y="68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986"/>
            <p:cNvSpPr/>
            <p:nvPr>
              <p:custDataLst>
                <p:tags r:id="rId28"/>
              </p:custDataLst>
            </p:nvPr>
          </p:nvSpPr>
          <p:spPr>
            <a:xfrm>
              <a:off x="8566150" y="629533"/>
              <a:ext cx="25401" cy="5468"/>
            </a:xfrm>
            <a:custGeom>
              <a:avLst/>
              <a:gdLst/>
              <a:ahLst/>
              <a:cxnLst/>
              <a:rect l="0" t="0" r="0" b="0"/>
              <a:pathLst>
                <a:path w="25401" h="5468">
                  <a:moveTo>
                    <a:pt x="25400" y="5467"/>
                  </a:moveTo>
                  <a:lnTo>
                    <a:pt x="25400" y="5467"/>
                  </a:lnTo>
                  <a:lnTo>
                    <a:pt x="5627" y="0"/>
                  </a:lnTo>
                  <a:lnTo>
                    <a:pt x="3750" y="411"/>
                  </a:lnTo>
                  <a:lnTo>
                    <a:pt x="2501" y="139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987"/>
            <p:cNvSpPr/>
            <p:nvPr>
              <p:custDataLst>
                <p:tags r:id="rId29"/>
              </p:custDataLst>
            </p:nvPr>
          </p:nvSpPr>
          <p:spPr>
            <a:xfrm>
              <a:off x="9220200" y="432732"/>
              <a:ext cx="184151" cy="107019"/>
            </a:xfrm>
            <a:custGeom>
              <a:avLst/>
              <a:gdLst/>
              <a:ahLst/>
              <a:cxnLst/>
              <a:rect l="0" t="0" r="0" b="0"/>
              <a:pathLst>
                <a:path w="184151" h="107019">
                  <a:moveTo>
                    <a:pt x="0" y="11768"/>
                  </a:moveTo>
                  <a:lnTo>
                    <a:pt x="0" y="11768"/>
                  </a:lnTo>
                  <a:lnTo>
                    <a:pt x="5774" y="6698"/>
                  </a:lnTo>
                  <a:lnTo>
                    <a:pt x="12209" y="2930"/>
                  </a:lnTo>
                  <a:lnTo>
                    <a:pt x="27136" y="212"/>
                  </a:lnTo>
                  <a:lnTo>
                    <a:pt x="54802" y="0"/>
                  </a:lnTo>
                  <a:lnTo>
                    <a:pt x="65749" y="2539"/>
                  </a:lnTo>
                  <a:lnTo>
                    <a:pt x="69939" y="5616"/>
                  </a:lnTo>
                  <a:lnTo>
                    <a:pt x="76474" y="14678"/>
                  </a:lnTo>
                  <a:lnTo>
                    <a:pt x="77968" y="25761"/>
                  </a:lnTo>
                  <a:lnTo>
                    <a:pt x="77380" y="31680"/>
                  </a:lnTo>
                  <a:lnTo>
                    <a:pt x="66436" y="56865"/>
                  </a:lnTo>
                  <a:lnTo>
                    <a:pt x="39126" y="98522"/>
                  </a:lnTo>
                  <a:lnTo>
                    <a:pt x="40194" y="99237"/>
                  </a:lnTo>
                  <a:lnTo>
                    <a:pt x="81449" y="100584"/>
                  </a:lnTo>
                  <a:lnTo>
                    <a:pt x="128036" y="100651"/>
                  </a:lnTo>
                  <a:lnTo>
                    <a:pt x="171177" y="102547"/>
                  </a:lnTo>
                  <a:lnTo>
                    <a:pt x="184150" y="107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988"/>
            <p:cNvSpPr/>
            <p:nvPr>
              <p:custDataLst>
                <p:tags r:id="rId30"/>
              </p:custDataLst>
            </p:nvPr>
          </p:nvSpPr>
          <p:spPr>
            <a:xfrm>
              <a:off x="8864600" y="630839"/>
              <a:ext cx="260351" cy="143784"/>
            </a:xfrm>
            <a:custGeom>
              <a:avLst/>
              <a:gdLst/>
              <a:ahLst/>
              <a:cxnLst/>
              <a:rect l="0" t="0" r="0" b="0"/>
              <a:pathLst>
                <a:path w="260351" h="143784">
                  <a:moveTo>
                    <a:pt x="0" y="137511"/>
                  </a:moveTo>
                  <a:lnTo>
                    <a:pt x="0" y="137511"/>
                  </a:lnTo>
                  <a:lnTo>
                    <a:pt x="3370" y="140882"/>
                  </a:lnTo>
                  <a:lnTo>
                    <a:pt x="6907" y="142537"/>
                  </a:lnTo>
                  <a:lnTo>
                    <a:pt x="15732" y="143783"/>
                  </a:lnTo>
                  <a:lnTo>
                    <a:pt x="24809" y="137096"/>
                  </a:lnTo>
                  <a:lnTo>
                    <a:pt x="58781" y="98296"/>
                  </a:lnTo>
                  <a:lnTo>
                    <a:pt x="85878" y="55368"/>
                  </a:lnTo>
                  <a:lnTo>
                    <a:pt x="110272" y="9075"/>
                  </a:lnTo>
                  <a:lnTo>
                    <a:pt x="113504" y="36"/>
                  </a:lnTo>
                  <a:lnTo>
                    <a:pt x="113064" y="0"/>
                  </a:lnTo>
                  <a:lnTo>
                    <a:pt x="110693" y="1841"/>
                  </a:lnTo>
                  <a:lnTo>
                    <a:pt x="101404" y="26459"/>
                  </a:lnTo>
                  <a:lnTo>
                    <a:pt x="96464" y="61090"/>
                  </a:lnTo>
                  <a:lnTo>
                    <a:pt x="98981" y="88135"/>
                  </a:lnTo>
                  <a:lnTo>
                    <a:pt x="104199" y="101690"/>
                  </a:lnTo>
                  <a:lnTo>
                    <a:pt x="107567" y="107280"/>
                  </a:lnTo>
                  <a:lnTo>
                    <a:pt x="115070" y="113492"/>
                  </a:lnTo>
                  <a:lnTo>
                    <a:pt x="119046" y="115148"/>
                  </a:lnTo>
                  <a:lnTo>
                    <a:pt x="123108" y="114841"/>
                  </a:lnTo>
                  <a:lnTo>
                    <a:pt x="131385" y="110737"/>
                  </a:lnTo>
                  <a:lnTo>
                    <a:pt x="159327" y="83812"/>
                  </a:lnTo>
                  <a:lnTo>
                    <a:pt x="171001" y="67078"/>
                  </a:lnTo>
                  <a:lnTo>
                    <a:pt x="186230" y="27486"/>
                  </a:lnTo>
                  <a:lnTo>
                    <a:pt x="190250" y="5526"/>
                  </a:lnTo>
                  <a:lnTo>
                    <a:pt x="193849" y="34167"/>
                  </a:lnTo>
                  <a:lnTo>
                    <a:pt x="207101" y="70400"/>
                  </a:lnTo>
                  <a:lnTo>
                    <a:pt x="222700" y="94735"/>
                  </a:lnTo>
                  <a:lnTo>
                    <a:pt x="232092" y="103918"/>
                  </a:lnTo>
                  <a:lnTo>
                    <a:pt x="240969" y="108470"/>
                  </a:lnTo>
                  <a:lnTo>
                    <a:pt x="245314" y="109683"/>
                  </a:lnTo>
                  <a:lnTo>
                    <a:pt x="248913" y="109787"/>
                  </a:lnTo>
                  <a:lnTo>
                    <a:pt x="260350" y="105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989"/>
            <p:cNvSpPr/>
            <p:nvPr>
              <p:custDataLst>
                <p:tags r:id="rId31"/>
              </p:custDataLst>
            </p:nvPr>
          </p:nvSpPr>
          <p:spPr>
            <a:xfrm>
              <a:off x="7721677" y="1060490"/>
              <a:ext cx="1191402" cy="95211"/>
            </a:xfrm>
            <a:custGeom>
              <a:avLst/>
              <a:gdLst/>
              <a:ahLst/>
              <a:cxnLst/>
              <a:rect l="0" t="0" r="0" b="0"/>
              <a:pathLst>
                <a:path w="1191402" h="95211">
                  <a:moveTo>
                    <a:pt x="6273" y="95210"/>
                  </a:moveTo>
                  <a:lnTo>
                    <a:pt x="6273" y="95210"/>
                  </a:lnTo>
                  <a:lnTo>
                    <a:pt x="2902" y="95210"/>
                  </a:lnTo>
                  <a:lnTo>
                    <a:pt x="1909" y="94504"/>
                  </a:lnTo>
                  <a:lnTo>
                    <a:pt x="1247" y="93328"/>
                  </a:lnTo>
                  <a:lnTo>
                    <a:pt x="0" y="89122"/>
                  </a:lnTo>
                  <a:lnTo>
                    <a:pt x="6688" y="85566"/>
                  </a:lnTo>
                  <a:lnTo>
                    <a:pt x="53904" y="81031"/>
                  </a:lnTo>
                  <a:lnTo>
                    <a:pt x="91648" y="76208"/>
                  </a:lnTo>
                  <a:lnTo>
                    <a:pt x="117517" y="71959"/>
                  </a:lnTo>
                  <a:lnTo>
                    <a:pt x="146052" y="67009"/>
                  </a:lnTo>
                  <a:lnTo>
                    <a:pt x="179892" y="62298"/>
                  </a:lnTo>
                  <a:lnTo>
                    <a:pt x="217269" y="57747"/>
                  </a:lnTo>
                  <a:lnTo>
                    <a:pt x="257003" y="53301"/>
                  </a:lnTo>
                  <a:lnTo>
                    <a:pt x="303249" y="48926"/>
                  </a:lnTo>
                  <a:lnTo>
                    <a:pt x="353835" y="44599"/>
                  </a:lnTo>
                  <a:lnTo>
                    <a:pt x="407314" y="40302"/>
                  </a:lnTo>
                  <a:lnTo>
                    <a:pt x="464134" y="36733"/>
                  </a:lnTo>
                  <a:lnTo>
                    <a:pt x="523180" y="33647"/>
                  </a:lnTo>
                  <a:lnTo>
                    <a:pt x="583711" y="30885"/>
                  </a:lnTo>
                  <a:lnTo>
                    <a:pt x="642409" y="28338"/>
                  </a:lnTo>
                  <a:lnTo>
                    <a:pt x="699885" y="25934"/>
                  </a:lnTo>
                  <a:lnTo>
                    <a:pt x="756548" y="23626"/>
                  </a:lnTo>
                  <a:lnTo>
                    <a:pt x="810551" y="20676"/>
                  </a:lnTo>
                  <a:lnTo>
                    <a:pt x="862780" y="17299"/>
                  </a:lnTo>
                  <a:lnTo>
                    <a:pt x="913828" y="13636"/>
                  </a:lnTo>
                  <a:lnTo>
                    <a:pt x="958442" y="10488"/>
                  </a:lnTo>
                  <a:lnTo>
                    <a:pt x="998769" y="7684"/>
                  </a:lnTo>
                  <a:lnTo>
                    <a:pt x="1036236" y="5109"/>
                  </a:lnTo>
                  <a:lnTo>
                    <a:pt x="1067566" y="3393"/>
                  </a:lnTo>
                  <a:lnTo>
                    <a:pt x="1094800" y="2249"/>
                  </a:lnTo>
                  <a:lnTo>
                    <a:pt x="1138468" y="977"/>
                  </a:lnTo>
                  <a:lnTo>
                    <a:pt x="1185889" y="94"/>
                  </a:lnTo>
                  <a:lnTo>
                    <a:pt x="1191401" y="0"/>
                  </a:lnTo>
                  <a:lnTo>
                    <a:pt x="1174673" y="12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990"/>
            <p:cNvSpPr/>
            <p:nvPr>
              <p:custDataLst>
                <p:tags r:id="rId32"/>
              </p:custDataLst>
            </p:nvPr>
          </p:nvSpPr>
          <p:spPr>
            <a:xfrm>
              <a:off x="8616950" y="7048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4698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991"/>
            <p:cNvSpPr/>
            <p:nvPr>
              <p:custDataLst>
                <p:tags r:id="rId33"/>
              </p:custDataLst>
            </p:nvPr>
          </p:nvSpPr>
          <p:spPr>
            <a:xfrm>
              <a:off x="8064500" y="1234033"/>
              <a:ext cx="190501" cy="130164"/>
            </a:xfrm>
            <a:custGeom>
              <a:avLst/>
              <a:gdLst/>
              <a:ahLst/>
              <a:cxnLst/>
              <a:rect l="0" t="0" r="0" b="0"/>
              <a:pathLst>
                <a:path w="190501" h="130164">
                  <a:moveTo>
                    <a:pt x="0" y="42317"/>
                  </a:moveTo>
                  <a:lnTo>
                    <a:pt x="0" y="42317"/>
                  </a:lnTo>
                  <a:lnTo>
                    <a:pt x="27214" y="16984"/>
                  </a:lnTo>
                  <a:lnTo>
                    <a:pt x="56944" y="2684"/>
                  </a:lnTo>
                  <a:lnTo>
                    <a:pt x="80294" y="0"/>
                  </a:lnTo>
                  <a:lnTo>
                    <a:pt x="94247" y="1872"/>
                  </a:lnTo>
                  <a:lnTo>
                    <a:pt x="105622" y="6938"/>
                  </a:lnTo>
                  <a:lnTo>
                    <a:pt x="110631" y="10264"/>
                  </a:lnTo>
                  <a:lnTo>
                    <a:pt x="112560" y="15304"/>
                  </a:lnTo>
                  <a:lnTo>
                    <a:pt x="110941" y="28430"/>
                  </a:lnTo>
                  <a:lnTo>
                    <a:pt x="95352" y="51686"/>
                  </a:lnTo>
                  <a:lnTo>
                    <a:pt x="48321" y="98292"/>
                  </a:lnTo>
                  <a:lnTo>
                    <a:pt x="39115" y="109763"/>
                  </a:lnTo>
                  <a:lnTo>
                    <a:pt x="33205" y="125254"/>
                  </a:lnTo>
                  <a:lnTo>
                    <a:pt x="33426" y="127242"/>
                  </a:lnTo>
                  <a:lnTo>
                    <a:pt x="34278" y="128567"/>
                  </a:lnTo>
                  <a:lnTo>
                    <a:pt x="35552" y="129450"/>
                  </a:lnTo>
                  <a:lnTo>
                    <a:pt x="59286" y="130163"/>
                  </a:lnTo>
                  <a:lnTo>
                    <a:pt x="103276" y="126122"/>
                  </a:lnTo>
                  <a:lnTo>
                    <a:pt x="149360" y="121744"/>
                  </a:lnTo>
                  <a:lnTo>
                    <a:pt x="190500" y="11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992"/>
            <p:cNvSpPr/>
            <p:nvPr>
              <p:custDataLst>
                <p:tags r:id="rId34"/>
              </p:custDataLst>
            </p:nvPr>
          </p:nvSpPr>
          <p:spPr>
            <a:xfrm>
              <a:off x="8253354" y="1273799"/>
              <a:ext cx="268347" cy="89745"/>
            </a:xfrm>
            <a:custGeom>
              <a:avLst/>
              <a:gdLst/>
              <a:ahLst/>
              <a:cxnLst/>
              <a:rect l="0" t="0" r="0" b="0"/>
              <a:pathLst>
                <a:path w="268347" h="89745">
                  <a:moveTo>
                    <a:pt x="77846" y="34301"/>
                  </a:moveTo>
                  <a:lnTo>
                    <a:pt x="77846" y="34301"/>
                  </a:lnTo>
                  <a:lnTo>
                    <a:pt x="74475" y="34301"/>
                  </a:lnTo>
                  <a:lnTo>
                    <a:pt x="73482" y="36418"/>
                  </a:lnTo>
                  <a:lnTo>
                    <a:pt x="70673" y="49510"/>
                  </a:lnTo>
                  <a:lnTo>
                    <a:pt x="57797" y="71015"/>
                  </a:lnTo>
                  <a:lnTo>
                    <a:pt x="49180" y="79546"/>
                  </a:lnTo>
                  <a:lnTo>
                    <a:pt x="38295" y="85690"/>
                  </a:lnTo>
                  <a:lnTo>
                    <a:pt x="20266" y="89744"/>
                  </a:lnTo>
                  <a:lnTo>
                    <a:pt x="15470" y="88902"/>
                  </a:lnTo>
                  <a:lnTo>
                    <a:pt x="8260" y="84203"/>
                  </a:lnTo>
                  <a:lnTo>
                    <a:pt x="234" y="66883"/>
                  </a:lnTo>
                  <a:lnTo>
                    <a:pt x="0" y="60255"/>
                  </a:lnTo>
                  <a:lnTo>
                    <a:pt x="3500" y="47247"/>
                  </a:lnTo>
                  <a:lnTo>
                    <a:pt x="13524" y="36292"/>
                  </a:lnTo>
                  <a:lnTo>
                    <a:pt x="46325" y="17761"/>
                  </a:lnTo>
                  <a:lnTo>
                    <a:pt x="83168" y="8155"/>
                  </a:lnTo>
                  <a:lnTo>
                    <a:pt x="114783" y="3160"/>
                  </a:lnTo>
                  <a:lnTo>
                    <a:pt x="148591" y="0"/>
                  </a:lnTo>
                  <a:lnTo>
                    <a:pt x="193978" y="1481"/>
                  </a:lnTo>
                  <a:lnTo>
                    <a:pt x="237872" y="2340"/>
                  </a:lnTo>
                  <a:lnTo>
                    <a:pt x="268346" y="2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993"/>
            <p:cNvSpPr/>
            <p:nvPr>
              <p:custDataLst>
                <p:tags r:id="rId35"/>
              </p:custDataLst>
            </p:nvPr>
          </p:nvSpPr>
          <p:spPr>
            <a:xfrm>
              <a:off x="9144000" y="565150"/>
              <a:ext cx="82733" cy="234951"/>
            </a:xfrm>
            <a:custGeom>
              <a:avLst/>
              <a:gdLst/>
              <a:ahLst/>
              <a:cxnLst/>
              <a:rect l="0" t="0" r="0" b="0"/>
              <a:pathLst>
                <a:path w="82733" h="234951">
                  <a:moveTo>
                    <a:pt x="0" y="0"/>
                  </a:moveTo>
                  <a:lnTo>
                    <a:pt x="0" y="0"/>
                  </a:lnTo>
                  <a:lnTo>
                    <a:pt x="32603" y="39345"/>
                  </a:lnTo>
                  <a:lnTo>
                    <a:pt x="47683" y="75472"/>
                  </a:lnTo>
                  <a:lnTo>
                    <a:pt x="64457" y="120826"/>
                  </a:lnTo>
                  <a:lnTo>
                    <a:pt x="79464" y="163271"/>
                  </a:lnTo>
                  <a:lnTo>
                    <a:pt x="82732" y="199287"/>
                  </a:lnTo>
                  <a:lnTo>
                    <a:pt x="76985" y="215807"/>
                  </a:lnTo>
                  <a:lnTo>
                    <a:pt x="72490" y="222188"/>
                  </a:lnTo>
                  <a:lnTo>
                    <a:pt x="61852" y="229278"/>
                  </a:lnTo>
                  <a:lnTo>
                    <a:pt x="444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994"/>
            <p:cNvSpPr/>
            <p:nvPr>
              <p:custDataLst>
                <p:tags r:id="rId36"/>
              </p:custDataLst>
            </p:nvPr>
          </p:nvSpPr>
          <p:spPr>
            <a:xfrm>
              <a:off x="8402775" y="584200"/>
              <a:ext cx="112576" cy="177801"/>
            </a:xfrm>
            <a:custGeom>
              <a:avLst/>
              <a:gdLst/>
              <a:ahLst/>
              <a:cxnLst/>
              <a:rect l="0" t="0" r="0" b="0"/>
              <a:pathLst>
                <a:path w="112576" h="177801">
                  <a:moveTo>
                    <a:pt x="112575" y="0"/>
                  </a:moveTo>
                  <a:lnTo>
                    <a:pt x="112575" y="0"/>
                  </a:lnTo>
                  <a:lnTo>
                    <a:pt x="109204" y="0"/>
                  </a:lnTo>
                  <a:lnTo>
                    <a:pt x="100366" y="3371"/>
                  </a:lnTo>
                  <a:lnTo>
                    <a:pt x="94683" y="8789"/>
                  </a:lnTo>
                  <a:lnTo>
                    <a:pt x="87518" y="21654"/>
                  </a:lnTo>
                  <a:lnTo>
                    <a:pt x="67598" y="64286"/>
                  </a:lnTo>
                  <a:lnTo>
                    <a:pt x="41818" y="109595"/>
                  </a:lnTo>
                  <a:lnTo>
                    <a:pt x="7011" y="154712"/>
                  </a:lnTo>
                  <a:lnTo>
                    <a:pt x="2157" y="161189"/>
                  </a:lnTo>
                  <a:lnTo>
                    <a:pt x="0" y="166419"/>
                  </a:lnTo>
                  <a:lnTo>
                    <a:pt x="836" y="168802"/>
                  </a:lnTo>
                  <a:lnTo>
                    <a:pt x="10975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995"/>
            <p:cNvSpPr/>
            <p:nvPr>
              <p:custDataLst>
                <p:tags r:id="rId37"/>
              </p:custDataLst>
            </p:nvPr>
          </p:nvSpPr>
          <p:spPr>
            <a:xfrm>
              <a:off x="8362950" y="578733"/>
              <a:ext cx="152401" cy="145168"/>
            </a:xfrm>
            <a:custGeom>
              <a:avLst/>
              <a:gdLst/>
              <a:ahLst/>
              <a:cxnLst/>
              <a:rect l="0" t="0" r="0" b="0"/>
              <a:pathLst>
                <a:path w="152401" h="145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49"/>
                  </a:lnTo>
                  <a:lnTo>
                    <a:pt x="44444" y="49338"/>
                  </a:lnTo>
                  <a:lnTo>
                    <a:pt x="83386" y="86857"/>
                  </a:lnTo>
                  <a:lnTo>
                    <a:pt x="130427" y="128045"/>
                  </a:lnTo>
                  <a:lnTo>
                    <a:pt x="143302" y="135625"/>
                  </a:lnTo>
                  <a:lnTo>
                    <a:pt x="146335" y="136689"/>
                  </a:lnTo>
                  <a:lnTo>
                    <a:pt x="148355" y="138104"/>
                  </a:lnTo>
                  <a:lnTo>
                    <a:pt x="15240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996"/>
            <p:cNvSpPr/>
            <p:nvPr>
              <p:custDataLst>
                <p:tags r:id="rId38"/>
              </p:custDataLst>
            </p:nvPr>
          </p:nvSpPr>
          <p:spPr>
            <a:xfrm>
              <a:off x="8200274" y="571762"/>
              <a:ext cx="124577" cy="215148"/>
            </a:xfrm>
            <a:custGeom>
              <a:avLst/>
              <a:gdLst/>
              <a:ahLst/>
              <a:cxnLst/>
              <a:rect l="0" t="0" r="0" b="0"/>
              <a:pathLst>
                <a:path w="124577" h="215148">
                  <a:moveTo>
                    <a:pt x="61076" y="6088"/>
                  </a:moveTo>
                  <a:lnTo>
                    <a:pt x="61076" y="6088"/>
                  </a:lnTo>
                  <a:lnTo>
                    <a:pt x="55608" y="621"/>
                  </a:lnTo>
                  <a:lnTo>
                    <a:pt x="51616" y="0"/>
                  </a:lnTo>
                  <a:lnTo>
                    <a:pt x="49831" y="1323"/>
                  </a:lnTo>
                  <a:lnTo>
                    <a:pt x="24696" y="41808"/>
                  </a:lnTo>
                  <a:lnTo>
                    <a:pt x="8786" y="79257"/>
                  </a:lnTo>
                  <a:lnTo>
                    <a:pt x="0" y="122507"/>
                  </a:lnTo>
                  <a:lnTo>
                    <a:pt x="1425" y="164865"/>
                  </a:lnTo>
                  <a:lnTo>
                    <a:pt x="10341" y="182959"/>
                  </a:lnTo>
                  <a:lnTo>
                    <a:pt x="24416" y="198997"/>
                  </a:lnTo>
                  <a:lnTo>
                    <a:pt x="42431" y="210829"/>
                  </a:lnTo>
                  <a:lnTo>
                    <a:pt x="62196" y="215147"/>
                  </a:lnTo>
                  <a:lnTo>
                    <a:pt x="103631" y="212170"/>
                  </a:lnTo>
                  <a:lnTo>
                    <a:pt x="124576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997"/>
            <p:cNvSpPr/>
            <p:nvPr>
              <p:custDataLst>
                <p:tags r:id="rId39"/>
              </p:custDataLst>
            </p:nvPr>
          </p:nvSpPr>
          <p:spPr>
            <a:xfrm>
              <a:off x="7723193" y="679450"/>
              <a:ext cx="375038" cy="349251"/>
            </a:xfrm>
            <a:custGeom>
              <a:avLst/>
              <a:gdLst/>
              <a:ahLst/>
              <a:cxnLst/>
              <a:rect l="0" t="0" r="0" b="0"/>
              <a:pathLst>
                <a:path w="375038" h="349251">
                  <a:moveTo>
                    <a:pt x="201607" y="0"/>
                  </a:moveTo>
                  <a:lnTo>
                    <a:pt x="201607" y="0"/>
                  </a:lnTo>
                  <a:lnTo>
                    <a:pt x="207695" y="0"/>
                  </a:lnTo>
                  <a:lnTo>
                    <a:pt x="193628" y="8838"/>
                  </a:lnTo>
                  <a:lnTo>
                    <a:pt x="151427" y="45187"/>
                  </a:lnTo>
                  <a:lnTo>
                    <a:pt x="105854" y="89522"/>
                  </a:lnTo>
                  <a:lnTo>
                    <a:pt x="59275" y="134729"/>
                  </a:lnTo>
                  <a:lnTo>
                    <a:pt x="39271" y="163549"/>
                  </a:lnTo>
                  <a:lnTo>
                    <a:pt x="36668" y="176455"/>
                  </a:lnTo>
                  <a:lnTo>
                    <a:pt x="79149" y="177721"/>
                  </a:lnTo>
                  <a:lnTo>
                    <a:pt x="119535" y="179666"/>
                  </a:lnTo>
                  <a:lnTo>
                    <a:pt x="166653" y="189355"/>
                  </a:lnTo>
                  <a:lnTo>
                    <a:pt x="169837" y="190442"/>
                  </a:lnTo>
                  <a:lnTo>
                    <a:pt x="171960" y="191872"/>
                  </a:lnTo>
                  <a:lnTo>
                    <a:pt x="173376" y="193532"/>
                  </a:lnTo>
                  <a:lnTo>
                    <a:pt x="173613" y="196049"/>
                  </a:lnTo>
                  <a:lnTo>
                    <a:pt x="171997" y="202609"/>
                  </a:lnTo>
                  <a:lnTo>
                    <a:pt x="160378" y="217606"/>
                  </a:lnTo>
                  <a:lnTo>
                    <a:pt x="112923" y="257521"/>
                  </a:lnTo>
                  <a:lnTo>
                    <a:pt x="72821" y="285191"/>
                  </a:lnTo>
                  <a:lnTo>
                    <a:pt x="28363" y="314055"/>
                  </a:lnTo>
                  <a:lnTo>
                    <a:pt x="3784" y="331828"/>
                  </a:lnTo>
                  <a:lnTo>
                    <a:pt x="797" y="336333"/>
                  </a:lnTo>
                  <a:lnTo>
                    <a:pt x="0" y="338522"/>
                  </a:lnTo>
                  <a:lnTo>
                    <a:pt x="2291" y="340687"/>
                  </a:lnTo>
                  <a:lnTo>
                    <a:pt x="12363" y="344974"/>
                  </a:lnTo>
                  <a:lnTo>
                    <a:pt x="54786" y="348405"/>
                  </a:lnTo>
                  <a:lnTo>
                    <a:pt x="89316" y="348875"/>
                  </a:lnTo>
                  <a:lnTo>
                    <a:pt x="128181" y="349083"/>
                  </a:lnTo>
                  <a:lnTo>
                    <a:pt x="168973" y="348470"/>
                  </a:lnTo>
                  <a:lnTo>
                    <a:pt x="210622" y="345846"/>
                  </a:lnTo>
                  <a:lnTo>
                    <a:pt x="250768" y="344209"/>
                  </a:lnTo>
                  <a:lnTo>
                    <a:pt x="286957" y="343482"/>
                  </a:lnTo>
                  <a:lnTo>
                    <a:pt x="326458" y="343072"/>
                  </a:lnTo>
                  <a:lnTo>
                    <a:pt x="359801" y="344816"/>
                  </a:lnTo>
                  <a:lnTo>
                    <a:pt x="374969" y="348666"/>
                  </a:lnTo>
                  <a:lnTo>
                    <a:pt x="375037" y="348861"/>
                  </a:lnTo>
                  <a:lnTo>
                    <a:pt x="373057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565"/>
          <p:cNvGrpSpPr/>
          <p:nvPr/>
        </p:nvGrpSpPr>
        <p:grpSpPr>
          <a:xfrm>
            <a:off x="7098764" y="933450"/>
            <a:ext cx="397459" cy="665832"/>
            <a:chOff x="7098764" y="933450"/>
            <a:chExt cx="397459" cy="665832"/>
          </a:xfrm>
        </p:grpSpPr>
        <p:sp>
          <p:nvSpPr>
            <p:cNvPr id="233" name="SMARTInkShape-2998"/>
            <p:cNvSpPr/>
            <p:nvPr>
              <p:custDataLst>
                <p:tags r:id="rId24"/>
              </p:custDataLst>
            </p:nvPr>
          </p:nvSpPr>
          <p:spPr>
            <a:xfrm>
              <a:off x="7258932" y="933450"/>
              <a:ext cx="237291" cy="38101"/>
            </a:xfrm>
            <a:custGeom>
              <a:avLst/>
              <a:gdLst/>
              <a:ahLst/>
              <a:cxnLst/>
              <a:rect l="0" t="0" r="0" b="0"/>
              <a:pathLst>
                <a:path w="237291" h="38101">
                  <a:moveTo>
                    <a:pt x="5468" y="38100"/>
                  </a:moveTo>
                  <a:lnTo>
                    <a:pt x="5468" y="38100"/>
                  </a:lnTo>
                  <a:lnTo>
                    <a:pt x="0" y="38100"/>
                  </a:lnTo>
                  <a:lnTo>
                    <a:pt x="38862" y="32325"/>
                  </a:lnTo>
                  <a:lnTo>
                    <a:pt x="85917" y="22199"/>
                  </a:lnTo>
                  <a:lnTo>
                    <a:pt x="121657" y="14335"/>
                  </a:lnTo>
                  <a:lnTo>
                    <a:pt x="154944" y="8017"/>
                  </a:lnTo>
                  <a:lnTo>
                    <a:pt x="195807" y="2375"/>
                  </a:lnTo>
                  <a:lnTo>
                    <a:pt x="237290" y="93"/>
                  </a:lnTo>
                  <a:lnTo>
                    <a:pt x="234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999"/>
            <p:cNvSpPr/>
            <p:nvPr>
              <p:custDataLst>
                <p:tags r:id="rId25"/>
              </p:custDataLst>
            </p:nvPr>
          </p:nvSpPr>
          <p:spPr>
            <a:xfrm>
              <a:off x="7098764" y="1348140"/>
              <a:ext cx="394237" cy="251142"/>
            </a:xfrm>
            <a:custGeom>
              <a:avLst/>
              <a:gdLst/>
              <a:ahLst/>
              <a:cxnLst/>
              <a:rect l="0" t="0" r="0" b="0"/>
              <a:pathLst>
                <a:path w="394237" h="251142">
                  <a:moveTo>
                    <a:pt x="146586" y="125060"/>
                  </a:moveTo>
                  <a:lnTo>
                    <a:pt x="146586" y="125060"/>
                  </a:lnTo>
                  <a:lnTo>
                    <a:pt x="135755" y="114934"/>
                  </a:lnTo>
                  <a:lnTo>
                    <a:pt x="128758" y="112699"/>
                  </a:lnTo>
                  <a:lnTo>
                    <a:pt x="129055" y="112586"/>
                  </a:lnTo>
                  <a:lnTo>
                    <a:pt x="131269" y="112460"/>
                  </a:lnTo>
                  <a:lnTo>
                    <a:pt x="166945" y="121786"/>
                  </a:lnTo>
                  <a:lnTo>
                    <a:pt x="209718" y="115763"/>
                  </a:lnTo>
                  <a:lnTo>
                    <a:pt x="252345" y="101195"/>
                  </a:lnTo>
                  <a:lnTo>
                    <a:pt x="284599" y="84023"/>
                  </a:lnTo>
                  <a:lnTo>
                    <a:pt x="298236" y="72954"/>
                  </a:lnTo>
                  <a:lnTo>
                    <a:pt x="305708" y="59098"/>
                  </a:lnTo>
                  <a:lnTo>
                    <a:pt x="308323" y="44944"/>
                  </a:lnTo>
                  <a:lnTo>
                    <a:pt x="307134" y="33949"/>
                  </a:lnTo>
                  <a:lnTo>
                    <a:pt x="299126" y="16455"/>
                  </a:lnTo>
                  <a:lnTo>
                    <a:pt x="289876" y="7882"/>
                  </a:lnTo>
                  <a:lnTo>
                    <a:pt x="284446" y="4608"/>
                  </a:lnTo>
                  <a:lnTo>
                    <a:pt x="259949" y="0"/>
                  </a:lnTo>
                  <a:lnTo>
                    <a:pt x="214289" y="4218"/>
                  </a:lnTo>
                  <a:lnTo>
                    <a:pt x="172133" y="14780"/>
                  </a:lnTo>
                  <a:lnTo>
                    <a:pt x="124914" y="31707"/>
                  </a:lnTo>
                  <a:lnTo>
                    <a:pt x="79330" y="54283"/>
                  </a:lnTo>
                  <a:lnTo>
                    <a:pt x="37366" y="80257"/>
                  </a:lnTo>
                  <a:lnTo>
                    <a:pt x="11683" y="113431"/>
                  </a:lnTo>
                  <a:lnTo>
                    <a:pt x="2432" y="135179"/>
                  </a:lnTo>
                  <a:lnTo>
                    <a:pt x="0" y="167255"/>
                  </a:lnTo>
                  <a:lnTo>
                    <a:pt x="10490" y="199102"/>
                  </a:lnTo>
                  <a:lnTo>
                    <a:pt x="30374" y="224139"/>
                  </a:lnTo>
                  <a:lnTo>
                    <a:pt x="60883" y="241592"/>
                  </a:lnTo>
                  <a:lnTo>
                    <a:pt x="100104" y="248958"/>
                  </a:lnTo>
                  <a:lnTo>
                    <a:pt x="146377" y="251141"/>
                  </a:lnTo>
                  <a:lnTo>
                    <a:pt x="182947" y="249770"/>
                  </a:lnTo>
                  <a:lnTo>
                    <a:pt x="222719" y="246809"/>
                  </a:lnTo>
                  <a:lnTo>
                    <a:pt x="263914" y="243141"/>
                  </a:lnTo>
                  <a:lnTo>
                    <a:pt x="298215" y="239159"/>
                  </a:lnTo>
                  <a:lnTo>
                    <a:pt x="339445" y="234832"/>
                  </a:lnTo>
                  <a:lnTo>
                    <a:pt x="383982" y="233170"/>
                  </a:lnTo>
                  <a:lnTo>
                    <a:pt x="394236" y="233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566"/>
          <p:cNvGrpSpPr/>
          <p:nvPr/>
        </p:nvGrpSpPr>
        <p:grpSpPr>
          <a:xfrm>
            <a:off x="5128830" y="668838"/>
            <a:ext cx="1341821" cy="1231308"/>
            <a:chOff x="5128830" y="668838"/>
            <a:chExt cx="1341821" cy="1231308"/>
          </a:xfrm>
        </p:grpSpPr>
        <p:sp>
          <p:nvSpPr>
            <p:cNvPr id="236" name="SMARTInkShape-3000"/>
            <p:cNvSpPr/>
            <p:nvPr>
              <p:custDataLst>
                <p:tags r:id="rId13"/>
              </p:custDataLst>
            </p:nvPr>
          </p:nvSpPr>
          <p:spPr>
            <a:xfrm>
              <a:off x="5786262" y="1721298"/>
              <a:ext cx="119239" cy="144174"/>
            </a:xfrm>
            <a:custGeom>
              <a:avLst/>
              <a:gdLst/>
              <a:ahLst/>
              <a:cxnLst/>
              <a:rect l="0" t="0" r="0" b="0"/>
              <a:pathLst>
                <a:path w="119239" h="144174">
                  <a:moveTo>
                    <a:pt x="23988" y="44002"/>
                  </a:moveTo>
                  <a:lnTo>
                    <a:pt x="23988" y="44002"/>
                  </a:lnTo>
                  <a:lnTo>
                    <a:pt x="20617" y="40631"/>
                  </a:lnTo>
                  <a:lnTo>
                    <a:pt x="17081" y="38976"/>
                  </a:lnTo>
                  <a:lnTo>
                    <a:pt x="15149" y="38535"/>
                  </a:lnTo>
                  <a:lnTo>
                    <a:pt x="13862" y="37535"/>
                  </a:lnTo>
                  <a:lnTo>
                    <a:pt x="12432" y="34542"/>
                  </a:lnTo>
                  <a:lnTo>
                    <a:pt x="11627" y="28891"/>
                  </a:lnTo>
                  <a:lnTo>
                    <a:pt x="13320" y="24821"/>
                  </a:lnTo>
                  <a:lnTo>
                    <a:pt x="23527" y="13088"/>
                  </a:lnTo>
                  <a:lnTo>
                    <a:pt x="35062" y="4660"/>
                  </a:lnTo>
                  <a:lnTo>
                    <a:pt x="47418" y="1065"/>
                  </a:lnTo>
                  <a:lnTo>
                    <a:pt x="60015" y="0"/>
                  </a:lnTo>
                  <a:lnTo>
                    <a:pt x="66576" y="1633"/>
                  </a:lnTo>
                  <a:lnTo>
                    <a:pt x="69313" y="3056"/>
                  </a:lnTo>
                  <a:lnTo>
                    <a:pt x="71137" y="6121"/>
                  </a:lnTo>
                  <a:lnTo>
                    <a:pt x="73165" y="15172"/>
                  </a:lnTo>
                  <a:lnTo>
                    <a:pt x="70936" y="32167"/>
                  </a:lnTo>
                  <a:lnTo>
                    <a:pt x="59065" y="53979"/>
                  </a:lnTo>
                  <a:lnTo>
                    <a:pt x="26795" y="95001"/>
                  </a:lnTo>
                  <a:lnTo>
                    <a:pt x="707" y="138369"/>
                  </a:lnTo>
                  <a:lnTo>
                    <a:pt x="0" y="140780"/>
                  </a:lnTo>
                  <a:lnTo>
                    <a:pt x="941" y="142387"/>
                  </a:lnTo>
                  <a:lnTo>
                    <a:pt x="2979" y="143459"/>
                  </a:lnTo>
                  <a:lnTo>
                    <a:pt x="5750" y="144173"/>
                  </a:lnTo>
                  <a:lnTo>
                    <a:pt x="23131" y="141807"/>
                  </a:lnTo>
                  <a:lnTo>
                    <a:pt x="67559" y="129537"/>
                  </a:lnTo>
                  <a:lnTo>
                    <a:pt x="95388" y="123771"/>
                  </a:lnTo>
                  <a:lnTo>
                    <a:pt x="119238" y="113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001"/>
            <p:cNvSpPr/>
            <p:nvPr>
              <p:custDataLst>
                <p:tags r:id="rId14"/>
              </p:custDataLst>
            </p:nvPr>
          </p:nvSpPr>
          <p:spPr>
            <a:xfrm>
              <a:off x="5379825" y="1714903"/>
              <a:ext cx="279511" cy="133329"/>
            </a:xfrm>
            <a:custGeom>
              <a:avLst/>
              <a:gdLst/>
              <a:ahLst/>
              <a:cxnLst/>
              <a:rect l="0" t="0" r="0" b="0"/>
              <a:pathLst>
                <a:path w="279511" h="133329">
                  <a:moveTo>
                    <a:pt x="49425" y="75797"/>
                  </a:moveTo>
                  <a:lnTo>
                    <a:pt x="49425" y="75797"/>
                  </a:lnTo>
                  <a:lnTo>
                    <a:pt x="65312" y="66377"/>
                  </a:lnTo>
                  <a:lnTo>
                    <a:pt x="66365" y="66695"/>
                  </a:lnTo>
                  <a:lnTo>
                    <a:pt x="67069" y="67612"/>
                  </a:lnTo>
                  <a:lnTo>
                    <a:pt x="66832" y="68929"/>
                  </a:lnTo>
                  <a:lnTo>
                    <a:pt x="64687" y="72274"/>
                  </a:lnTo>
                  <a:lnTo>
                    <a:pt x="58699" y="96056"/>
                  </a:lnTo>
                  <a:lnTo>
                    <a:pt x="52173" y="112374"/>
                  </a:lnTo>
                  <a:lnTo>
                    <a:pt x="46596" y="130529"/>
                  </a:lnTo>
                  <a:lnTo>
                    <a:pt x="43307" y="132746"/>
                  </a:lnTo>
                  <a:lnTo>
                    <a:pt x="34005" y="133328"/>
                  </a:lnTo>
                  <a:lnTo>
                    <a:pt x="20241" y="129689"/>
                  </a:lnTo>
                  <a:lnTo>
                    <a:pt x="13406" y="122327"/>
                  </a:lnTo>
                  <a:lnTo>
                    <a:pt x="8017" y="110588"/>
                  </a:lnTo>
                  <a:lnTo>
                    <a:pt x="0" y="74334"/>
                  </a:lnTo>
                  <a:lnTo>
                    <a:pt x="4880" y="62446"/>
                  </a:lnTo>
                  <a:lnTo>
                    <a:pt x="9145" y="56313"/>
                  </a:lnTo>
                  <a:lnTo>
                    <a:pt x="23291" y="47617"/>
                  </a:lnTo>
                  <a:lnTo>
                    <a:pt x="56734" y="36873"/>
                  </a:lnTo>
                  <a:lnTo>
                    <a:pt x="87951" y="28864"/>
                  </a:lnTo>
                  <a:lnTo>
                    <a:pt x="125344" y="20601"/>
                  </a:lnTo>
                  <a:lnTo>
                    <a:pt x="163600" y="14106"/>
                  </a:lnTo>
                  <a:lnTo>
                    <a:pt x="198946" y="8868"/>
                  </a:lnTo>
                  <a:lnTo>
                    <a:pt x="238680" y="2657"/>
                  </a:lnTo>
                  <a:lnTo>
                    <a:pt x="277661" y="0"/>
                  </a:lnTo>
                  <a:lnTo>
                    <a:pt x="279194" y="571"/>
                  </a:lnTo>
                  <a:lnTo>
                    <a:pt x="279510" y="1658"/>
                  </a:lnTo>
                  <a:lnTo>
                    <a:pt x="278025" y="5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002"/>
            <p:cNvSpPr/>
            <p:nvPr>
              <p:custDataLst>
                <p:tags r:id="rId15"/>
              </p:custDataLst>
            </p:nvPr>
          </p:nvSpPr>
          <p:spPr>
            <a:xfrm>
              <a:off x="6134100" y="927983"/>
              <a:ext cx="248490" cy="850018"/>
            </a:xfrm>
            <a:custGeom>
              <a:avLst/>
              <a:gdLst/>
              <a:ahLst/>
              <a:cxnLst/>
              <a:rect l="0" t="0" r="0" b="0"/>
              <a:pathLst>
                <a:path w="248490" h="8500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70" y="1116"/>
                  </a:lnTo>
                  <a:lnTo>
                    <a:pt x="43585" y="37434"/>
                  </a:lnTo>
                  <a:lnTo>
                    <a:pt x="79706" y="74676"/>
                  </a:lnTo>
                  <a:lnTo>
                    <a:pt x="107390" y="106782"/>
                  </a:lnTo>
                  <a:lnTo>
                    <a:pt x="136159" y="144570"/>
                  </a:lnTo>
                  <a:lnTo>
                    <a:pt x="161644" y="186765"/>
                  </a:lnTo>
                  <a:lnTo>
                    <a:pt x="184024" y="233505"/>
                  </a:lnTo>
                  <a:lnTo>
                    <a:pt x="193944" y="259798"/>
                  </a:lnTo>
                  <a:lnTo>
                    <a:pt x="203378" y="287204"/>
                  </a:lnTo>
                  <a:lnTo>
                    <a:pt x="212491" y="315353"/>
                  </a:lnTo>
                  <a:lnTo>
                    <a:pt x="221389" y="343996"/>
                  </a:lnTo>
                  <a:lnTo>
                    <a:pt x="230143" y="372970"/>
                  </a:lnTo>
                  <a:lnTo>
                    <a:pt x="236684" y="403574"/>
                  </a:lnTo>
                  <a:lnTo>
                    <a:pt x="241751" y="435266"/>
                  </a:lnTo>
                  <a:lnTo>
                    <a:pt x="245834" y="467683"/>
                  </a:lnTo>
                  <a:lnTo>
                    <a:pt x="247850" y="498467"/>
                  </a:lnTo>
                  <a:lnTo>
                    <a:pt x="248489" y="528161"/>
                  </a:lnTo>
                  <a:lnTo>
                    <a:pt x="248210" y="557130"/>
                  </a:lnTo>
                  <a:lnTo>
                    <a:pt x="246612" y="584203"/>
                  </a:lnTo>
                  <a:lnTo>
                    <a:pt x="244135" y="610013"/>
                  </a:lnTo>
                  <a:lnTo>
                    <a:pt x="241074" y="634981"/>
                  </a:lnTo>
                  <a:lnTo>
                    <a:pt x="230146" y="681538"/>
                  </a:lnTo>
                  <a:lnTo>
                    <a:pt x="214471" y="723632"/>
                  </a:lnTo>
                  <a:lnTo>
                    <a:pt x="193392" y="758803"/>
                  </a:lnTo>
                  <a:lnTo>
                    <a:pt x="151143" y="805005"/>
                  </a:lnTo>
                  <a:lnTo>
                    <a:pt x="106225" y="834011"/>
                  </a:lnTo>
                  <a:lnTo>
                    <a:pt x="69850" y="850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003"/>
            <p:cNvSpPr/>
            <p:nvPr>
              <p:custDataLst>
                <p:tags r:id="rId16"/>
              </p:custDataLst>
            </p:nvPr>
          </p:nvSpPr>
          <p:spPr>
            <a:xfrm>
              <a:off x="6292850" y="668838"/>
              <a:ext cx="177801" cy="201479"/>
            </a:xfrm>
            <a:custGeom>
              <a:avLst/>
              <a:gdLst/>
              <a:ahLst/>
              <a:cxnLst/>
              <a:rect l="0" t="0" r="0" b="0"/>
              <a:pathLst>
                <a:path w="177801" h="201479">
                  <a:moveTo>
                    <a:pt x="0" y="137612"/>
                  </a:moveTo>
                  <a:lnTo>
                    <a:pt x="0" y="137612"/>
                  </a:lnTo>
                  <a:lnTo>
                    <a:pt x="0" y="128152"/>
                  </a:lnTo>
                  <a:lnTo>
                    <a:pt x="705" y="127072"/>
                  </a:lnTo>
                  <a:lnTo>
                    <a:pt x="1881" y="126352"/>
                  </a:lnTo>
                  <a:lnTo>
                    <a:pt x="3371" y="125872"/>
                  </a:lnTo>
                  <a:lnTo>
                    <a:pt x="5069" y="126963"/>
                  </a:lnTo>
                  <a:lnTo>
                    <a:pt x="8839" y="131938"/>
                  </a:lnTo>
                  <a:lnTo>
                    <a:pt x="16838" y="172034"/>
                  </a:lnTo>
                  <a:lnTo>
                    <a:pt x="18921" y="201478"/>
                  </a:lnTo>
                  <a:lnTo>
                    <a:pt x="18962" y="201356"/>
                  </a:lnTo>
                  <a:lnTo>
                    <a:pt x="14020" y="154982"/>
                  </a:lnTo>
                  <a:lnTo>
                    <a:pt x="14698" y="124165"/>
                  </a:lnTo>
                  <a:lnTo>
                    <a:pt x="19703" y="86951"/>
                  </a:lnTo>
                  <a:lnTo>
                    <a:pt x="30454" y="43187"/>
                  </a:lnTo>
                  <a:lnTo>
                    <a:pt x="42576" y="17990"/>
                  </a:lnTo>
                  <a:lnTo>
                    <a:pt x="52789" y="8482"/>
                  </a:lnTo>
                  <a:lnTo>
                    <a:pt x="64384" y="2610"/>
                  </a:lnTo>
                  <a:lnTo>
                    <a:pt x="76593" y="0"/>
                  </a:lnTo>
                  <a:lnTo>
                    <a:pt x="96600" y="10129"/>
                  </a:lnTo>
                  <a:lnTo>
                    <a:pt x="118428" y="28036"/>
                  </a:lnTo>
                  <a:lnTo>
                    <a:pt x="143937" y="68277"/>
                  </a:lnTo>
                  <a:lnTo>
                    <a:pt x="159195" y="110197"/>
                  </a:lnTo>
                  <a:lnTo>
                    <a:pt x="166751" y="156170"/>
                  </a:lnTo>
                  <a:lnTo>
                    <a:pt x="177800" y="182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004"/>
            <p:cNvSpPr/>
            <p:nvPr>
              <p:custDataLst>
                <p:tags r:id="rId17"/>
              </p:custDataLst>
            </p:nvPr>
          </p:nvSpPr>
          <p:spPr>
            <a:xfrm>
              <a:off x="5635141" y="1595637"/>
              <a:ext cx="365610" cy="304509"/>
            </a:xfrm>
            <a:custGeom>
              <a:avLst/>
              <a:gdLst/>
              <a:ahLst/>
              <a:cxnLst/>
              <a:rect l="0" t="0" r="0" b="0"/>
              <a:pathLst>
                <a:path w="365610" h="304509">
                  <a:moveTo>
                    <a:pt x="3659" y="233163"/>
                  </a:moveTo>
                  <a:lnTo>
                    <a:pt x="3659" y="233163"/>
                  </a:lnTo>
                  <a:lnTo>
                    <a:pt x="0" y="233163"/>
                  </a:lnTo>
                  <a:lnTo>
                    <a:pt x="1563" y="233163"/>
                  </a:lnTo>
                  <a:lnTo>
                    <a:pt x="4609" y="236926"/>
                  </a:lnTo>
                  <a:lnTo>
                    <a:pt x="22733" y="284226"/>
                  </a:lnTo>
                  <a:lnTo>
                    <a:pt x="29066" y="299328"/>
                  </a:lnTo>
                  <a:lnTo>
                    <a:pt x="32590" y="304197"/>
                  </a:lnTo>
                  <a:lnTo>
                    <a:pt x="33530" y="304508"/>
                  </a:lnTo>
                  <a:lnTo>
                    <a:pt x="34156" y="304010"/>
                  </a:lnTo>
                  <a:lnTo>
                    <a:pt x="38409" y="296566"/>
                  </a:lnTo>
                  <a:lnTo>
                    <a:pt x="45081" y="254099"/>
                  </a:lnTo>
                  <a:lnTo>
                    <a:pt x="50291" y="220596"/>
                  </a:lnTo>
                  <a:lnTo>
                    <a:pt x="52606" y="179835"/>
                  </a:lnTo>
                  <a:lnTo>
                    <a:pt x="51754" y="143375"/>
                  </a:lnTo>
                  <a:lnTo>
                    <a:pt x="47308" y="102607"/>
                  </a:lnTo>
                  <a:lnTo>
                    <a:pt x="41856" y="63346"/>
                  </a:lnTo>
                  <a:lnTo>
                    <a:pt x="42529" y="62802"/>
                  </a:lnTo>
                  <a:lnTo>
                    <a:pt x="46847" y="62035"/>
                  </a:lnTo>
                  <a:lnTo>
                    <a:pt x="89107" y="52943"/>
                  </a:lnTo>
                  <a:lnTo>
                    <a:pt x="120658" y="45821"/>
                  </a:lnTo>
                  <a:lnTo>
                    <a:pt x="162903" y="37952"/>
                  </a:lnTo>
                  <a:lnTo>
                    <a:pt x="206138" y="29750"/>
                  </a:lnTo>
                  <a:lnTo>
                    <a:pt x="247460" y="21402"/>
                  </a:lnTo>
                  <a:lnTo>
                    <a:pt x="284641" y="12988"/>
                  </a:lnTo>
                  <a:lnTo>
                    <a:pt x="330565" y="3688"/>
                  </a:lnTo>
                  <a:lnTo>
                    <a:pt x="357955" y="0"/>
                  </a:lnTo>
                  <a:lnTo>
                    <a:pt x="360506" y="816"/>
                  </a:lnTo>
                  <a:lnTo>
                    <a:pt x="365609" y="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005"/>
            <p:cNvSpPr/>
            <p:nvPr>
              <p:custDataLst>
                <p:tags r:id="rId18"/>
              </p:custDataLst>
            </p:nvPr>
          </p:nvSpPr>
          <p:spPr>
            <a:xfrm>
              <a:off x="5956300" y="1753301"/>
              <a:ext cx="57151" cy="115757"/>
            </a:xfrm>
            <a:custGeom>
              <a:avLst/>
              <a:gdLst/>
              <a:ahLst/>
              <a:cxnLst/>
              <a:rect l="0" t="0" r="0" b="0"/>
              <a:pathLst>
                <a:path w="57151" h="115757">
                  <a:moveTo>
                    <a:pt x="57150" y="31049"/>
                  </a:moveTo>
                  <a:lnTo>
                    <a:pt x="57150" y="31049"/>
                  </a:lnTo>
                  <a:lnTo>
                    <a:pt x="57148" y="0"/>
                  </a:lnTo>
                  <a:lnTo>
                    <a:pt x="44285" y="46711"/>
                  </a:lnTo>
                  <a:lnTo>
                    <a:pt x="32579" y="83296"/>
                  </a:lnTo>
                  <a:lnTo>
                    <a:pt x="20785" y="105797"/>
                  </a:lnTo>
                  <a:lnTo>
                    <a:pt x="12531" y="113659"/>
                  </a:lnTo>
                  <a:lnTo>
                    <a:pt x="8354" y="115756"/>
                  </a:lnTo>
                  <a:lnTo>
                    <a:pt x="5569" y="115742"/>
                  </a:lnTo>
                  <a:lnTo>
                    <a:pt x="3713" y="114322"/>
                  </a:lnTo>
                  <a:lnTo>
                    <a:pt x="0" y="107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006"/>
            <p:cNvSpPr/>
            <p:nvPr>
              <p:custDataLst>
                <p:tags r:id="rId19"/>
              </p:custDataLst>
            </p:nvPr>
          </p:nvSpPr>
          <p:spPr>
            <a:xfrm>
              <a:off x="5626100" y="971550"/>
              <a:ext cx="38101" cy="230969"/>
            </a:xfrm>
            <a:custGeom>
              <a:avLst/>
              <a:gdLst/>
              <a:ahLst/>
              <a:cxnLst/>
              <a:rect l="0" t="0" r="0" b="0"/>
              <a:pathLst>
                <a:path w="38101" h="23096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9460" y="46087"/>
                  </a:lnTo>
                  <a:lnTo>
                    <a:pt x="15110" y="93148"/>
                  </a:lnTo>
                  <a:lnTo>
                    <a:pt x="19179" y="128888"/>
                  </a:lnTo>
                  <a:lnTo>
                    <a:pt x="24047" y="163117"/>
                  </a:lnTo>
                  <a:lnTo>
                    <a:pt x="34906" y="210073"/>
                  </a:lnTo>
                  <a:lnTo>
                    <a:pt x="37679" y="230968"/>
                  </a:lnTo>
                  <a:lnTo>
                    <a:pt x="37819" y="230884"/>
                  </a:lnTo>
                  <a:lnTo>
                    <a:pt x="38044" y="225680"/>
                  </a:lnTo>
                  <a:lnTo>
                    <a:pt x="37358" y="224537"/>
                  </a:lnTo>
                  <a:lnTo>
                    <a:pt x="36194" y="223775"/>
                  </a:lnTo>
                  <a:lnTo>
                    <a:pt x="34713" y="223266"/>
                  </a:lnTo>
                  <a:lnTo>
                    <a:pt x="34430" y="222222"/>
                  </a:lnTo>
                  <a:lnTo>
                    <a:pt x="381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007"/>
            <p:cNvSpPr/>
            <p:nvPr>
              <p:custDataLst>
                <p:tags r:id="rId20"/>
              </p:custDataLst>
            </p:nvPr>
          </p:nvSpPr>
          <p:spPr>
            <a:xfrm>
              <a:off x="5128830" y="1047750"/>
              <a:ext cx="198821" cy="844551"/>
            </a:xfrm>
            <a:custGeom>
              <a:avLst/>
              <a:gdLst/>
              <a:ahLst/>
              <a:cxnLst/>
              <a:rect l="0" t="0" r="0" b="0"/>
              <a:pathLst>
                <a:path w="198821" h="844551">
                  <a:moveTo>
                    <a:pt x="160720" y="0"/>
                  </a:moveTo>
                  <a:lnTo>
                    <a:pt x="160720" y="0"/>
                  </a:lnTo>
                  <a:lnTo>
                    <a:pt x="154239" y="705"/>
                  </a:lnTo>
                  <a:lnTo>
                    <a:pt x="131488" y="8838"/>
                  </a:lnTo>
                  <a:lnTo>
                    <a:pt x="118506" y="21669"/>
                  </a:lnTo>
                  <a:lnTo>
                    <a:pt x="93473" y="59934"/>
                  </a:lnTo>
                  <a:lnTo>
                    <a:pt x="65984" y="103404"/>
                  </a:lnTo>
                  <a:lnTo>
                    <a:pt x="46572" y="146976"/>
                  </a:lnTo>
                  <a:lnTo>
                    <a:pt x="33787" y="184797"/>
                  </a:lnTo>
                  <a:lnTo>
                    <a:pt x="22461" y="229593"/>
                  </a:lnTo>
                  <a:lnTo>
                    <a:pt x="18453" y="255368"/>
                  </a:lnTo>
                  <a:lnTo>
                    <a:pt x="15075" y="282428"/>
                  </a:lnTo>
                  <a:lnTo>
                    <a:pt x="12118" y="311052"/>
                  </a:lnTo>
                  <a:lnTo>
                    <a:pt x="9440" y="340718"/>
                  </a:lnTo>
                  <a:lnTo>
                    <a:pt x="6951" y="371079"/>
                  </a:lnTo>
                  <a:lnTo>
                    <a:pt x="4585" y="402608"/>
                  </a:lnTo>
                  <a:lnTo>
                    <a:pt x="2301" y="434916"/>
                  </a:lnTo>
                  <a:lnTo>
                    <a:pt x="74" y="467744"/>
                  </a:lnTo>
                  <a:lnTo>
                    <a:pt x="0" y="500213"/>
                  </a:lnTo>
                  <a:lnTo>
                    <a:pt x="1363" y="532442"/>
                  </a:lnTo>
                  <a:lnTo>
                    <a:pt x="3682" y="564511"/>
                  </a:lnTo>
                  <a:lnTo>
                    <a:pt x="7344" y="594357"/>
                  </a:lnTo>
                  <a:lnTo>
                    <a:pt x="11903" y="622722"/>
                  </a:lnTo>
                  <a:lnTo>
                    <a:pt x="17058" y="650098"/>
                  </a:lnTo>
                  <a:lnTo>
                    <a:pt x="32195" y="695567"/>
                  </a:lnTo>
                  <a:lnTo>
                    <a:pt x="52092" y="734591"/>
                  </a:lnTo>
                  <a:lnTo>
                    <a:pt x="77398" y="770750"/>
                  </a:lnTo>
                  <a:lnTo>
                    <a:pt x="119412" y="812727"/>
                  </a:lnTo>
                  <a:lnTo>
                    <a:pt x="150357" y="828760"/>
                  </a:lnTo>
                  <a:lnTo>
                    <a:pt x="198820" y="844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008"/>
            <p:cNvSpPr/>
            <p:nvPr>
              <p:custDataLst>
                <p:tags r:id="rId21"/>
              </p:custDataLst>
            </p:nvPr>
          </p:nvSpPr>
          <p:spPr>
            <a:xfrm>
              <a:off x="6038850" y="1736830"/>
              <a:ext cx="18950" cy="108285"/>
            </a:xfrm>
            <a:custGeom>
              <a:avLst/>
              <a:gdLst/>
              <a:ahLst/>
              <a:cxnLst/>
              <a:rect l="0" t="0" r="0" b="0"/>
              <a:pathLst>
                <a:path w="18950" h="108285">
                  <a:moveTo>
                    <a:pt x="0" y="9420"/>
                  </a:moveTo>
                  <a:lnTo>
                    <a:pt x="0" y="9420"/>
                  </a:lnTo>
                  <a:lnTo>
                    <a:pt x="3371" y="6049"/>
                  </a:lnTo>
                  <a:lnTo>
                    <a:pt x="5026" y="2512"/>
                  </a:lnTo>
                  <a:lnTo>
                    <a:pt x="5467" y="581"/>
                  </a:lnTo>
                  <a:lnTo>
                    <a:pt x="5762" y="0"/>
                  </a:lnTo>
                  <a:lnTo>
                    <a:pt x="5959" y="318"/>
                  </a:lnTo>
                  <a:lnTo>
                    <a:pt x="7052" y="41721"/>
                  </a:lnTo>
                  <a:lnTo>
                    <a:pt x="15187" y="83741"/>
                  </a:lnTo>
                  <a:lnTo>
                    <a:pt x="18824" y="108284"/>
                  </a:lnTo>
                  <a:lnTo>
                    <a:pt x="18949" y="106747"/>
                  </a:lnTo>
                  <a:lnTo>
                    <a:pt x="6350" y="91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009"/>
            <p:cNvSpPr/>
            <p:nvPr>
              <p:custDataLst>
                <p:tags r:id="rId22"/>
              </p:custDataLst>
            </p:nvPr>
          </p:nvSpPr>
          <p:spPr>
            <a:xfrm>
              <a:off x="5388932" y="1352552"/>
              <a:ext cx="605469" cy="63499"/>
            </a:xfrm>
            <a:custGeom>
              <a:avLst/>
              <a:gdLst/>
              <a:ahLst/>
              <a:cxnLst/>
              <a:rect l="0" t="0" r="0" b="0"/>
              <a:pathLst>
                <a:path w="605469" h="63499">
                  <a:moveTo>
                    <a:pt x="53018" y="63498"/>
                  </a:moveTo>
                  <a:lnTo>
                    <a:pt x="53018" y="63498"/>
                  </a:lnTo>
                  <a:lnTo>
                    <a:pt x="9512" y="58031"/>
                  </a:lnTo>
                  <a:lnTo>
                    <a:pt x="3578" y="55659"/>
                  </a:lnTo>
                  <a:lnTo>
                    <a:pt x="1008" y="54039"/>
                  </a:lnTo>
                  <a:lnTo>
                    <a:pt x="0" y="52958"/>
                  </a:lnTo>
                  <a:lnTo>
                    <a:pt x="34" y="52238"/>
                  </a:lnTo>
                  <a:lnTo>
                    <a:pt x="762" y="51758"/>
                  </a:lnTo>
                  <a:lnTo>
                    <a:pt x="38698" y="44507"/>
                  </a:lnTo>
                  <a:lnTo>
                    <a:pt x="85459" y="35302"/>
                  </a:lnTo>
                  <a:lnTo>
                    <a:pt x="116273" y="30590"/>
                  </a:lnTo>
                  <a:lnTo>
                    <a:pt x="150927" y="26037"/>
                  </a:lnTo>
                  <a:lnTo>
                    <a:pt x="188140" y="21591"/>
                  </a:lnTo>
                  <a:lnTo>
                    <a:pt x="227766" y="17215"/>
                  </a:lnTo>
                  <a:lnTo>
                    <a:pt x="269000" y="12887"/>
                  </a:lnTo>
                  <a:lnTo>
                    <a:pt x="311306" y="8591"/>
                  </a:lnTo>
                  <a:lnTo>
                    <a:pt x="350799" y="5727"/>
                  </a:lnTo>
                  <a:lnTo>
                    <a:pt x="388417" y="3817"/>
                  </a:lnTo>
                  <a:lnTo>
                    <a:pt x="424783" y="2544"/>
                  </a:lnTo>
                  <a:lnTo>
                    <a:pt x="456084" y="1695"/>
                  </a:lnTo>
                  <a:lnTo>
                    <a:pt x="484006" y="1130"/>
                  </a:lnTo>
                  <a:lnTo>
                    <a:pt x="531024" y="501"/>
                  </a:lnTo>
                  <a:lnTo>
                    <a:pt x="577061" y="147"/>
                  </a:lnTo>
                  <a:lnTo>
                    <a:pt x="598863" y="0"/>
                  </a:lnTo>
                  <a:lnTo>
                    <a:pt x="602413" y="3369"/>
                  </a:lnTo>
                  <a:lnTo>
                    <a:pt x="604111" y="10669"/>
                  </a:lnTo>
                  <a:lnTo>
                    <a:pt x="605468" y="25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010"/>
            <p:cNvSpPr/>
            <p:nvPr>
              <p:custDataLst>
                <p:tags r:id="rId23"/>
              </p:custDataLst>
            </p:nvPr>
          </p:nvSpPr>
          <p:spPr>
            <a:xfrm>
              <a:off x="5931054" y="1695450"/>
              <a:ext cx="215747" cy="63501"/>
            </a:xfrm>
            <a:custGeom>
              <a:avLst/>
              <a:gdLst/>
              <a:ahLst/>
              <a:cxnLst/>
              <a:rect l="0" t="0" r="0" b="0"/>
              <a:pathLst>
                <a:path w="215747" h="63501">
                  <a:moveTo>
                    <a:pt x="12546" y="63500"/>
                  </a:moveTo>
                  <a:lnTo>
                    <a:pt x="12546" y="63500"/>
                  </a:lnTo>
                  <a:lnTo>
                    <a:pt x="5805" y="60129"/>
                  </a:lnTo>
                  <a:lnTo>
                    <a:pt x="3817" y="58430"/>
                  </a:lnTo>
                  <a:lnTo>
                    <a:pt x="369" y="51944"/>
                  </a:lnTo>
                  <a:lnTo>
                    <a:pt x="0" y="47768"/>
                  </a:lnTo>
                  <a:lnTo>
                    <a:pt x="6634" y="38691"/>
                  </a:lnTo>
                  <a:lnTo>
                    <a:pt x="24277" y="30436"/>
                  </a:lnTo>
                  <a:lnTo>
                    <a:pt x="71439" y="20619"/>
                  </a:lnTo>
                  <a:lnTo>
                    <a:pt x="116622" y="11205"/>
                  </a:lnTo>
                  <a:lnTo>
                    <a:pt x="156037" y="7083"/>
                  </a:lnTo>
                  <a:lnTo>
                    <a:pt x="200898" y="1072"/>
                  </a:lnTo>
                  <a:lnTo>
                    <a:pt x="2157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567"/>
          <p:cNvGrpSpPr/>
          <p:nvPr/>
        </p:nvGrpSpPr>
        <p:grpSpPr>
          <a:xfrm>
            <a:off x="4581161" y="1172862"/>
            <a:ext cx="276590" cy="160484"/>
            <a:chOff x="4581161" y="1172862"/>
            <a:chExt cx="276590" cy="160484"/>
          </a:xfrm>
        </p:grpSpPr>
        <p:sp>
          <p:nvSpPr>
            <p:cNvPr id="248" name="SMARTInkShape-3011"/>
            <p:cNvSpPr/>
            <p:nvPr>
              <p:custDataLst>
                <p:tags r:id="rId11"/>
              </p:custDataLst>
            </p:nvPr>
          </p:nvSpPr>
          <p:spPr>
            <a:xfrm>
              <a:off x="4581161" y="1282700"/>
              <a:ext cx="276590" cy="50646"/>
            </a:xfrm>
            <a:custGeom>
              <a:avLst/>
              <a:gdLst/>
              <a:ahLst/>
              <a:cxnLst/>
              <a:rect l="0" t="0" r="0" b="0"/>
              <a:pathLst>
                <a:path w="276590" h="50646">
                  <a:moveTo>
                    <a:pt x="35289" y="38100"/>
                  </a:moveTo>
                  <a:lnTo>
                    <a:pt x="35289" y="38100"/>
                  </a:lnTo>
                  <a:lnTo>
                    <a:pt x="11422" y="48152"/>
                  </a:lnTo>
                  <a:lnTo>
                    <a:pt x="0" y="50277"/>
                  </a:lnTo>
                  <a:lnTo>
                    <a:pt x="8134" y="50645"/>
                  </a:lnTo>
                  <a:lnTo>
                    <a:pt x="40806" y="47383"/>
                  </a:lnTo>
                  <a:lnTo>
                    <a:pt x="74194" y="40109"/>
                  </a:lnTo>
                  <a:lnTo>
                    <a:pt x="113964" y="30526"/>
                  </a:lnTo>
                  <a:lnTo>
                    <a:pt x="159861" y="21564"/>
                  </a:lnTo>
                  <a:lnTo>
                    <a:pt x="206600" y="12876"/>
                  </a:lnTo>
                  <a:lnTo>
                    <a:pt x="245483" y="5723"/>
                  </a:lnTo>
                  <a:lnTo>
                    <a:pt x="2765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012"/>
            <p:cNvSpPr/>
            <p:nvPr>
              <p:custDataLst>
                <p:tags r:id="rId12"/>
              </p:custDataLst>
            </p:nvPr>
          </p:nvSpPr>
          <p:spPr>
            <a:xfrm>
              <a:off x="4591933" y="1172862"/>
              <a:ext cx="189618" cy="33639"/>
            </a:xfrm>
            <a:custGeom>
              <a:avLst/>
              <a:gdLst/>
              <a:ahLst/>
              <a:cxnLst/>
              <a:rect l="0" t="0" r="0" b="0"/>
              <a:pathLst>
                <a:path w="189618" h="33639">
                  <a:moveTo>
                    <a:pt x="5467" y="27288"/>
                  </a:moveTo>
                  <a:lnTo>
                    <a:pt x="5467" y="27288"/>
                  </a:lnTo>
                  <a:lnTo>
                    <a:pt x="0" y="27288"/>
                  </a:lnTo>
                  <a:lnTo>
                    <a:pt x="2749" y="27288"/>
                  </a:lnTo>
                  <a:lnTo>
                    <a:pt x="48598" y="15079"/>
                  </a:lnTo>
                  <a:lnTo>
                    <a:pt x="90997" y="6894"/>
                  </a:lnTo>
                  <a:lnTo>
                    <a:pt x="138210" y="0"/>
                  </a:lnTo>
                  <a:lnTo>
                    <a:pt x="171093" y="231"/>
                  </a:lnTo>
                  <a:lnTo>
                    <a:pt x="183266" y="4915"/>
                  </a:lnTo>
                  <a:lnTo>
                    <a:pt x="187500" y="8139"/>
                  </a:lnTo>
                  <a:lnTo>
                    <a:pt x="189616" y="12405"/>
                  </a:lnTo>
                  <a:lnTo>
                    <a:pt x="189617" y="33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568"/>
          <p:cNvGrpSpPr/>
          <p:nvPr/>
        </p:nvGrpSpPr>
        <p:grpSpPr>
          <a:xfrm>
            <a:off x="2693283" y="775538"/>
            <a:ext cx="1475276" cy="638065"/>
            <a:chOff x="2693283" y="775538"/>
            <a:chExt cx="1475276" cy="638065"/>
          </a:xfrm>
        </p:grpSpPr>
        <p:sp>
          <p:nvSpPr>
            <p:cNvPr id="251" name="SMARTInkShape-3013"/>
            <p:cNvSpPr/>
            <p:nvPr>
              <p:custDataLst>
                <p:tags r:id="rId5"/>
              </p:custDataLst>
            </p:nvPr>
          </p:nvSpPr>
          <p:spPr>
            <a:xfrm>
              <a:off x="3752850" y="775583"/>
              <a:ext cx="146146" cy="170568"/>
            </a:xfrm>
            <a:custGeom>
              <a:avLst/>
              <a:gdLst/>
              <a:ahLst/>
              <a:cxnLst/>
              <a:rect l="0" t="0" r="0" b="0"/>
              <a:pathLst>
                <a:path w="146146" h="1705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6087" y="8033"/>
                  </a:lnTo>
                  <a:lnTo>
                    <a:pt x="86406" y="24180"/>
                  </a:lnTo>
                  <a:lnTo>
                    <a:pt x="131315" y="49850"/>
                  </a:lnTo>
                  <a:lnTo>
                    <a:pt x="142560" y="62587"/>
                  </a:lnTo>
                  <a:lnTo>
                    <a:pt x="146145" y="77185"/>
                  </a:lnTo>
                  <a:lnTo>
                    <a:pt x="146113" y="85029"/>
                  </a:lnTo>
                  <a:lnTo>
                    <a:pt x="138552" y="101271"/>
                  </a:lnTo>
                  <a:lnTo>
                    <a:pt x="109210" y="142418"/>
                  </a:lnTo>
                  <a:lnTo>
                    <a:pt x="9525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014"/>
            <p:cNvSpPr/>
            <p:nvPr>
              <p:custDataLst>
                <p:tags r:id="rId6"/>
              </p:custDataLst>
            </p:nvPr>
          </p:nvSpPr>
          <p:spPr>
            <a:xfrm>
              <a:off x="4032250" y="921733"/>
              <a:ext cx="136309" cy="491870"/>
            </a:xfrm>
            <a:custGeom>
              <a:avLst/>
              <a:gdLst/>
              <a:ahLst/>
              <a:cxnLst/>
              <a:rect l="0" t="0" r="0" b="0"/>
              <a:pathLst>
                <a:path w="136309" h="491870">
                  <a:moveTo>
                    <a:pt x="0" y="18067"/>
                  </a:moveTo>
                  <a:lnTo>
                    <a:pt x="0" y="18067"/>
                  </a:lnTo>
                  <a:lnTo>
                    <a:pt x="0" y="6511"/>
                  </a:lnTo>
                  <a:lnTo>
                    <a:pt x="6742" y="2335"/>
                  </a:lnTo>
                  <a:lnTo>
                    <a:pt x="14305" y="0"/>
                  </a:lnTo>
                  <a:lnTo>
                    <a:pt x="27757" y="6050"/>
                  </a:lnTo>
                  <a:lnTo>
                    <a:pt x="68131" y="51153"/>
                  </a:lnTo>
                  <a:lnTo>
                    <a:pt x="89546" y="82866"/>
                  </a:lnTo>
                  <a:lnTo>
                    <a:pt x="108472" y="122831"/>
                  </a:lnTo>
                  <a:lnTo>
                    <a:pt x="122528" y="170227"/>
                  </a:lnTo>
                  <a:lnTo>
                    <a:pt x="128252" y="195707"/>
                  </a:lnTo>
                  <a:lnTo>
                    <a:pt x="132068" y="221160"/>
                  </a:lnTo>
                  <a:lnTo>
                    <a:pt x="134612" y="246596"/>
                  </a:lnTo>
                  <a:lnTo>
                    <a:pt x="136308" y="272020"/>
                  </a:lnTo>
                  <a:lnTo>
                    <a:pt x="134616" y="297435"/>
                  </a:lnTo>
                  <a:lnTo>
                    <a:pt x="130666" y="322846"/>
                  </a:lnTo>
                  <a:lnTo>
                    <a:pt x="125211" y="348253"/>
                  </a:lnTo>
                  <a:lnTo>
                    <a:pt x="109742" y="395298"/>
                  </a:lnTo>
                  <a:lnTo>
                    <a:pt x="91813" y="436197"/>
                  </a:lnTo>
                  <a:lnTo>
                    <a:pt x="65853" y="476234"/>
                  </a:lnTo>
                  <a:lnTo>
                    <a:pt x="48788" y="489337"/>
                  </a:lnTo>
                  <a:lnTo>
                    <a:pt x="42403" y="491703"/>
                  </a:lnTo>
                  <a:lnTo>
                    <a:pt x="37441" y="491869"/>
                  </a:lnTo>
                  <a:lnTo>
                    <a:pt x="25400" y="487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015"/>
            <p:cNvSpPr/>
            <p:nvPr>
              <p:custDataLst>
                <p:tags r:id="rId7"/>
              </p:custDataLst>
            </p:nvPr>
          </p:nvSpPr>
          <p:spPr>
            <a:xfrm>
              <a:off x="3587110" y="999761"/>
              <a:ext cx="267341" cy="341433"/>
            </a:xfrm>
            <a:custGeom>
              <a:avLst/>
              <a:gdLst/>
              <a:ahLst/>
              <a:cxnLst/>
              <a:rect l="0" t="0" r="0" b="0"/>
              <a:pathLst>
                <a:path w="267341" h="341433">
                  <a:moveTo>
                    <a:pt x="184790" y="35289"/>
                  </a:moveTo>
                  <a:lnTo>
                    <a:pt x="184790" y="35289"/>
                  </a:lnTo>
                  <a:lnTo>
                    <a:pt x="173945" y="16422"/>
                  </a:lnTo>
                  <a:lnTo>
                    <a:pt x="163742" y="6678"/>
                  </a:lnTo>
                  <a:lnTo>
                    <a:pt x="150270" y="1406"/>
                  </a:lnTo>
                  <a:lnTo>
                    <a:pt x="142727" y="0"/>
                  </a:lnTo>
                  <a:lnTo>
                    <a:pt x="115255" y="4764"/>
                  </a:lnTo>
                  <a:lnTo>
                    <a:pt x="84773" y="25225"/>
                  </a:lnTo>
                  <a:lnTo>
                    <a:pt x="50027" y="63744"/>
                  </a:lnTo>
                  <a:lnTo>
                    <a:pt x="29175" y="102263"/>
                  </a:lnTo>
                  <a:lnTo>
                    <a:pt x="12617" y="146900"/>
                  </a:lnTo>
                  <a:lnTo>
                    <a:pt x="2905" y="192609"/>
                  </a:lnTo>
                  <a:lnTo>
                    <a:pt x="0" y="235031"/>
                  </a:lnTo>
                  <a:lnTo>
                    <a:pt x="3178" y="272230"/>
                  </a:lnTo>
                  <a:lnTo>
                    <a:pt x="13997" y="300522"/>
                  </a:lnTo>
                  <a:lnTo>
                    <a:pt x="35956" y="329541"/>
                  </a:lnTo>
                  <a:lnTo>
                    <a:pt x="53965" y="338929"/>
                  </a:lnTo>
                  <a:lnTo>
                    <a:pt x="63707" y="341432"/>
                  </a:lnTo>
                  <a:lnTo>
                    <a:pt x="97643" y="338214"/>
                  </a:lnTo>
                  <a:lnTo>
                    <a:pt x="118306" y="326320"/>
                  </a:lnTo>
                  <a:lnTo>
                    <a:pt x="154567" y="289940"/>
                  </a:lnTo>
                  <a:lnTo>
                    <a:pt x="180381" y="252479"/>
                  </a:lnTo>
                  <a:lnTo>
                    <a:pt x="195792" y="206729"/>
                  </a:lnTo>
                  <a:lnTo>
                    <a:pt x="200263" y="172162"/>
                  </a:lnTo>
                  <a:lnTo>
                    <a:pt x="200839" y="137044"/>
                  </a:lnTo>
                  <a:lnTo>
                    <a:pt x="192524" y="90917"/>
                  </a:lnTo>
                  <a:lnTo>
                    <a:pt x="175558" y="54985"/>
                  </a:lnTo>
                  <a:lnTo>
                    <a:pt x="158344" y="35341"/>
                  </a:lnTo>
                  <a:lnTo>
                    <a:pt x="137053" y="22847"/>
                  </a:lnTo>
                  <a:lnTo>
                    <a:pt x="125448" y="18528"/>
                  </a:lnTo>
                  <a:lnTo>
                    <a:pt x="101266" y="17491"/>
                  </a:lnTo>
                  <a:lnTo>
                    <a:pt x="88891" y="19191"/>
                  </a:lnTo>
                  <a:lnTo>
                    <a:pt x="65733" y="30486"/>
                  </a:lnTo>
                  <a:lnTo>
                    <a:pt x="34743" y="58560"/>
                  </a:lnTo>
                  <a:lnTo>
                    <a:pt x="5730" y="102602"/>
                  </a:lnTo>
                  <a:lnTo>
                    <a:pt x="1256" y="124002"/>
                  </a:lnTo>
                  <a:lnTo>
                    <a:pt x="1050" y="134648"/>
                  </a:lnTo>
                  <a:lnTo>
                    <a:pt x="3736" y="143861"/>
                  </a:lnTo>
                  <a:lnTo>
                    <a:pt x="14245" y="159743"/>
                  </a:lnTo>
                  <a:lnTo>
                    <a:pt x="32087" y="170095"/>
                  </a:lnTo>
                  <a:lnTo>
                    <a:pt x="55539" y="175636"/>
                  </a:lnTo>
                  <a:lnTo>
                    <a:pt x="101181" y="174083"/>
                  </a:lnTo>
                  <a:lnTo>
                    <a:pt x="136341" y="168471"/>
                  </a:lnTo>
                  <a:lnTo>
                    <a:pt x="171254" y="161274"/>
                  </a:lnTo>
                  <a:lnTo>
                    <a:pt x="215116" y="147407"/>
                  </a:lnTo>
                  <a:lnTo>
                    <a:pt x="267340" y="111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016"/>
            <p:cNvSpPr/>
            <p:nvPr>
              <p:custDataLst>
                <p:tags r:id="rId8"/>
              </p:custDataLst>
            </p:nvPr>
          </p:nvSpPr>
          <p:spPr>
            <a:xfrm>
              <a:off x="3620517" y="838200"/>
              <a:ext cx="233934" cy="31751"/>
            </a:xfrm>
            <a:custGeom>
              <a:avLst/>
              <a:gdLst/>
              <a:ahLst/>
              <a:cxnLst/>
              <a:rect l="0" t="0" r="0" b="0"/>
              <a:pathLst>
                <a:path w="233934" h="31751">
                  <a:moveTo>
                    <a:pt x="37083" y="31750"/>
                  </a:moveTo>
                  <a:lnTo>
                    <a:pt x="37083" y="31750"/>
                  </a:lnTo>
                  <a:lnTo>
                    <a:pt x="2415" y="14106"/>
                  </a:lnTo>
                  <a:lnTo>
                    <a:pt x="1270" y="14343"/>
                  </a:lnTo>
                  <a:lnTo>
                    <a:pt x="508" y="15206"/>
                  </a:lnTo>
                  <a:lnTo>
                    <a:pt x="0" y="16487"/>
                  </a:lnTo>
                  <a:lnTo>
                    <a:pt x="6960" y="19793"/>
                  </a:lnTo>
                  <a:lnTo>
                    <a:pt x="23695" y="22908"/>
                  </a:lnTo>
                  <a:lnTo>
                    <a:pt x="54652" y="24292"/>
                  </a:lnTo>
                  <a:lnTo>
                    <a:pt x="91928" y="23026"/>
                  </a:lnTo>
                  <a:lnTo>
                    <a:pt x="129897" y="20817"/>
                  </a:lnTo>
                  <a:lnTo>
                    <a:pt x="163235" y="19835"/>
                  </a:lnTo>
                  <a:lnTo>
                    <a:pt x="203029" y="15912"/>
                  </a:lnTo>
                  <a:lnTo>
                    <a:pt x="218552" y="10364"/>
                  </a:lnTo>
                  <a:lnTo>
                    <a:pt x="2339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017"/>
            <p:cNvSpPr/>
            <p:nvPr>
              <p:custDataLst>
                <p:tags r:id="rId9"/>
              </p:custDataLst>
            </p:nvPr>
          </p:nvSpPr>
          <p:spPr>
            <a:xfrm>
              <a:off x="3327423" y="864744"/>
              <a:ext cx="203178" cy="523024"/>
            </a:xfrm>
            <a:custGeom>
              <a:avLst/>
              <a:gdLst/>
              <a:ahLst/>
              <a:cxnLst/>
              <a:rect l="0" t="0" r="0" b="0"/>
              <a:pathLst>
                <a:path w="203178" h="523024">
                  <a:moveTo>
                    <a:pt x="146027" y="11556"/>
                  </a:moveTo>
                  <a:lnTo>
                    <a:pt x="146027" y="11556"/>
                  </a:lnTo>
                  <a:lnTo>
                    <a:pt x="137189" y="2718"/>
                  </a:lnTo>
                  <a:lnTo>
                    <a:pt x="131280" y="572"/>
                  </a:lnTo>
                  <a:lnTo>
                    <a:pt x="127729" y="0"/>
                  </a:lnTo>
                  <a:lnTo>
                    <a:pt x="112618" y="2566"/>
                  </a:lnTo>
                  <a:lnTo>
                    <a:pt x="100840" y="11559"/>
                  </a:lnTo>
                  <a:lnTo>
                    <a:pt x="69289" y="47069"/>
                  </a:lnTo>
                  <a:lnTo>
                    <a:pt x="51479" y="77905"/>
                  </a:lnTo>
                  <a:lnTo>
                    <a:pt x="34861" y="117950"/>
                  </a:lnTo>
                  <a:lnTo>
                    <a:pt x="27466" y="142457"/>
                  </a:lnTo>
                  <a:lnTo>
                    <a:pt x="20420" y="168673"/>
                  </a:lnTo>
                  <a:lnTo>
                    <a:pt x="14311" y="194618"/>
                  </a:lnTo>
                  <a:lnTo>
                    <a:pt x="8828" y="220380"/>
                  </a:lnTo>
                  <a:lnTo>
                    <a:pt x="3761" y="246022"/>
                  </a:lnTo>
                  <a:lnTo>
                    <a:pt x="1088" y="272289"/>
                  </a:lnTo>
                  <a:lnTo>
                    <a:pt x="12" y="298972"/>
                  </a:lnTo>
                  <a:lnTo>
                    <a:pt x="0" y="325934"/>
                  </a:lnTo>
                  <a:lnTo>
                    <a:pt x="2109" y="350963"/>
                  </a:lnTo>
                  <a:lnTo>
                    <a:pt x="10097" y="397589"/>
                  </a:lnTo>
                  <a:lnTo>
                    <a:pt x="24465" y="438067"/>
                  </a:lnTo>
                  <a:lnTo>
                    <a:pt x="42611" y="472755"/>
                  </a:lnTo>
                  <a:lnTo>
                    <a:pt x="62434" y="499932"/>
                  </a:lnTo>
                  <a:lnTo>
                    <a:pt x="83004" y="516243"/>
                  </a:lnTo>
                  <a:lnTo>
                    <a:pt x="93429" y="521581"/>
                  </a:lnTo>
                  <a:lnTo>
                    <a:pt x="104611" y="523023"/>
                  </a:lnTo>
                  <a:lnTo>
                    <a:pt x="128325" y="518980"/>
                  </a:lnTo>
                  <a:lnTo>
                    <a:pt x="172218" y="498062"/>
                  </a:lnTo>
                  <a:lnTo>
                    <a:pt x="203177" y="481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018"/>
            <p:cNvSpPr/>
            <p:nvPr>
              <p:custDataLst>
                <p:tags r:id="rId10"/>
              </p:custDataLst>
            </p:nvPr>
          </p:nvSpPr>
          <p:spPr>
            <a:xfrm>
              <a:off x="2693283" y="775538"/>
              <a:ext cx="481718" cy="578604"/>
            </a:xfrm>
            <a:custGeom>
              <a:avLst/>
              <a:gdLst/>
              <a:ahLst/>
              <a:cxnLst/>
              <a:rect l="0" t="0" r="0" b="0"/>
              <a:pathLst>
                <a:path w="481718" h="578604">
                  <a:moveTo>
                    <a:pt x="5467" y="37262"/>
                  </a:moveTo>
                  <a:lnTo>
                    <a:pt x="5467" y="37262"/>
                  </a:lnTo>
                  <a:lnTo>
                    <a:pt x="0" y="37262"/>
                  </a:lnTo>
                  <a:lnTo>
                    <a:pt x="2750" y="37262"/>
                  </a:lnTo>
                  <a:lnTo>
                    <a:pt x="46788" y="55153"/>
                  </a:lnTo>
                  <a:lnTo>
                    <a:pt x="93279" y="61179"/>
                  </a:lnTo>
                  <a:lnTo>
                    <a:pt x="135515" y="62222"/>
                  </a:lnTo>
                  <a:lnTo>
                    <a:pt x="175939" y="55790"/>
                  </a:lnTo>
                  <a:lnTo>
                    <a:pt x="204614" y="41576"/>
                  </a:lnTo>
                  <a:lnTo>
                    <a:pt x="223145" y="23959"/>
                  </a:lnTo>
                  <a:lnTo>
                    <a:pt x="229213" y="13475"/>
                  </a:lnTo>
                  <a:lnTo>
                    <a:pt x="231204" y="5523"/>
                  </a:lnTo>
                  <a:lnTo>
                    <a:pt x="230747" y="3403"/>
                  </a:lnTo>
                  <a:lnTo>
                    <a:pt x="229737" y="1989"/>
                  </a:lnTo>
                  <a:lnTo>
                    <a:pt x="224852" y="419"/>
                  </a:lnTo>
                  <a:lnTo>
                    <a:pt x="221574" y="0"/>
                  </a:lnTo>
                  <a:lnTo>
                    <a:pt x="216049" y="1416"/>
                  </a:lnTo>
                  <a:lnTo>
                    <a:pt x="213589" y="2781"/>
                  </a:lnTo>
                  <a:lnTo>
                    <a:pt x="208973" y="9943"/>
                  </a:lnTo>
                  <a:lnTo>
                    <a:pt x="200261" y="38529"/>
                  </a:lnTo>
                  <a:lnTo>
                    <a:pt x="196109" y="77442"/>
                  </a:lnTo>
                  <a:lnTo>
                    <a:pt x="192990" y="118681"/>
                  </a:lnTo>
                  <a:lnTo>
                    <a:pt x="195085" y="159458"/>
                  </a:lnTo>
                  <a:lnTo>
                    <a:pt x="197587" y="202820"/>
                  </a:lnTo>
                  <a:lnTo>
                    <a:pt x="202797" y="245066"/>
                  </a:lnTo>
                  <a:lnTo>
                    <a:pt x="206927" y="288158"/>
                  </a:lnTo>
                  <a:lnTo>
                    <a:pt x="207894" y="320221"/>
                  </a:lnTo>
                  <a:lnTo>
                    <a:pt x="208323" y="353286"/>
                  </a:lnTo>
                  <a:lnTo>
                    <a:pt x="208514" y="386797"/>
                  </a:lnTo>
                  <a:lnTo>
                    <a:pt x="207893" y="420505"/>
                  </a:lnTo>
                  <a:lnTo>
                    <a:pt x="205266" y="454302"/>
                  </a:lnTo>
                  <a:lnTo>
                    <a:pt x="196449" y="501691"/>
                  </a:lnTo>
                  <a:lnTo>
                    <a:pt x="181528" y="540270"/>
                  </a:lnTo>
                  <a:lnTo>
                    <a:pt x="160331" y="567301"/>
                  </a:lnTo>
                  <a:lnTo>
                    <a:pt x="142499" y="576224"/>
                  </a:lnTo>
                  <a:lnTo>
                    <a:pt x="132805" y="578603"/>
                  </a:lnTo>
                  <a:lnTo>
                    <a:pt x="114508" y="575602"/>
                  </a:lnTo>
                  <a:lnTo>
                    <a:pt x="105678" y="571839"/>
                  </a:lnTo>
                  <a:lnTo>
                    <a:pt x="92103" y="558250"/>
                  </a:lnTo>
                  <a:lnTo>
                    <a:pt x="82778" y="541862"/>
                  </a:lnTo>
                  <a:lnTo>
                    <a:pt x="78633" y="527523"/>
                  </a:lnTo>
                  <a:lnTo>
                    <a:pt x="80554" y="514095"/>
                  </a:lnTo>
                  <a:lnTo>
                    <a:pt x="83041" y="507551"/>
                  </a:lnTo>
                  <a:lnTo>
                    <a:pt x="91450" y="498398"/>
                  </a:lnTo>
                  <a:lnTo>
                    <a:pt x="96656" y="494969"/>
                  </a:lnTo>
                  <a:lnTo>
                    <a:pt x="120837" y="490144"/>
                  </a:lnTo>
                  <a:lnTo>
                    <a:pt x="160458" y="495456"/>
                  </a:lnTo>
                  <a:lnTo>
                    <a:pt x="207945" y="505967"/>
                  </a:lnTo>
                  <a:lnTo>
                    <a:pt x="244799" y="515803"/>
                  </a:lnTo>
                  <a:lnTo>
                    <a:pt x="283992" y="527936"/>
                  </a:lnTo>
                  <a:lnTo>
                    <a:pt x="322578" y="542736"/>
                  </a:lnTo>
                  <a:lnTo>
                    <a:pt x="357131" y="554958"/>
                  </a:lnTo>
                  <a:lnTo>
                    <a:pt x="389657" y="562271"/>
                  </a:lnTo>
                  <a:lnTo>
                    <a:pt x="435468" y="559160"/>
                  </a:lnTo>
                  <a:lnTo>
                    <a:pt x="481717" y="545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70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MARTInkShape-Group569"/>
          <p:cNvGrpSpPr/>
          <p:nvPr/>
        </p:nvGrpSpPr>
        <p:grpSpPr>
          <a:xfrm>
            <a:off x="3594983" y="654050"/>
            <a:ext cx="2477673" cy="469901"/>
            <a:chOff x="3594983" y="654050"/>
            <a:chExt cx="2477673" cy="469901"/>
          </a:xfrm>
        </p:grpSpPr>
        <p:sp>
          <p:nvSpPr>
            <p:cNvPr id="13" name="SMARTInkShape-3019"/>
            <p:cNvSpPr/>
            <p:nvPr>
              <p:custDataLst>
                <p:tags r:id="rId145"/>
              </p:custDataLst>
            </p:nvPr>
          </p:nvSpPr>
          <p:spPr>
            <a:xfrm>
              <a:off x="4180992" y="724198"/>
              <a:ext cx="371959" cy="355558"/>
            </a:xfrm>
            <a:custGeom>
              <a:avLst/>
              <a:gdLst/>
              <a:ahLst/>
              <a:cxnLst/>
              <a:rect l="0" t="0" r="0" b="0"/>
              <a:pathLst>
                <a:path w="371959" h="355558">
                  <a:moveTo>
                    <a:pt x="3658" y="348952"/>
                  </a:moveTo>
                  <a:lnTo>
                    <a:pt x="3658" y="348952"/>
                  </a:lnTo>
                  <a:lnTo>
                    <a:pt x="0" y="348952"/>
                  </a:lnTo>
                  <a:lnTo>
                    <a:pt x="1562" y="348952"/>
                  </a:lnTo>
                  <a:lnTo>
                    <a:pt x="9779" y="352323"/>
                  </a:lnTo>
                  <a:lnTo>
                    <a:pt x="19078" y="352096"/>
                  </a:lnTo>
                  <a:lnTo>
                    <a:pt x="45666" y="342831"/>
                  </a:lnTo>
                  <a:lnTo>
                    <a:pt x="78095" y="316568"/>
                  </a:lnTo>
                  <a:lnTo>
                    <a:pt x="109796" y="276259"/>
                  </a:lnTo>
                  <a:lnTo>
                    <a:pt x="122797" y="248911"/>
                  </a:lnTo>
                  <a:lnTo>
                    <a:pt x="133279" y="210885"/>
                  </a:lnTo>
                  <a:lnTo>
                    <a:pt x="140760" y="164352"/>
                  </a:lnTo>
                  <a:lnTo>
                    <a:pt x="143742" y="139102"/>
                  </a:lnTo>
                  <a:lnTo>
                    <a:pt x="145175" y="94113"/>
                  </a:lnTo>
                  <a:lnTo>
                    <a:pt x="142049" y="55774"/>
                  </a:lnTo>
                  <a:lnTo>
                    <a:pt x="129094" y="17178"/>
                  </a:lnTo>
                  <a:lnTo>
                    <a:pt x="120321" y="4412"/>
                  </a:lnTo>
                  <a:lnTo>
                    <a:pt x="116005" y="1431"/>
                  </a:lnTo>
                  <a:lnTo>
                    <a:pt x="111717" y="149"/>
                  </a:lnTo>
                  <a:lnTo>
                    <a:pt x="107447" y="0"/>
                  </a:lnTo>
                  <a:lnTo>
                    <a:pt x="97059" y="7360"/>
                  </a:lnTo>
                  <a:lnTo>
                    <a:pt x="91325" y="13274"/>
                  </a:lnTo>
                  <a:lnTo>
                    <a:pt x="76513" y="51936"/>
                  </a:lnTo>
                  <a:lnTo>
                    <a:pt x="69435" y="87593"/>
                  </a:lnTo>
                  <a:lnTo>
                    <a:pt x="64642" y="128370"/>
                  </a:lnTo>
                  <a:lnTo>
                    <a:pt x="62512" y="174716"/>
                  </a:lnTo>
                  <a:lnTo>
                    <a:pt x="65328" y="219773"/>
                  </a:lnTo>
                  <a:lnTo>
                    <a:pt x="71284" y="261200"/>
                  </a:lnTo>
                  <a:lnTo>
                    <a:pt x="78634" y="296075"/>
                  </a:lnTo>
                  <a:lnTo>
                    <a:pt x="97448" y="333363"/>
                  </a:lnTo>
                  <a:lnTo>
                    <a:pt x="110959" y="347433"/>
                  </a:lnTo>
                  <a:lnTo>
                    <a:pt x="117525" y="352173"/>
                  </a:lnTo>
                  <a:lnTo>
                    <a:pt x="130466" y="355557"/>
                  </a:lnTo>
                  <a:lnTo>
                    <a:pt x="136880" y="355472"/>
                  </a:lnTo>
                  <a:lnTo>
                    <a:pt x="151532" y="345970"/>
                  </a:lnTo>
                  <a:lnTo>
                    <a:pt x="173767" y="318905"/>
                  </a:lnTo>
                  <a:lnTo>
                    <a:pt x="191879" y="282194"/>
                  </a:lnTo>
                  <a:lnTo>
                    <a:pt x="210641" y="235655"/>
                  </a:lnTo>
                  <a:lnTo>
                    <a:pt x="217796" y="215905"/>
                  </a:lnTo>
                  <a:lnTo>
                    <a:pt x="218384" y="215098"/>
                  </a:lnTo>
                  <a:lnTo>
                    <a:pt x="218775" y="215266"/>
                  </a:lnTo>
                  <a:lnTo>
                    <a:pt x="216118" y="259764"/>
                  </a:lnTo>
                  <a:lnTo>
                    <a:pt x="218146" y="302877"/>
                  </a:lnTo>
                  <a:lnTo>
                    <a:pt x="219372" y="329435"/>
                  </a:lnTo>
                  <a:lnTo>
                    <a:pt x="218728" y="330296"/>
                  </a:lnTo>
                  <a:lnTo>
                    <a:pt x="217594" y="329459"/>
                  </a:lnTo>
                  <a:lnTo>
                    <a:pt x="216131" y="327490"/>
                  </a:lnTo>
                  <a:lnTo>
                    <a:pt x="214074" y="314606"/>
                  </a:lnTo>
                  <a:lnTo>
                    <a:pt x="214790" y="270306"/>
                  </a:lnTo>
                  <a:lnTo>
                    <a:pt x="223397" y="225617"/>
                  </a:lnTo>
                  <a:lnTo>
                    <a:pt x="235591" y="187760"/>
                  </a:lnTo>
                  <a:lnTo>
                    <a:pt x="246439" y="172418"/>
                  </a:lnTo>
                  <a:lnTo>
                    <a:pt x="264447" y="159219"/>
                  </a:lnTo>
                  <a:lnTo>
                    <a:pt x="271356" y="158963"/>
                  </a:lnTo>
                  <a:lnTo>
                    <a:pt x="286559" y="164324"/>
                  </a:lnTo>
                  <a:lnTo>
                    <a:pt x="300842" y="179406"/>
                  </a:lnTo>
                  <a:lnTo>
                    <a:pt x="323887" y="223582"/>
                  </a:lnTo>
                  <a:lnTo>
                    <a:pt x="342027" y="268005"/>
                  </a:lnTo>
                  <a:lnTo>
                    <a:pt x="360081" y="311255"/>
                  </a:lnTo>
                  <a:lnTo>
                    <a:pt x="371958" y="329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020"/>
            <p:cNvSpPr/>
            <p:nvPr>
              <p:custDataLst>
                <p:tags r:id="rId146"/>
              </p:custDataLst>
            </p:nvPr>
          </p:nvSpPr>
          <p:spPr>
            <a:xfrm>
              <a:off x="5975350" y="654050"/>
              <a:ext cx="97306" cy="469901"/>
            </a:xfrm>
            <a:custGeom>
              <a:avLst/>
              <a:gdLst/>
              <a:ahLst/>
              <a:cxnLst/>
              <a:rect l="0" t="0" r="0" b="0"/>
              <a:pathLst>
                <a:path w="97306" h="469901">
                  <a:moveTo>
                    <a:pt x="0" y="0"/>
                  </a:moveTo>
                  <a:lnTo>
                    <a:pt x="0" y="0"/>
                  </a:lnTo>
                  <a:lnTo>
                    <a:pt x="17676" y="0"/>
                  </a:lnTo>
                  <a:lnTo>
                    <a:pt x="36595" y="43823"/>
                  </a:lnTo>
                  <a:lnTo>
                    <a:pt x="53894" y="87916"/>
                  </a:lnTo>
                  <a:lnTo>
                    <a:pt x="63446" y="111527"/>
                  </a:lnTo>
                  <a:lnTo>
                    <a:pt x="71931" y="137851"/>
                  </a:lnTo>
                  <a:lnTo>
                    <a:pt x="79704" y="165984"/>
                  </a:lnTo>
                  <a:lnTo>
                    <a:pt x="87002" y="195323"/>
                  </a:lnTo>
                  <a:lnTo>
                    <a:pt x="91868" y="224760"/>
                  </a:lnTo>
                  <a:lnTo>
                    <a:pt x="95112" y="254262"/>
                  </a:lnTo>
                  <a:lnTo>
                    <a:pt x="97274" y="283808"/>
                  </a:lnTo>
                  <a:lnTo>
                    <a:pt x="97305" y="311972"/>
                  </a:lnTo>
                  <a:lnTo>
                    <a:pt x="95914" y="339215"/>
                  </a:lnTo>
                  <a:lnTo>
                    <a:pt x="93576" y="365843"/>
                  </a:lnTo>
                  <a:lnTo>
                    <a:pt x="85334" y="406719"/>
                  </a:lnTo>
                  <a:lnTo>
                    <a:pt x="73910" y="436175"/>
                  </a:lnTo>
                  <a:lnTo>
                    <a:pt x="44450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021"/>
            <p:cNvSpPr/>
            <p:nvPr>
              <p:custDataLst>
                <p:tags r:id="rId147"/>
              </p:custDataLst>
            </p:nvPr>
          </p:nvSpPr>
          <p:spPr>
            <a:xfrm>
              <a:off x="5356029" y="744072"/>
              <a:ext cx="473272" cy="364032"/>
            </a:xfrm>
            <a:custGeom>
              <a:avLst/>
              <a:gdLst/>
              <a:ahLst/>
              <a:cxnLst/>
              <a:rect l="0" t="0" r="0" b="0"/>
              <a:pathLst>
                <a:path w="473272" h="364032">
                  <a:moveTo>
                    <a:pt x="3371" y="271928"/>
                  </a:moveTo>
                  <a:lnTo>
                    <a:pt x="3371" y="271928"/>
                  </a:lnTo>
                  <a:lnTo>
                    <a:pt x="0" y="278670"/>
                  </a:lnTo>
                  <a:lnTo>
                    <a:pt x="1275" y="299718"/>
                  </a:lnTo>
                  <a:lnTo>
                    <a:pt x="17460" y="344341"/>
                  </a:lnTo>
                  <a:lnTo>
                    <a:pt x="29966" y="360098"/>
                  </a:lnTo>
                  <a:lnTo>
                    <a:pt x="35888" y="364031"/>
                  </a:lnTo>
                  <a:lnTo>
                    <a:pt x="38454" y="362963"/>
                  </a:lnTo>
                  <a:lnTo>
                    <a:pt x="43188" y="356133"/>
                  </a:lnTo>
                  <a:lnTo>
                    <a:pt x="46448" y="340387"/>
                  </a:lnTo>
                  <a:lnTo>
                    <a:pt x="47550" y="298072"/>
                  </a:lnTo>
                  <a:lnTo>
                    <a:pt x="47700" y="263557"/>
                  </a:lnTo>
                  <a:lnTo>
                    <a:pt x="45885" y="219054"/>
                  </a:lnTo>
                  <a:lnTo>
                    <a:pt x="42022" y="171523"/>
                  </a:lnTo>
                  <a:lnTo>
                    <a:pt x="35601" y="129231"/>
                  </a:lnTo>
                  <a:lnTo>
                    <a:pt x="24052" y="86576"/>
                  </a:lnTo>
                  <a:lnTo>
                    <a:pt x="11304" y="53568"/>
                  </a:lnTo>
                  <a:lnTo>
                    <a:pt x="11482" y="52271"/>
                  </a:lnTo>
                  <a:lnTo>
                    <a:pt x="12306" y="51407"/>
                  </a:lnTo>
                  <a:lnTo>
                    <a:pt x="13561" y="50831"/>
                  </a:lnTo>
                  <a:lnTo>
                    <a:pt x="53884" y="49200"/>
                  </a:lnTo>
                  <a:lnTo>
                    <a:pt x="91203" y="46408"/>
                  </a:lnTo>
                  <a:lnTo>
                    <a:pt x="115548" y="43970"/>
                  </a:lnTo>
                  <a:lnTo>
                    <a:pt x="143067" y="40934"/>
                  </a:lnTo>
                  <a:lnTo>
                    <a:pt x="172701" y="37499"/>
                  </a:lnTo>
                  <a:lnTo>
                    <a:pt x="203041" y="32386"/>
                  </a:lnTo>
                  <a:lnTo>
                    <a:pt x="233851" y="26156"/>
                  </a:lnTo>
                  <a:lnTo>
                    <a:pt x="264974" y="19180"/>
                  </a:lnTo>
                  <a:lnTo>
                    <a:pt x="294896" y="13824"/>
                  </a:lnTo>
                  <a:lnTo>
                    <a:pt x="324015" y="9547"/>
                  </a:lnTo>
                  <a:lnTo>
                    <a:pt x="352600" y="5991"/>
                  </a:lnTo>
                  <a:lnTo>
                    <a:pt x="399413" y="2039"/>
                  </a:lnTo>
                  <a:lnTo>
                    <a:pt x="435507" y="283"/>
                  </a:lnTo>
                  <a:lnTo>
                    <a:pt x="464904" y="0"/>
                  </a:lnTo>
                  <a:lnTo>
                    <a:pt x="468398" y="1037"/>
                  </a:lnTo>
                  <a:lnTo>
                    <a:pt x="473271" y="5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022"/>
            <p:cNvSpPr/>
            <p:nvPr>
              <p:custDataLst>
                <p:tags r:id="rId148"/>
              </p:custDataLst>
            </p:nvPr>
          </p:nvSpPr>
          <p:spPr>
            <a:xfrm>
              <a:off x="5666892" y="850900"/>
              <a:ext cx="206859" cy="44451"/>
            </a:xfrm>
            <a:custGeom>
              <a:avLst/>
              <a:gdLst/>
              <a:ahLst/>
              <a:cxnLst/>
              <a:rect l="0" t="0" r="0" b="0"/>
              <a:pathLst>
                <a:path w="206859" h="44451">
                  <a:moveTo>
                    <a:pt x="3658" y="44450"/>
                  </a:moveTo>
                  <a:lnTo>
                    <a:pt x="3658" y="44450"/>
                  </a:lnTo>
                  <a:lnTo>
                    <a:pt x="0" y="44450"/>
                  </a:lnTo>
                  <a:lnTo>
                    <a:pt x="10252" y="42568"/>
                  </a:lnTo>
                  <a:lnTo>
                    <a:pt x="48940" y="35612"/>
                  </a:lnTo>
                  <a:lnTo>
                    <a:pt x="81404" y="29703"/>
                  </a:lnTo>
                  <a:lnTo>
                    <a:pt x="116528" y="23079"/>
                  </a:lnTo>
                  <a:lnTo>
                    <a:pt x="159398" y="14678"/>
                  </a:lnTo>
                  <a:lnTo>
                    <a:pt x="206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023"/>
            <p:cNvSpPr/>
            <p:nvPr>
              <p:custDataLst>
                <p:tags r:id="rId149"/>
              </p:custDataLst>
            </p:nvPr>
          </p:nvSpPr>
          <p:spPr>
            <a:xfrm>
              <a:off x="5822950" y="889000"/>
              <a:ext cx="6351" cy="151068"/>
            </a:xfrm>
            <a:custGeom>
              <a:avLst/>
              <a:gdLst/>
              <a:ahLst/>
              <a:cxnLst/>
              <a:rect l="0" t="0" r="0" b="0"/>
              <a:pathLst>
                <a:path w="6351" h="151068">
                  <a:moveTo>
                    <a:pt x="6350" y="0"/>
                  </a:moveTo>
                  <a:lnTo>
                    <a:pt x="6350" y="0"/>
                  </a:lnTo>
                  <a:lnTo>
                    <a:pt x="4469" y="46453"/>
                  </a:lnTo>
                  <a:lnTo>
                    <a:pt x="883" y="90550"/>
                  </a:lnTo>
                  <a:lnTo>
                    <a:pt x="5142" y="136921"/>
                  </a:lnTo>
                  <a:lnTo>
                    <a:pt x="5108" y="148342"/>
                  </a:lnTo>
                  <a:lnTo>
                    <a:pt x="4111" y="150401"/>
                  </a:lnTo>
                  <a:lnTo>
                    <a:pt x="2741" y="151067"/>
                  </a:lnTo>
                  <a:lnTo>
                    <a:pt x="1827" y="150100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024"/>
            <p:cNvSpPr/>
            <p:nvPr>
              <p:custDataLst>
                <p:tags r:id="rId150"/>
              </p:custDataLst>
            </p:nvPr>
          </p:nvSpPr>
          <p:spPr>
            <a:xfrm>
              <a:off x="5525383" y="880721"/>
              <a:ext cx="138818" cy="172590"/>
            </a:xfrm>
            <a:custGeom>
              <a:avLst/>
              <a:gdLst/>
              <a:ahLst/>
              <a:cxnLst/>
              <a:rect l="0" t="0" r="0" b="0"/>
              <a:pathLst>
                <a:path w="138818" h="172590">
                  <a:moveTo>
                    <a:pt x="5467" y="46379"/>
                  </a:moveTo>
                  <a:lnTo>
                    <a:pt x="5467" y="46379"/>
                  </a:lnTo>
                  <a:lnTo>
                    <a:pt x="2096" y="43008"/>
                  </a:lnTo>
                  <a:lnTo>
                    <a:pt x="441" y="37590"/>
                  </a:lnTo>
                  <a:lnTo>
                    <a:pt x="0" y="34170"/>
                  </a:lnTo>
                  <a:lnTo>
                    <a:pt x="1390" y="28488"/>
                  </a:lnTo>
                  <a:lnTo>
                    <a:pt x="2749" y="25985"/>
                  </a:lnTo>
                  <a:lnTo>
                    <a:pt x="14775" y="15720"/>
                  </a:lnTo>
                  <a:lnTo>
                    <a:pt x="50177" y="94"/>
                  </a:lnTo>
                  <a:lnTo>
                    <a:pt x="56440" y="0"/>
                  </a:lnTo>
                  <a:lnTo>
                    <a:pt x="69043" y="3659"/>
                  </a:lnTo>
                  <a:lnTo>
                    <a:pt x="73957" y="8021"/>
                  </a:lnTo>
                  <a:lnTo>
                    <a:pt x="81298" y="20394"/>
                  </a:lnTo>
                  <a:lnTo>
                    <a:pt x="81268" y="37182"/>
                  </a:lnTo>
                  <a:lnTo>
                    <a:pt x="69750" y="80075"/>
                  </a:lnTo>
                  <a:lnTo>
                    <a:pt x="44715" y="126189"/>
                  </a:lnTo>
                  <a:lnTo>
                    <a:pt x="30232" y="150417"/>
                  </a:lnTo>
                  <a:lnTo>
                    <a:pt x="28938" y="159881"/>
                  </a:lnTo>
                  <a:lnTo>
                    <a:pt x="30715" y="167380"/>
                  </a:lnTo>
                  <a:lnTo>
                    <a:pt x="32177" y="169380"/>
                  </a:lnTo>
                  <a:lnTo>
                    <a:pt x="35683" y="171601"/>
                  </a:lnTo>
                  <a:lnTo>
                    <a:pt x="39592" y="172589"/>
                  </a:lnTo>
                  <a:lnTo>
                    <a:pt x="67424" y="171812"/>
                  </a:lnTo>
                  <a:lnTo>
                    <a:pt x="109259" y="155682"/>
                  </a:lnTo>
                  <a:lnTo>
                    <a:pt x="138817" y="141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025"/>
            <p:cNvSpPr/>
            <p:nvPr>
              <p:custDataLst>
                <p:tags r:id="rId151"/>
              </p:custDataLst>
            </p:nvPr>
          </p:nvSpPr>
          <p:spPr>
            <a:xfrm>
              <a:off x="5734050" y="908050"/>
              <a:ext cx="69851" cy="139701"/>
            </a:xfrm>
            <a:custGeom>
              <a:avLst/>
              <a:gdLst/>
              <a:ahLst/>
              <a:cxnLst/>
              <a:rect l="0" t="0" r="0" b="0"/>
              <a:pathLst>
                <a:path w="69851" h="139701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62943" y="7526"/>
                  </a:lnTo>
                  <a:lnTo>
                    <a:pt x="47068" y="48394"/>
                  </a:lnTo>
                  <a:lnTo>
                    <a:pt x="28425" y="89261"/>
                  </a:lnTo>
                  <a:lnTo>
                    <a:pt x="14160" y="124563"/>
                  </a:lnTo>
                  <a:lnTo>
                    <a:pt x="7940" y="132972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026"/>
            <p:cNvSpPr/>
            <p:nvPr>
              <p:custDataLst>
                <p:tags r:id="rId152"/>
              </p:custDataLst>
            </p:nvPr>
          </p:nvSpPr>
          <p:spPr>
            <a:xfrm>
              <a:off x="4881394" y="922646"/>
              <a:ext cx="351007" cy="113466"/>
            </a:xfrm>
            <a:custGeom>
              <a:avLst/>
              <a:gdLst/>
              <a:ahLst/>
              <a:cxnLst/>
              <a:rect l="0" t="0" r="0" b="0"/>
              <a:pathLst>
                <a:path w="351007" h="113466">
                  <a:moveTo>
                    <a:pt x="71606" y="17154"/>
                  </a:moveTo>
                  <a:lnTo>
                    <a:pt x="71606" y="17154"/>
                  </a:lnTo>
                  <a:lnTo>
                    <a:pt x="68235" y="20525"/>
                  </a:lnTo>
                  <a:lnTo>
                    <a:pt x="62767" y="32734"/>
                  </a:lnTo>
                  <a:lnTo>
                    <a:pt x="55874" y="79141"/>
                  </a:lnTo>
                  <a:lnTo>
                    <a:pt x="50168" y="99256"/>
                  </a:lnTo>
                  <a:lnTo>
                    <a:pt x="44204" y="108442"/>
                  </a:lnTo>
                  <a:lnTo>
                    <a:pt x="40638" y="111879"/>
                  </a:lnTo>
                  <a:lnTo>
                    <a:pt x="36849" y="113465"/>
                  </a:lnTo>
                  <a:lnTo>
                    <a:pt x="28877" y="113346"/>
                  </a:lnTo>
                  <a:lnTo>
                    <a:pt x="20630" y="107178"/>
                  </a:lnTo>
                  <a:lnTo>
                    <a:pt x="12967" y="96676"/>
                  </a:lnTo>
                  <a:lnTo>
                    <a:pt x="0" y="55439"/>
                  </a:lnTo>
                  <a:lnTo>
                    <a:pt x="138" y="31790"/>
                  </a:lnTo>
                  <a:lnTo>
                    <a:pt x="4800" y="19896"/>
                  </a:lnTo>
                  <a:lnTo>
                    <a:pt x="8018" y="14749"/>
                  </a:lnTo>
                  <a:lnTo>
                    <a:pt x="21002" y="7148"/>
                  </a:lnTo>
                  <a:lnTo>
                    <a:pt x="39943" y="2123"/>
                  </a:lnTo>
                  <a:lnTo>
                    <a:pt x="79785" y="0"/>
                  </a:lnTo>
                  <a:lnTo>
                    <a:pt x="113341" y="2004"/>
                  </a:lnTo>
                  <a:lnTo>
                    <a:pt x="147540" y="5247"/>
                  </a:lnTo>
                  <a:lnTo>
                    <a:pt x="180849" y="9040"/>
                  </a:lnTo>
                  <a:lnTo>
                    <a:pt x="226663" y="14436"/>
                  </a:lnTo>
                  <a:lnTo>
                    <a:pt x="267362" y="16349"/>
                  </a:lnTo>
                  <a:lnTo>
                    <a:pt x="305526" y="16210"/>
                  </a:lnTo>
                  <a:lnTo>
                    <a:pt x="351006" y="10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027"/>
            <p:cNvSpPr/>
            <p:nvPr>
              <p:custDataLst>
                <p:tags r:id="rId153"/>
              </p:custDataLst>
            </p:nvPr>
          </p:nvSpPr>
          <p:spPr>
            <a:xfrm>
              <a:off x="3868580" y="851065"/>
              <a:ext cx="157321" cy="241136"/>
            </a:xfrm>
            <a:custGeom>
              <a:avLst/>
              <a:gdLst/>
              <a:ahLst/>
              <a:cxnLst/>
              <a:rect l="0" t="0" r="0" b="0"/>
              <a:pathLst>
                <a:path w="157321" h="241136">
                  <a:moveTo>
                    <a:pt x="11270" y="18885"/>
                  </a:moveTo>
                  <a:lnTo>
                    <a:pt x="11270" y="18885"/>
                  </a:lnTo>
                  <a:lnTo>
                    <a:pt x="11270" y="13418"/>
                  </a:lnTo>
                  <a:lnTo>
                    <a:pt x="11270" y="16168"/>
                  </a:lnTo>
                  <a:lnTo>
                    <a:pt x="13152" y="19559"/>
                  </a:lnTo>
                  <a:lnTo>
                    <a:pt x="14641" y="21451"/>
                  </a:lnTo>
                  <a:lnTo>
                    <a:pt x="24135" y="58011"/>
                  </a:lnTo>
                  <a:lnTo>
                    <a:pt x="28488" y="99152"/>
                  </a:lnTo>
                  <a:lnTo>
                    <a:pt x="28800" y="130759"/>
                  </a:lnTo>
                  <a:lnTo>
                    <a:pt x="25714" y="178171"/>
                  </a:lnTo>
                  <a:lnTo>
                    <a:pt x="22433" y="221224"/>
                  </a:lnTo>
                  <a:lnTo>
                    <a:pt x="18571" y="237202"/>
                  </a:lnTo>
                  <a:lnTo>
                    <a:pt x="16843" y="237102"/>
                  </a:lnTo>
                  <a:lnTo>
                    <a:pt x="11160" y="233228"/>
                  </a:lnTo>
                  <a:lnTo>
                    <a:pt x="3398" y="213000"/>
                  </a:lnTo>
                  <a:lnTo>
                    <a:pt x="0" y="171180"/>
                  </a:lnTo>
                  <a:lnTo>
                    <a:pt x="1087" y="138548"/>
                  </a:lnTo>
                  <a:lnTo>
                    <a:pt x="5666" y="92205"/>
                  </a:lnTo>
                  <a:lnTo>
                    <a:pt x="15254" y="53545"/>
                  </a:lnTo>
                  <a:lnTo>
                    <a:pt x="34086" y="15618"/>
                  </a:lnTo>
                  <a:lnTo>
                    <a:pt x="44694" y="4968"/>
                  </a:lnTo>
                  <a:lnTo>
                    <a:pt x="50485" y="1141"/>
                  </a:lnTo>
                  <a:lnTo>
                    <a:pt x="56464" y="0"/>
                  </a:lnTo>
                  <a:lnTo>
                    <a:pt x="68751" y="2495"/>
                  </a:lnTo>
                  <a:lnTo>
                    <a:pt x="81267" y="12071"/>
                  </a:lnTo>
                  <a:lnTo>
                    <a:pt x="106549" y="41214"/>
                  </a:lnTo>
                  <a:lnTo>
                    <a:pt x="126151" y="88651"/>
                  </a:lnTo>
                  <a:lnTo>
                    <a:pt x="135071" y="127516"/>
                  </a:lnTo>
                  <a:lnTo>
                    <a:pt x="142183" y="168586"/>
                  </a:lnTo>
                  <a:lnTo>
                    <a:pt x="149025" y="211021"/>
                  </a:lnTo>
                  <a:lnTo>
                    <a:pt x="152275" y="229625"/>
                  </a:lnTo>
                  <a:lnTo>
                    <a:pt x="157320" y="24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028"/>
            <p:cNvSpPr/>
            <p:nvPr>
              <p:custDataLst>
                <p:tags r:id="rId154"/>
              </p:custDataLst>
            </p:nvPr>
          </p:nvSpPr>
          <p:spPr>
            <a:xfrm>
              <a:off x="4676475" y="747301"/>
              <a:ext cx="162226" cy="369333"/>
            </a:xfrm>
            <a:custGeom>
              <a:avLst/>
              <a:gdLst/>
              <a:ahLst/>
              <a:cxnLst/>
              <a:rect l="0" t="0" r="0" b="0"/>
              <a:pathLst>
                <a:path w="162226" h="369333">
                  <a:moveTo>
                    <a:pt x="111425" y="52799"/>
                  </a:moveTo>
                  <a:lnTo>
                    <a:pt x="111425" y="52799"/>
                  </a:lnTo>
                  <a:lnTo>
                    <a:pt x="123359" y="38984"/>
                  </a:lnTo>
                  <a:lnTo>
                    <a:pt x="127312" y="31137"/>
                  </a:lnTo>
                  <a:lnTo>
                    <a:pt x="130058" y="10400"/>
                  </a:lnTo>
                  <a:lnTo>
                    <a:pt x="128408" y="3851"/>
                  </a:lnTo>
                  <a:lnTo>
                    <a:pt x="126981" y="1117"/>
                  </a:lnTo>
                  <a:lnTo>
                    <a:pt x="123206" y="0"/>
                  </a:lnTo>
                  <a:lnTo>
                    <a:pt x="111487" y="640"/>
                  </a:lnTo>
                  <a:lnTo>
                    <a:pt x="85651" y="18451"/>
                  </a:lnTo>
                  <a:lnTo>
                    <a:pt x="52282" y="59555"/>
                  </a:lnTo>
                  <a:lnTo>
                    <a:pt x="29871" y="95783"/>
                  </a:lnTo>
                  <a:lnTo>
                    <a:pt x="11679" y="136109"/>
                  </a:lnTo>
                  <a:lnTo>
                    <a:pt x="3593" y="179901"/>
                  </a:lnTo>
                  <a:lnTo>
                    <a:pt x="0" y="223354"/>
                  </a:lnTo>
                  <a:lnTo>
                    <a:pt x="519" y="264068"/>
                  </a:lnTo>
                  <a:lnTo>
                    <a:pt x="7806" y="298626"/>
                  </a:lnTo>
                  <a:lnTo>
                    <a:pt x="30550" y="339106"/>
                  </a:lnTo>
                  <a:lnTo>
                    <a:pt x="51492" y="356671"/>
                  </a:lnTo>
                  <a:lnTo>
                    <a:pt x="74911" y="367064"/>
                  </a:lnTo>
                  <a:lnTo>
                    <a:pt x="99430" y="369332"/>
                  </a:lnTo>
                  <a:lnTo>
                    <a:pt x="145431" y="357016"/>
                  </a:lnTo>
                  <a:lnTo>
                    <a:pt x="162225" y="351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029"/>
            <p:cNvSpPr/>
            <p:nvPr>
              <p:custDataLst>
                <p:tags r:id="rId155"/>
              </p:custDataLst>
            </p:nvPr>
          </p:nvSpPr>
          <p:spPr>
            <a:xfrm>
              <a:off x="3594983" y="939800"/>
              <a:ext cx="164218" cy="12701"/>
            </a:xfrm>
            <a:custGeom>
              <a:avLst/>
              <a:gdLst/>
              <a:ahLst/>
              <a:cxnLst/>
              <a:rect l="0" t="0" r="0" b="0"/>
              <a:pathLst>
                <a:path w="1642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38486" y="12700"/>
                  </a:lnTo>
                  <a:lnTo>
                    <a:pt x="82466" y="11994"/>
                  </a:lnTo>
                  <a:lnTo>
                    <a:pt x="123975" y="7674"/>
                  </a:lnTo>
                  <a:lnTo>
                    <a:pt x="156618" y="5819"/>
                  </a:lnTo>
                  <a:lnTo>
                    <a:pt x="159151" y="4585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570"/>
          <p:cNvGrpSpPr/>
          <p:nvPr/>
        </p:nvGrpSpPr>
        <p:grpSpPr>
          <a:xfrm>
            <a:off x="2952750" y="889000"/>
            <a:ext cx="177801" cy="101601"/>
            <a:chOff x="2952750" y="889000"/>
            <a:chExt cx="177801" cy="101601"/>
          </a:xfrm>
        </p:grpSpPr>
        <p:sp>
          <p:nvSpPr>
            <p:cNvPr id="25" name="SMARTInkShape-3030"/>
            <p:cNvSpPr/>
            <p:nvPr>
              <p:custDataLst>
                <p:tags r:id="rId143"/>
              </p:custDataLst>
            </p:nvPr>
          </p:nvSpPr>
          <p:spPr>
            <a:xfrm>
              <a:off x="2952750" y="8890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17325" y="8336"/>
                  </a:lnTo>
                  <a:lnTo>
                    <a:pt x="59318" y="4861"/>
                  </a:lnTo>
                  <a:lnTo>
                    <a:pt x="105007" y="96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031"/>
            <p:cNvSpPr/>
            <p:nvPr>
              <p:custDataLst>
                <p:tags r:id="rId144"/>
              </p:custDataLst>
            </p:nvPr>
          </p:nvSpPr>
          <p:spPr>
            <a:xfrm>
              <a:off x="2954515" y="965200"/>
              <a:ext cx="176036" cy="25401"/>
            </a:xfrm>
            <a:custGeom>
              <a:avLst/>
              <a:gdLst/>
              <a:ahLst/>
              <a:cxnLst/>
              <a:rect l="0" t="0" r="0" b="0"/>
              <a:pathLst>
                <a:path w="1760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46465" y="22029"/>
                  </a:lnTo>
                  <a:lnTo>
                    <a:pt x="85276" y="16562"/>
                  </a:lnTo>
                  <a:lnTo>
                    <a:pt x="132498" y="8393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571"/>
          <p:cNvGrpSpPr/>
          <p:nvPr/>
        </p:nvGrpSpPr>
        <p:grpSpPr>
          <a:xfrm>
            <a:off x="1473200" y="565150"/>
            <a:ext cx="1044035" cy="479823"/>
            <a:chOff x="1473200" y="565150"/>
            <a:chExt cx="1044035" cy="479823"/>
          </a:xfrm>
        </p:grpSpPr>
        <p:sp>
          <p:nvSpPr>
            <p:cNvPr id="28" name="SMARTInkShape-3032"/>
            <p:cNvSpPr/>
            <p:nvPr>
              <p:custDataLst>
                <p:tags r:id="rId137"/>
              </p:custDataLst>
            </p:nvPr>
          </p:nvSpPr>
          <p:spPr>
            <a:xfrm>
              <a:off x="1473200" y="614015"/>
              <a:ext cx="254001" cy="413791"/>
            </a:xfrm>
            <a:custGeom>
              <a:avLst/>
              <a:gdLst/>
              <a:ahLst/>
              <a:cxnLst/>
              <a:rect l="0" t="0" r="0" b="0"/>
              <a:pathLst>
                <a:path w="254001" h="413791">
                  <a:moveTo>
                    <a:pt x="0" y="401985"/>
                  </a:moveTo>
                  <a:lnTo>
                    <a:pt x="0" y="401985"/>
                  </a:lnTo>
                  <a:lnTo>
                    <a:pt x="6481" y="402690"/>
                  </a:lnTo>
                  <a:lnTo>
                    <a:pt x="15580" y="405356"/>
                  </a:lnTo>
                  <a:lnTo>
                    <a:pt x="35974" y="404081"/>
                  </a:lnTo>
                  <a:lnTo>
                    <a:pt x="59891" y="392493"/>
                  </a:lnTo>
                  <a:lnTo>
                    <a:pt x="98326" y="358064"/>
                  </a:lnTo>
                  <a:lnTo>
                    <a:pt x="127990" y="316378"/>
                  </a:lnTo>
                  <a:lnTo>
                    <a:pt x="143668" y="277389"/>
                  </a:lnTo>
                  <a:lnTo>
                    <a:pt x="150106" y="254010"/>
                  </a:lnTo>
                  <a:lnTo>
                    <a:pt x="155810" y="228546"/>
                  </a:lnTo>
                  <a:lnTo>
                    <a:pt x="161023" y="201692"/>
                  </a:lnTo>
                  <a:lnTo>
                    <a:pt x="170579" y="158685"/>
                  </a:lnTo>
                  <a:lnTo>
                    <a:pt x="178824" y="123813"/>
                  </a:lnTo>
                  <a:lnTo>
                    <a:pt x="185316" y="81791"/>
                  </a:lnTo>
                  <a:lnTo>
                    <a:pt x="177821" y="39712"/>
                  </a:lnTo>
                  <a:lnTo>
                    <a:pt x="175697" y="29236"/>
                  </a:lnTo>
                  <a:lnTo>
                    <a:pt x="167693" y="15715"/>
                  </a:lnTo>
                  <a:lnTo>
                    <a:pt x="157080" y="7354"/>
                  </a:lnTo>
                  <a:lnTo>
                    <a:pt x="145308" y="1286"/>
                  </a:lnTo>
                  <a:lnTo>
                    <a:pt x="129257" y="0"/>
                  </a:lnTo>
                  <a:lnTo>
                    <a:pt x="120038" y="645"/>
                  </a:lnTo>
                  <a:lnTo>
                    <a:pt x="104150" y="8888"/>
                  </a:lnTo>
                  <a:lnTo>
                    <a:pt x="89328" y="24075"/>
                  </a:lnTo>
                  <a:lnTo>
                    <a:pt x="73333" y="47288"/>
                  </a:lnTo>
                  <a:lnTo>
                    <a:pt x="64342" y="79712"/>
                  </a:lnTo>
                  <a:lnTo>
                    <a:pt x="61052" y="119758"/>
                  </a:lnTo>
                  <a:lnTo>
                    <a:pt x="61163" y="143278"/>
                  </a:lnTo>
                  <a:lnTo>
                    <a:pt x="61942" y="168131"/>
                  </a:lnTo>
                  <a:lnTo>
                    <a:pt x="64578" y="193165"/>
                  </a:lnTo>
                  <a:lnTo>
                    <a:pt x="68452" y="218322"/>
                  </a:lnTo>
                  <a:lnTo>
                    <a:pt x="73151" y="243560"/>
                  </a:lnTo>
                  <a:lnTo>
                    <a:pt x="85898" y="286653"/>
                  </a:lnTo>
                  <a:lnTo>
                    <a:pt x="102383" y="323210"/>
                  </a:lnTo>
                  <a:lnTo>
                    <a:pt x="134758" y="366179"/>
                  </a:lnTo>
                  <a:lnTo>
                    <a:pt x="175778" y="402935"/>
                  </a:lnTo>
                  <a:lnTo>
                    <a:pt x="184919" y="408968"/>
                  </a:lnTo>
                  <a:lnTo>
                    <a:pt x="202601" y="413790"/>
                  </a:lnTo>
                  <a:lnTo>
                    <a:pt x="219867" y="412876"/>
                  </a:lnTo>
                  <a:lnTo>
                    <a:pt x="254000" y="401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033"/>
            <p:cNvSpPr/>
            <p:nvPr>
              <p:custDataLst>
                <p:tags r:id="rId138"/>
              </p:custDataLst>
            </p:nvPr>
          </p:nvSpPr>
          <p:spPr>
            <a:xfrm>
              <a:off x="2427465" y="623183"/>
              <a:ext cx="89770" cy="418218"/>
            </a:xfrm>
            <a:custGeom>
              <a:avLst/>
              <a:gdLst/>
              <a:ahLst/>
              <a:cxnLst/>
              <a:rect l="0" t="0" r="0" b="0"/>
              <a:pathLst>
                <a:path w="89770" h="4182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117" y="411"/>
                  </a:lnTo>
                  <a:lnTo>
                    <a:pt x="34255" y="41856"/>
                  </a:lnTo>
                  <a:lnTo>
                    <a:pt x="51874" y="72205"/>
                  </a:lnTo>
                  <a:lnTo>
                    <a:pt x="69347" y="109212"/>
                  </a:lnTo>
                  <a:lnTo>
                    <a:pt x="81816" y="149178"/>
                  </a:lnTo>
                  <a:lnTo>
                    <a:pt x="88299" y="194222"/>
                  </a:lnTo>
                  <a:lnTo>
                    <a:pt x="89769" y="241052"/>
                  </a:lnTo>
                  <a:lnTo>
                    <a:pt x="85718" y="285385"/>
                  </a:lnTo>
                  <a:lnTo>
                    <a:pt x="75452" y="324843"/>
                  </a:lnTo>
                  <a:lnTo>
                    <a:pt x="57568" y="371266"/>
                  </a:lnTo>
                  <a:lnTo>
                    <a:pt x="47183" y="391705"/>
                  </a:lnTo>
                  <a:lnTo>
                    <a:pt x="23635" y="41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034"/>
            <p:cNvSpPr/>
            <p:nvPr>
              <p:custDataLst>
                <p:tags r:id="rId139"/>
              </p:custDataLst>
            </p:nvPr>
          </p:nvSpPr>
          <p:spPr>
            <a:xfrm>
              <a:off x="2228850" y="565150"/>
              <a:ext cx="62237" cy="152401"/>
            </a:xfrm>
            <a:custGeom>
              <a:avLst/>
              <a:gdLst/>
              <a:ahLst/>
              <a:cxnLst/>
              <a:rect l="0" t="0" r="0" b="0"/>
              <a:pathLst>
                <a:path w="62237" h="152401">
                  <a:moveTo>
                    <a:pt x="0" y="0"/>
                  </a:moveTo>
                  <a:lnTo>
                    <a:pt x="0" y="0"/>
                  </a:lnTo>
                  <a:lnTo>
                    <a:pt x="10845" y="706"/>
                  </a:lnTo>
                  <a:lnTo>
                    <a:pt x="21048" y="3371"/>
                  </a:lnTo>
                  <a:lnTo>
                    <a:pt x="38692" y="15580"/>
                  </a:lnTo>
                  <a:lnTo>
                    <a:pt x="53954" y="35974"/>
                  </a:lnTo>
                  <a:lnTo>
                    <a:pt x="60671" y="63262"/>
                  </a:lnTo>
                  <a:lnTo>
                    <a:pt x="62236" y="98313"/>
                  </a:lnTo>
                  <a:lnTo>
                    <a:pt x="57390" y="143433"/>
                  </a:lnTo>
                  <a:lnTo>
                    <a:pt x="571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035"/>
            <p:cNvSpPr/>
            <p:nvPr>
              <p:custDataLst>
                <p:tags r:id="rId140"/>
              </p:custDataLst>
            </p:nvPr>
          </p:nvSpPr>
          <p:spPr>
            <a:xfrm>
              <a:off x="2034692" y="647700"/>
              <a:ext cx="238609" cy="19051"/>
            </a:xfrm>
            <a:custGeom>
              <a:avLst/>
              <a:gdLst/>
              <a:ahLst/>
              <a:cxnLst/>
              <a:rect l="0" t="0" r="0" b="0"/>
              <a:pathLst>
                <a:path w="23860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35393" y="17168"/>
                  </a:lnTo>
                  <a:lnTo>
                    <a:pt x="81735" y="12142"/>
                  </a:lnTo>
                  <a:lnTo>
                    <a:pt x="114559" y="8924"/>
                  </a:lnTo>
                  <a:lnTo>
                    <a:pt x="147962" y="7494"/>
                  </a:lnTo>
                  <a:lnTo>
                    <a:pt x="188388" y="3318"/>
                  </a:lnTo>
                  <a:lnTo>
                    <a:pt x="238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036"/>
            <p:cNvSpPr/>
            <p:nvPr>
              <p:custDataLst>
                <p:tags r:id="rId141"/>
              </p:custDataLst>
            </p:nvPr>
          </p:nvSpPr>
          <p:spPr>
            <a:xfrm>
              <a:off x="2060697" y="762261"/>
              <a:ext cx="212604" cy="261157"/>
            </a:xfrm>
            <a:custGeom>
              <a:avLst/>
              <a:gdLst/>
              <a:ahLst/>
              <a:cxnLst/>
              <a:rect l="0" t="0" r="0" b="0"/>
              <a:pathLst>
                <a:path w="212604" h="261157">
                  <a:moveTo>
                    <a:pt x="98303" y="6089"/>
                  </a:moveTo>
                  <a:lnTo>
                    <a:pt x="98303" y="6089"/>
                  </a:lnTo>
                  <a:lnTo>
                    <a:pt x="86369" y="1063"/>
                  </a:lnTo>
                  <a:lnTo>
                    <a:pt x="73917" y="0"/>
                  </a:lnTo>
                  <a:lnTo>
                    <a:pt x="61993" y="3187"/>
                  </a:lnTo>
                  <a:lnTo>
                    <a:pt x="46152" y="18713"/>
                  </a:lnTo>
                  <a:lnTo>
                    <a:pt x="22542" y="60794"/>
                  </a:lnTo>
                  <a:lnTo>
                    <a:pt x="9454" y="105867"/>
                  </a:lnTo>
                  <a:lnTo>
                    <a:pt x="5898" y="138394"/>
                  </a:lnTo>
                  <a:lnTo>
                    <a:pt x="7267" y="181698"/>
                  </a:lnTo>
                  <a:lnTo>
                    <a:pt x="18883" y="217969"/>
                  </a:lnTo>
                  <a:lnTo>
                    <a:pt x="39101" y="244316"/>
                  </a:lnTo>
                  <a:lnTo>
                    <a:pt x="62966" y="258787"/>
                  </a:lnTo>
                  <a:lnTo>
                    <a:pt x="77659" y="261156"/>
                  </a:lnTo>
                  <a:lnTo>
                    <a:pt x="84540" y="260801"/>
                  </a:lnTo>
                  <a:lnTo>
                    <a:pt x="99712" y="252879"/>
                  </a:lnTo>
                  <a:lnTo>
                    <a:pt x="114451" y="239951"/>
                  </a:lnTo>
                  <a:lnTo>
                    <a:pt x="125706" y="224798"/>
                  </a:lnTo>
                  <a:lnTo>
                    <a:pt x="136604" y="193658"/>
                  </a:lnTo>
                  <a:lnTo>
                    <a:pt x="144302" y="147508"/>
                  </a:lnTo>
                  <a:lnTo>
                    <a:pt x="140939" y="100359"/>
                  </a:lnTo>
                  <a:lnTo>
                    <a:pt x="134376" y="65222"/>
                  </a:lnTo>
                  <a:lnTo>
                    <a:pt x="124448" y="47893"/>
                  </a:lnTo>
                  <a:lnTo>
                    <a:pt x="98450" y="22892"/>
                  </a:lnTo>
                  <a:lnTo>
                    <a:pt x="92051" y="20113"/>
                  </a:lnTo>
                  <a:lnTo>
                    <a:pt x="79297" y="18907"/>
                  </a:lnTo>
                  <a:lnTo>
                    <a:pt x="53474" y="25566"/>
                  </a:lnTo>
                  <a:lnTo>
                    <a:pt x="26851" y="43218"/>
                  </a:lnTo>
                  <a:lnTo>
                    <a:pt x="7831" y="66322"/>
                  </a:lnTo>
                  <a:lnTo>
                    <a:pt x="1649" y="80837"/>
                  </a:lnTo>
                  <a:lnTo>
                    <a:pt x="0" y="87671"/>
                  </a:lnTo>
                  <a:lnTo>
                    <a:pt x="1018" y="94344"/>
                  </a:lnTo>
                  <a:lnTo>
                    <a:pt x="7793" y="107402"/>
                  </a:lnTo>
                  <a:lnTo>
                    <a:pt x="23504" y="116498"/>
                  </a:lnTo>
                  <a:lnTo>
                    <a:pt x="59913" y="123705"/>
                  </a:lnTo>
                  <a:lnTo>
                    <a:pt x="106448" y="122077"/>
                  </a:lnTo>
                  <a:lnTo>
                    <a:pt x="150340" y="112658"/>
                  </a:lnTo>
                  <a:lnTo>
                    <a:pt x="193405" y="100204"/>
                  </a:lnTo>
                  <a:lnTo>
                    <a:pt x="204071" y="95425"/>
                  </a:lnTo>
                  <a:lnTo>
                    <a:pt x="212603" y="88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037"/>
            <p:cNvSpPr/>
            <p:nvPr>
              <p:custDataLst>
                <p:tags r:id="rId142"/>
              </p:custDataLst>
            </p:nvPr>
          </p:nvSpPr>
          <p:spPr>
            <a:xfrm>
              <a:off x="1837995" y="660816"/>
              <a:ext cx="155906" cy="384157"/>
            </a:xfrm>
            <a:custGeom>
              <a:avLst/>
              <a:gdLst/>
              <a:ahLst/>
              <a:cxnLst/>
              <a:rect l="0" t="0" r="0" b="0"/>
              <a:pathLst>
                <a:path w="155906" h="384157">
                  <a:moveTo>
                    <a:pt x="98755" y="18634"/>
                  </a:moveTo>
                  <a:lnTo>
                    <a:pt x="98755" y="18634"/>
                  </a:lnTo>
                  <a:lnTo>
                    <a:pt x="82162" y="2747"/>
                  </a:lnTo>
                  <a:lnTo>
                    <a:pt x="77740" y="990"/>
                  </a:lnTo>
                  <a:lnTo>
                    <a:pt x="67912" y="0"/>
                  </a:lnTo>
                  <a:lnTo>
                    <a:pt x="56063" y="3078"/>
                  </a:lnTo>
                  <a:lnTo>
                    <a:pt x="40244" y="18572"/>
                  </a:lnTo>
                  <a:lnTo>
                    <a:pt x="22152" y="54520"/>
                  </a:lnTo>
                  <a:lnTo>
                    <a:pt x="11557" y="88676"/>
                  </a:lnTo>
                  <a:lnTo>
                    <a:pt x="3556" y="128081"/>
                  </a:lnTo>
                  <a:lnTo>
                    <a:pt x="0" y="171464"/>
                  </a:lnTo>
                  <a:lnTo>
                    <a:pt x="301" y="218497"/>
                  </a:lnTo>
                  <a:lnTo>
                    <a:pt x="3492" y="264095"/>
                  </a:lnTo>
                  <a:lnTo>
                    <a:pt x="9614" y="300824"/>
                  </a:lnTo>
                  <a:lnTo>
                    <a:pt x="27736" y="342527"/>
                  </a:lnTo>
                  <a:lnTo>
                    <a:pt x="57721" y="373855"/>
                  </a:lnTo>
                  <a:lnTo>
                    <a:pt x="81223" y="382767"/>
                  </a:lnTo>
                  <a:lnTo>
                    <a:pt x="93417" y="384156"/>
                  </a:lnTo>
                  <a:lnTo>
                    <a:pt x="118255" y="378173"/>
                  </a:lnTo>
                  <a:lnTo>
                    <a:pt x="155905" y="361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3038"/>
          <p:cNvSpPr/>
          <p:nvPr>
            <p:custDataLst>
              <p:tags r:id="rId1"/>
            </p:custDataLst>
          </p:nvPr>
        </p:nvSpPr>
        <p:spPr>
          <a:xfrm>
            <a:off x="6616700" y="1035050"/>
            <a:ext cx="342901" cy="5959"/>
          </a:xfrm>
          <a:custGeom>
            <a:avLst/>
            <a:gdLst/>
            <a:ahLst/>
            <a:cxnLst/>
            <a:rect l="0" t="0" r="0" b="0"/>
            <a:pathLst>
              <a:path w="342901" h="5959">
                <a:moveTo>
                  <a:pt x="0" y="0"/>
                </a:moveTo>
                <a:lnTo>
                  <a:pt x="0" y="0"/>
                </a:lnTo>
                <a:lnTo>
                  <a:pt x="37037" y="0"/>
                </a:lnTo>
                <a:lnTo>
                  <a:pt x="70083" y="0"/>
                </a:lnTo>
                <a:lnTo>
                  <a:pt x="110641" y="0"/>
                </a:lnTo>
                <a:lnTo>
                  <a:pt x="152654" y="1881"/>
                </a:lnTo>
                <a:lnTo>
                  <a:pt x="194846" y="4364"/>
                </a:lnTo>
                <a:lnTo>
                  <a:pt x="237117" y="5467"/>
                </a:lnTo>
                <a:lnTo>
                  <a:pt x="271896" y="5958"/>
                </a:lnTo>
                <a:lnTo>
                  <a:pt x="311514" y="4352"/>
                </a:lnTo>
                <a:lnTo>
                  <a:pt x="3429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573"/>
          <p:cNvGrpSpPr/>
          <p:nvPr/>
        </p:nvGrpSpPr>
        <p:grpSpPr>
          <a:xfrm>
            <a:off x="7491177" y="667273"/>
            <a:ext cx="2275124" cy="492866"/>
            <a:chOff x="7491177" y="667273"/>
            <a:chExt cx="2275124" cy="492866"/>
          </a:xfrm>
        </p:grpSpPr>
        <p:sp>
          <p:nvSpPr>
            <p:cNvPr id="36" name="SMARTInkShape-3039"/>
            <p:cNvSpPr/>
            <p:nvPr>
              <p:custDataLst>
                <p:tags r:id="rId127"/>
              </p:custDataLst>
            </p:nvPr>
          </p:nvSpPr>
          <p:spPr>
            <a:xfrm>
              <a:off x="9429750" y="806450"/>
              <a:ext cx="57586" cy="311151"/>
            </a:xfrm>
            <a:custGeom>
              <a:avLst/>
              <a:gdLst/>
              <a:ahLst/>
              <a:cxnLst/>
              <a:rect l="0" t="0" r="0" b="0"/>
              <a:pathLst>
                <a:path w="57586" h="311151">
                  <a:moveTo>
                    <a:pt x="12700" y="0"/>
                  </a:moveTo>
                  <a:lnTo>
                    <a:pt x="12700" y="0"/>
                  </a:lnTo>
                  <a:lnTo>
                    <a:pt x="32964" y="39693"/>
                  </a:lnTo>
                  <a:lnTo>
                    <a:pt x="41932" y="69852"/>
                  </a:lnTo>
                  <a:lnTo>
                    <a:pt x="50622" y="108186"/>
                  </a:lnTo>
                  <a:lnTo>
                    <a:pt x="57071" y="150388"/>
                  </a:lnTo>
                  <a:lnTo>
                    <a:pt x="57585" y="192663"/>
                  </a:lnTo>
                  <a:lnTo>
                    <a:pt x="53580" y="231208"/>
                  </a:lnTo>
                  <a:lnTo>
                    <a:pt x="41511" y="277115"/>
                  </a:lnTo>
                  <a:lnTo>
                    <a:pt x="36140" y="288460"/>
                  </a:lnTo>
                  <a:lnTo>
                    <a:pt x="29738" y="296023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040"/>
            <p:cNvSpPr/>
            <p:nvPr>
              <p:custDataLst>
                <p:tags r:id="rId128"/>
              </p:custDataLst>
            </p:nvPr>
          </p:nvSpPr>
          <p:spPr>
            <a:xfrm>
              <a:off x="9525000" y="667273"/>
              <a:ext cx="241301" cy="158228"/>
            </a:xfrm>
            <a:custGeom>
              <a:avLst/>
              <a:gdLst/>
              <a:ahLst/>
              <a:cxnLst/>
              <a:rect l="0" t="0" r="0" b="0"/>
              <a:pathLst>
                <a:path w="241301" h="158228">
                  <a:moveTo>
                    <a:pt x="0" y="12177"/>
                  </a:moveTo>
                  <a:lnTo>
                    <a:pt x="0" y="12177"/>
                  </a:lnTo>
                  <a:lnTo>
                    <a:pt x="3370" y="5435"/>
                  </a:lnTo>
                  <a:lnTo>
                    <a:pt x="6480" y="3449"/>
                  </a:lnTo>
                  <a:lnTo>
                    <a:pt x="20970" y="654"/>
                  </a:lnTo>
                  <a:lnTo>
                    <a:pt x="32603" y="0"/>
                  </a:lnTo>
                  <a:lnTo>
                    <a:pt x="54424" y="6374"/>
                  </a:lnTo>
                  <a:lnTo>
                    <a:pt x="75392" y="23941"/>
                  </a:lnTo>
                  <a:lnTo>
                    <a:pt x="79189" y="32014"/>
                  </a:lnTo>
                  <a:lnTo>
                    <a:pt x="81527" y="50392"/>
                  </a:lnTo>
                  <a:lnTo>
                    <a:pt x="75505" y="80571"/>
                  </a:lnTo>
                  <a:lnTo>
                    <a:pt x="53945" y="127888"/>
                  </a:lnTo>
                  <a:lnTo>
                    <a:pt x="51732" y="139203"/>
                  </a:lnTo>
                  <a:lnTo>
                    <a:pt x="52126" y="141311"/>
                  </a:lnTo>
                  <a:lnTo>
                    <a:pt x="53095" y="142716"/>
                  </a:lnTo>
                  <a:lnTo>
                    <a:pt x="54447" y="143653"/>
                  </a:lnTo>
                  <a:lnTo>
                    <a:pt x="79011" y="144451"/>
                  </a:lnTo>
                  <a:lnTo>
                    <a:pt x="116231" y="141053"/>
                  </a:lnTo>
                  <a:lnTo>
                    <a:pt x="162692" y="139733"/>
                  </a:lnTo>
                  <a:lnTo>
                    <a:pt x="208680" y="140047"/>
                  </a:lnTo>
                  <a:lnTo>
                    <a:pt x="228919" y="142621"/>
                  </a:lnTo>
                  <a:lnTo>
                    <a:pt x="234458" y="145001"/>
                  </a:lnTo>
                  <a:lnTo>
                    <a:pt x="237444" y="147998"/>
                  </a:lnTo>
                  <a:lnTo>
                    <a:pt x="241300" y="15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041"/>
            <p:cNvSpPr/>
            <p:nvPr>
              <p:custDataLst>
                <p:tags r:id="rId129"/>
              </p:custDataLst>
            </p:nvPr>
          </p:nvSpPr>
          <p:spPr>
            <a:xfrm>
              <a:off x="8775700" y="978523"/>
              <a:ext cx="273051" cy="24778"/>
            </a:xfrm>
            <a:custGeom>
              <a:avLst/>
              <a:gdLst/>
              <a:ahLst/>
              <a:cxnLst/>
              <a:rect l="0" t="0" r="0" b="0"/>
              <a:pathLst>
                <a:path w="273051" h="24778">
                  <a:moveTo>
                    <a:pt x="0" y="24777"/>
                  </a:moveTo>
                  <a:lnTo>
                    <a:pt x="0" y="24777"/>
                  </a:lnTo>
                  <a:lnTo>
                    <a:pt x="3370" y="21406"/>
                  </a:lnTo>
                  <a:lnTo>
                    <a:pt x="43365" y="13240"/>
                  </a:lnTo>
                  <a:lnTo>
                    <a:pt x="78069" y="6479"/>
                  </a:lnTo>
                  <a:lnTo>
                    <a:pt x="117011" y="2533"/>
                  </a:lnTo>
                  <a:lnTo>
                    <a:pt x="157838" y="780"/>
                  </a:lnTo>
                  <a:lnTo>
                    <a:pt x="199502" y="0"/>
                  </a:lnTo>
                  <a:lnTo>
                    <a:pt x="245770" y="2933"/>
                  </a:lnTo>
                  <a:lnTo>
                    <a:pt x="273050" y="5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042"/>
            <p:cNvSpPr/>
            <p:nvPr>
              <p:custDataLst>
                <p:tags r:id="rId130"/>
              </p:custDataLst>
            </p:nvPr>
          </p:nvSpPr>
          <p:spPr>
            <a:xfrm>
              <a:off x="9051441" y="862913"/>
              <a:ext cx="327510" cy="228144"/>
            </a:xfrm>
            <a:custGeom>
              <a:avLst/>
              <a:gdLst/>
              <a:ahLst/>
              <a:cxnLst/>
              <a:rect l="0" t="0" r="0" b="0"/>
              <a:pathLst>
                <a:path w="327510" h="228144">
                  <a:moveTo>
                    <a:pt x="3659" y="216587"/>
                  </a:moveTo>
                  <a:lnTo>
                    <a:pt x="3659" y="216587"/>
                  </a:lnTo>
                  <a:lnTo>
                    <a:pt x="288" y="219958"/>
                  </a:lnTo>
                  <a:lnTo>
                    <a:pt x="0" y="221657"/>
                  </a:lnTo>
                  <a:lnTo>
                    <a:pt x="515" y="223494"/>
                  </a:lnTo>
                  <a:lnTo>
                    <a:pt x="1562" y="225425"/>
                  </a:lnTo>
                  <a:lnTo>
                    <a:pt x="2967" y="226713"/>
                  </a:lnTo>
                  <a:lnTo>
                    <a:pt x="6408" y="228143"/>
                  </a:lnTo>
                  <a:lnTo>
                    <a:pt x="19055" y="225577"/>
                  </a:lnTo>
                  <a:lnTo>
                    <a:pt x="32837" y="216977"/>
                  </a:lnTo>
                  <a:lnTo>
                    <a:pt x="55205" y="184809"/>
                  </a:lnTo>
                  <a:lnTo>
                    <a:pt x="74435" y="143515"/>
                  </a:lnTo>
                  <a:lnTo>
                    <a:pt x="89678" y="104618"/>
                  </a:lnTo>
                  <a:lnTo>
                    <a:pt x="102097" y="68986"/>
                  </a:lnTo>
                  <a:lnTo>
                    <a:pt x="113258" y="28685"/>
                  </a:lnTo>
                  <a:lnTo>
                    <a:pt x="117546" y="0"/>
                  </a:lnTo>
                  <a:lnTo>
                    <a:pt x="117684" y="229"/>
                  </a:lnTo>
                  <a:lnTo>
                    <a:pt x="105988" y="42690"/>
                  </a:lnTo>
                  <a:lnTo>
                    <a:pt x="102055" y="74388"/>
                  </a:lnTo>
                  <a:lnTo>
                    <a:pt x="100307" y="107291"/>
                  </a:lnTo>
                  <a:lnTo>
                    <a:pt x="102694" y="154178"/>
                  </a:lnTo>
                  <a:lnTo>
                    <a:pt x="111241" y="185866"/>
                  </a:lnTo>
                  <a:lnTo>
                    <a:pt x="120617" y="197759"/>
                  </a:lnTo>
                  <a:lnTo>
                    <a:pt x="126081" y="201918"/>
                  </a:lnTo>
                  <a:lnTo>
                    <a:pt x="132546" y="201869"/>
                  </a:lnTo>
                  <a:lnTo>
                    <a:pt x="147256" y="194288"/>
                  </a:lnTo>
                  <a:lnTo>
                    <a:pt x="171403" y="170782"/>
                  </a:lnTo>
                  <a:lnTo>
                    <a:pt x="196432" y="127991"/>
                  </a:lnTo>
                  <a:lnTo>
                    <a:pt x="214980" y="85209"/>
                  </a:lnTo>
                  <a:lnTo>
                    <a:pt x="224949" y="49305"/>
                  </a:lnTo>
                  <a:lnTo>
                    <a:pt x="225975" y="50032"/>
                  </a:lnTo>
                  <a:lnTo>
                    <a:pt x="241754" y="88013"/>
                  </a:lnTo>
                  <a:lnTo>
                    <a:pt x="255141" y="116481"/>
                  </a:lnTo>
                  <a:lnTo>
                    <a:pt x="288938" y="149076"/>
                  </a:lnTo>
                  <a:lnTo>
                    <a:pt x="303781" y="152951"/>
                  </a:lnTo>
                  <a:lnTo>
                    <a:pt x="327509" y="153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043"/>
            <p:cNvSpPr/>
            <p:nvPr>
              <p:custDataLst>
                <p:tags r:id="rId131"/>
              </p:custDataLst>
            </p:nvPr>
          </p:nvSpPr>
          <p:spPr>
            <a:xfrm>
              <a:off x="8604250" y="914400"/>
              <a:ext cx="29396" cy="42706"/>
            </a:xfrm>
            <a:custGeom>
              <a:avLst/>
              <a:gdLst/>
              <a:ahLst/>
              <a:cxnLst/>
              <a:rect l="0" t="0" r="0" b="0"/>
              <a:pathLst>
                <a:path w="29396" h="42706">
                  <a:moveTo>
                    <a:pt x="19050" y="12700"/>
                  </a:moveTo>
                  <a:lnTo>
                    <a:pt x="19050" y="12700"/>
                  </a:lnTo>
                  <a:lnTo>
                    <a:pt x="12308" y="16071"/>
                  </a:lnTo>
                  <a:lnTo>
                    <a:pt x="7117" y="23370"/>
                  </a:lnTo>
                  <a:lnTo>
                    <a:pt x="1405" y="38561"/>
                  </a:lnTo>
                  <a:lnTo>
                    <a:pt x="1643" y="40524"/>
                  </a:lnTo>
                  <a:lnTo>
                    <a:pt x="2506" y="41833"/>
                  </a:lnTo>
                  <a:lnTo>
                    <a:pt x="3787" y="42705"/>
                  </a:lnTo>
                  <a:lnTo>
                    <a:pt x="6052" y="41876"/>
                  </a:lnTo>
                  <a:lnTo>
                    <a:pt x="23801" y="26620"/>
                  </a:lnTo>
                  <a:lnTo>
                    <a:pt x="28217" y="18651"/>
                  </a:lnTo>
                  <a:lnTo>
                    <a:pt x="29395" y="14551"/>
                  </a:lnTo>
                  <a:lnTo>
                    <a:pt x="28769" y="11112"/>
                  </a:lnTo>
                  <a:lnTo>
                    <a:pt x="24309" y="5409"/>
                  </a:lnTo>
                  <a:lnTo>
                    <a:pt x="15742" y="240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044"/>
            <p:cNvSpPr/>
            <p:nvPr>
              <p:custDataLst>
                <p:tags r:id="rId132"/>
              </p:custDataLst>
            </p:nvPr>
          </p:nvSpPr>
          <p:spPr>
            <a:xfrm>
              <a:off x="8597900" y="1022350"/>
              <a:ext cx="19051" cy="71240"/>
            </a:xfrm>
            <a:custGeom>
              <a:avLst/>
              <a:gdLst/>
              <a:ahLst/>
              <a:cxnLst/>
              <a:rect l="0" t="0" r="0" b="0"/>
              <a:pathLst>
                <a:path w="19051" h="71240">
                  <a:moveTo>
                    <a:pt x="19050" y="0"/>
                  </a:moveTo>
                  <a:lnTo>
                    <a:pt x="19050" y="0"/>
                  </a:lnTo>
                  <a:lnTo>
                    <a:pt x="18344" y="6481"/>
                  </a:lnTo>
                  <a:lnTo>
                    <a:pt x="8065" y="49855"/>
                  </a:lnTo>
                  <a:lnTo>
                    <a:pt x="6407" y="61669"/>
                  </a:lnTo>
                  <a:lnTo>
                    <a:pt x="3318" y="69271"/>
                  </a:lnTo>
                  <a:lnTo>
                    <a:pt x="2212" y="70875"/>
                  </a:lnTo>
                  <a:lnTo>
                    <a:pt x="1475" y="7123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045"/>
            <p:cNvSpPr/>
            <p:nvPr>
              <p:custDataLst>
                <p:tags r:id="rId133"/>
              </p:custDataLst>
            </p:nvPr>
          </p:nvSpPr>
          <p:spPr>
            <a:xfrm>
              <a:off x="8337550" y="785794"/>
              <a:ext cx="152401" cy="338157"/>
            </a:xfrm>
            <a:custGeom>
              <a:avLst/>
              <a:gdLst/>
              <a:ahLst/>
              <a:cxnLst/>
              <a:rect l="0" t="0" r="0" b="0"/>
              <a:pathLst>
                <a:path w="152401" h="338157">
                  <a:moveTo>
                    <a:pt x="152400" y="14306"/>
                  </a:moveTo>
                  <a:lnTo>
                    <a:pt x="152400" y="14306"/>
                  </a:lnTo>
                  <a:lnTo>
                    <a:pt x="152399" y="7564"/>
                  </a:lnTo>
                  <a:lnTo>
                    <a:pt x="150518" y="2372"/>
                  </a:lnTo>
                  <a:lnTo>
                    <a:pt x="149029" y="0"/>
                  </a:lnTo>
                  <a:lnTo>
                    <a:pt x="147331" y="536"/>
                  </a:lnTo>
                  <a:lnTo>
                    <a:pt x="143561" y="6775"/>
                  </a:lnTo>
                  <a:lnTo>
                    <a:pt x="128912" y="50422"/>
                  </a:lnTo>
                  <a:lnTo>
                    <a:pt x="115620" y="85626"/>
                  </a:lnTo>
                  <a:lnTo>
                    <a:pt x="100305" y="126672"/>
                  </a:lnTo>
                  <a:lnTo>
                    <a:pt x="83386" y="170785"/>
                  </a:lnTo>
                  <a:lnTo>
                    <a:pt x="64106" y="216262"/>
                  </a:lnTo>
                  <a:lnTo>
                    <a:pt x="45660" y="254818"/>
                  </a:lnTo>
                  <a:lnTo>
                    <a:pt x="21290" y="300528"/>
                  </a:lnTo>
                  <a:lnTo>
                    <a:pt x="1869" y="337997"/>
                  </a:lnTo>
                  <a:lnTo>
                    <a:pt x="0" y="338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046"/>
            <p:cNvSpPr/>
            <p:nvPr>
              <p:custDataLst>
                <p:tags r:id="rId134"/>
              </p:custDataLst>
            </p:nvPr>
          </p:nvSpPr>
          <p:spPr>
            <a:xfrm>
              <a:off x="8331200" y="806450"/>
              <a:ext cx="152401" cy="260351"/>
            </a:xfrm>
            <a:custGeom>
              <a:avLst/>
              <a:gdLst/>
              <a:ahLst/>
              <a:cxnLst/>
              <a:rect l="0" t="0" r="0" b="0"/>
              <a:pathLst>
                <a:path w="152401" h="260351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13484" y="78037"/>
                  </a:lnTo>
                  <a:lnTo>
                    <a:pt x="29511" y="109707"/>
                  </a:lnTo>
                  <a:lnTo>
                    <a:pt x="48393" y="142598"/>
                  </a:lnTo>
                  <a:lnTo>
                    <a:pt x="68545" y="176030"/>
                  </a:lnTo>
                  <a:lnTo>
                    <a:pt x="99723" y="216473"/>
                  </a:lnTo>
                  <a:lnTo>
                    <a:pt x="139879" y="253109"/>
                  </a:lnTo>
                  <a:lnTo>
                    <a:pt x="15240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047"/>
            <p:cNvSpPr/>
            <p:nvPr>
              <p:custDataLst>
                <p:tags r:id="rId135"/>
              </p:custDataLst>
            </p:nvPr>
          </p:nvSpPr>
          <p:spPr>
            <a:xfrm>
              <a:off x="7491177" y="711462"/>
              <a:ext cx="389174" cy="448677"/>
            </a:xfrm>
            <a:custGeom>
              <a:avLst/>
              <a:gdLst/>
              <a:ahLst/>
              <a:cxnLst/>
              <a:rect l="0" t="0" r="0" b="0"/>
              <a:pathLst>
                <a:path w="389174" h="448677">
                  <a:moveTo>
                    <a:pt x="255823" y="6088"/>
                  </a:moveTo>
                  <a:lnTo>
                    <a:pt x="255823" y="6088"/>
                  </a:lnTo>
                  <a:lnTo>
                    <a:pt x="255822" y="2717"/>
                  </a:lnTo>
                  <a:lnTo>
                    <a:pt x="255118" y="1724"/>
                  </a:lnTo>
                  <a:lnTo>
                    <a:pt x="253941" y="1062"/>
                  </a:lnTo>
                  <a:lnTo>
                    <a:pt x="246984" y="0"/>
                  </a:lnTo>
                  <a:lnTo>
                    <a:pt x="227972" y="15704"/>
                  </a:lnTo>
                  <a:lnTo>
                    <a:pt x="186233" y="56734"/>
                  </a:lnTo>
                  <a:lnTo>
                    <a:pt x="149047" y="87103"/>
                  </a:lnTo>
                  <a:lnTo>
                    <a:pt x="106749" y="118444"/>
                  </a:lnTo>
                  <a:lnTo>
                    <a:pt x="59820" y="160540"/>
                  </a:lnTo>
                  <a:lnTo>
                    <a:pt x="50287" y="174383"/>
                  </a:lnTo>
                  <a:lnTo>
                    <a:pt x="48949" y="177551"/>
                  </a:lnTo>
                  <a:lnTo>
                    <a:pt x="49467" y="180369"/>
                  </a:lnTo>
                  <a:lnTo>
                    <a:pt x="53808" y="185381"/>
                  </a:lnTo>
                  <a:lnTo>
                    <a:pt x="67555" y="192170"/>
                  </a:lnTo>
                  <a:lnTo>
                    <a:pt x="114326" y="202914"/>
                  </a:lnTo>
                  <a:lnTo>
                    <a:pt x="149635" y="214771"/>
                  </a:lnTo>
                  <a:lnTo>
                    <a:pt x="161121" y="222543"/>
                  </a:lnTo>
                  <a:lnTo>
                    <a:pt x="165171" y="226591"/>
                  </a:lnTo>
                  <a:lnTo>
                    <a:pt x="166460" y="232112"/>
                  </a:lnTo>
                  <a:lnTo>
                    <a:pt x="164131" y="245773"/>
                  </a:lnTo>
                  <a:lnTo>
                    <a:pt x="129649" y="291477"/>
                  </a:lnTo>
                  <a:lnTo>
                    <a:pt x="95437" y="329831"/>
                  </a:lnTo>
                  <a:lnTo>
                    <a:pt x="58488" y="368006"/>
                  </a:lnTo>
                  <a:lnTo>
                    <a:pt x="14819" y="412090"/>
                  </a:lnTo>
                  <a:lnTo>
                    <a:pt x="4071" y="426657"/>
                  </a:lnTo>
                  <a:lnTo>
                    <a:pt x="0" y="437130"/>
                  </a:lnTo>
                  <a:lnTo>
                    <a:pt x="542" y="444136"/>
                  </a:lnTo>
                  <a:lnTo>
                    <a:pt x="4497" y="446287"/>
                  </a:lnTo>
                  <a:lnTo>
                    <a:pt x="18299" y="448676"/>
                  </a:lnTo>
                  <a:lnTo>
                    <a:pt x="52644" y="446651"/>
                  </a:lnTo>
                  <a:lnTo>
                    <a:pt x="89321" y="443429"/>
                  </a:lnTo>
                  <a:lnTo>
                    <a:pt x="133139" y="438939"/>
                  </a:lnTo>
                  <a:lnTo>
                    <a:pt x="178483" y="432240"/>
                  </a:lnTo>
                  <a:lnTo>
                    <a:pt x="224507" y="426441"/>
                  </a:lnTo>
                  <a:lnTo>
                    <a:pt x="268010" y="421511"/>
                  </a:lnTo>
                  <a:lnTo>
                    <a:pt x="303808" y="416969"/>
                  </a:lnTo>
                  <a:lnTo>
                    <a:pt x="344986" y="410445"/>
                  </a:lnTo>
                  <a:lnTo>
                    <a:pt x="389173" y="406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048"/>
            <p:cNvSpPr/>
            <p:nvPr>
              <p:custDataLst>
                <p:tags r:id="rId136"/>
              </p:custDataLst>
            </p:nvPr>
          </p:nvSpPr>
          <p:spPr>
            <a:xfrm>
              <a:off x="8048902" y="764443"/>
              <a:ext cx="123287" cy="334108"/>
            </a:xfrm>
            <a:custGeom>
              <a:avLst/>
              <a:gdLst/>
              <a:ahLst/>
              <a:cxnLst/>
              <a:rect l="0" t="0" r="0" b="0"/>
              <a:pathLst>
                <a:path w="123287" h="334108">
                  <a:moveTo>
                    <a:pt x="117198" y="35657"/>
                  </a:moveTo>
                  <a:lnTo>
                    <a:pt x="117198" y="35657"/>
                  </a:lnTo>
                  <a:lnTo>
                    <a:pt x="121562" y="25518"/>
                  </a:lnTo>
                  <a:lnTo>
                    <a:pt x="123286" y="5803"/>
                  </a:lnTo>
                  <a:lnTo>
                    <a:pt x="121962" y="3055"/>
                  </a:lnTo>
                  <a:lnTo>
                    <a:pt x="119668" y="1222"/>
                  </a:lnTo>
                  <a:lnTo>
                    <a:pt x="116727" y="0"/>
                  </a:lnTo>
                  <a:lnTo>
                    <a:pt x="107816" y="524"/>
                  </a:lnTo>
                  <a:lnTo>
                    <a:pt x="102477" y="1652"/>
                  </a:lnTo>
                  <a:lnTo>
                    <a:pt x="81478" y="16723"/>
                  </a:lnTo>
                  <a:lnTo>
                    <a:pt x="57382" y="52546"/>
                  </a:lnTo>
                  <a:lnTo>
                    <a:pt x="40754" y="84791"/>
                  </a:lnTo>
                  <a:lnTo>
                    <a:pt x="24661" y="120994"/>
                  </a:lnTo>
                  <a:lnTo>
                    <a:pt x="10453" y="160603"/>
                  </a:lnTo>
                  <a:lnTo>
                    <a:pt x="2728" y="197963"/>
                  </a:lnTo>
                  <a:lnTo>
                    <a:pt x="0" y="232676"/>
                  </a:lnTo>
                  <a:lnTo>
                    <a:pt x="4548" y="278575"/>
                  </a:lnTo>
                  <a:lnTo>
                    <a:pt x="15861" y="303546"/>
                  </a:lnTo>
                  <a:lnTo>
                    <a:pt x="34059" y="320760"/>
                  </a:lnTo>
                  <a:lnTo>
                    <a:pt x="44839" y="327326"/>
                  </a:lnTo>
                  <a:lnTo>
                    <a:pt x="68105" y="332739"/>
                  </a:lnTo>
                  <a:lnTo>
                    <a:pt x="104498" y="334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574"/>
          <p:cNvGrpSpPr/>
          <p:nvPr/>
        </p:nvGrpSpPr>
        <p:grpSpPr>
          <a:xfrm>
            <a:off x="7694232" y="1390650"/>
            <a:ext cx="1621219" cy="533338"/>
            <a:chOff x="7694232" y="1390650"/>
            <a:chExt cx="1621219" cy="533338"/>
          </a:xfrm>
        </p:grpSpPr>
        <p:sp>
          <p:nvSpPr>
            <p:cNvPr id="47" name="SMARTInkShape-3049"/>
            <p:cNvSpPr/>
            <p:nvPr>
              <p:custDataLst>
                <p:tags r:id="rId123"/>
              </p:custDataLst>
            </p:nvPr>
          </p:nvSpPr>
          <p:spPr>
            <a:xfrm>
              <a:off x="7694232" y="1390650"/>
              <a:ext cx="1519619" cy="82551"/>
            </a:xfrm>
            <a:custGeom>
              <a:avLst/>
              <a:gdLst/>
              <a:ahLst/>
              <a:cxnLst/>
              <a:rect l="0" t="0" r="0" b="0"/>
              <a:pathLst>
                <a:path w="1519619" h="82551">
                  <a:moveTo>
                    <a:pt x="21018" y="82550"/>
                  </a:moveTo>
                  <a:lnTo>
                    <a:pt x="21018" y="82550"/>
                  </a:lnTo>
                  <a:lnTo>
                    <a:pt x="4059" y="75642"/>
                  </a:lnTo>
                  <a:lnTo>
                    <a:pt x="1245" y="73712"/>
                  </a:lnTo>
                  <a:lnTo>
                    <a:pt x="74" y="72424"/>
                  </a:lnTo>
                  <a:lnTo>
                    <a:pt x="0" y="71566"/>
                  </a:lnTo>
                  <a:lnTo>
                    <a:pt x="656" y="70994"/>
                  </a:lnTo>
                  <a:lnTo>
                    <a:pt x="17622" y="65712"/>
                  </a:lnTo>
                  <a:lnTo>
                    <a:pt x="56827" y="62056"/>
                  </a:lnTo>
                  <a:lnTo>
                    <a:pt x="94789" y="59330"/>
                  </a:lnTo>
                  <a:lnTo>
                    <a:pt x="121704" y="58603"/>
                  </a:lnTo>
                  <a:lnTo>
                    <a:pt x="151642" y="58119"/>
                  </a:lnTo>
                  <a:lnTo>
                    <a:pt x="187123" y="56385"/>
                  </a:lnTo>
                  <a:lnTo>
                    <a:pt x="226298" y="53818"/>
                  </a:lnTo>
                  <a:lnTo>
                    <a:pt x="267939" y="50695"/>
                  </a:lnTo>
                  <a:lnTo>
                    <a:pt x="316160" y="47202"/>
                  </a:lnTo>
                  <a:lnTo>
                    <a:pt x="368767" y="43463"/>
                  </a:lnTo>
                  <a:lnTo>
                    <a:pt x="424300" y="39558"/>
                  </a:lnTo>
                  <a:lnTo>
                    <a:pt x="486018" y="35544"/>
                  </a:lnTo>
                  <a:lnTo>
                    <a:pt x="551857" y="31457"/>
                  </a:lnTo>
                  <a:lnTo>
                    <a:pt x="620444" y="27322"/>
                  </a:lnTo>
                  <a:lnTo>
                    <a:pt x="689452" y="23859"/>
                  </a:lnTo>
                  <a:lnTo>
                    <a:pt x="758740" y="20845"/>
                  </a:lnTo>
                  <a:lnTo>
                    <a:pt x="828216" y="18130"/>
                  </a:lnTo>
                  <a:lnTo>
                    <a:pt x="896406" y="15614"/>
                  </a:lnTo>
                  <a:lnTo>
                    <a:pt x="963737" y="13232"/>
                  </a:lnTo>
                  <a:lnTo>
                    <a:pt x="1030497" y="10938"/>
                  </a:lnTo>
                  <a:lnTo>
                    <a:pt x="1094054" y="8703"/>
                  </a:lnTo>
                  <a:lnTo>
                    <a:pt x="1155476" y="6508"/>
                  </a:lnTo>
                  <a:lnTo>
                    <a:pt x="1215473" y="4338"/>
                  </a:lnTo>
                  <a:lnTo>
                    <a:pt x="1268172" y="2892"/>
                  </a:lnTo>
                  <a:lnTo>
                    <a:pt x="1316003" y="1928"/>
                  </a:lnTo>
                  <a:lnTo>
                    <a:pt x="1360591" y="1285"/>
                  </a:lnTo>
                  <a:lnTo>
                    <a:pt x="1396667" y="857"/>
                  </a:lnTo>
                  <a:lnTo>
                    <a:pt x="1427067" y="571"/>
                  </a:lnTo>
                  <a:lnTo>
                    <a:pt x="1472839" y="254"/>
                  </a:lnTo>
                  <a:lnTo>
                    <a:pt x="1519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050"/>
            <p:cNvSpPr/>
            <p:nvPr>
              <p:custDataLst>
                <p:tags r:id="rId124"/>
              </p:custDataLst>
            </p:nvPr>
          </p:nvSpPr>
          <p:spPr>
            <a:xfrm>
              <a:off x="9048750" y="1597371"/>
              <a:ext cx="266701" cy="129830"/>
            </a:xfrm>
            <a:custGeom>
              <a:avLst/>
              <a:gdLst/>
              <a:ahLst/>
              <a:cxnLst/>
              <a:rect l="0" t="0" r="0" b="0"/>
              <a:pathLst>
                <a:path w="266701" h="129830">
                  <a:moveTo>
                    <a:pt x="0" y="28229"/>
                  </a:moveTo>
                  <a:lnTo>
                    <a:pt x="0" y="28229"/>
                  </a:lnTo>
                  <a:lnTo>
                    <a:pt x="0" y="19391"/>
                  </a:lnTo>
                  <a:lnTo>
                    <a:pt x="1881" y="15364"/>
                  </a:lnTo>
                  <a:lnTo>
                    <a:pt x="3370" y="13302"/>
                  </a:lnTo>
                  <a:lnTo>
                    <a:pt x="15580" y="7030"/>
                  </a:lnTo>
                  <a:lnTo>
                    <a:pt x="53172" y="0"/>
                  </a:lnTo>
                  <a:lnTo>
                    <a:pt x="82625" y="3088"/>
                  </a:lnTo>
                  <a:lnTo>
                    <a:pt x="95753" y="9059"/>
                  </a:lnTo>
                  <a:lnTo>
                    <a:pt x="99114" y="14038"/>
                  </a:lnTo>
                  <a:lnTo>
                    <a:pt x="100965" y="27096"/>
                  </a:lnTo>
                  <a:lnTo>
                    <a:pt x="94670" y="53685"/>
                  </a:lnTo>
                  <a:lnTo>
                    <a:pt x="80497" y="80535"/>
                  </a:lnTo>
                  <a:lnTo>
                    <a:pt x="54382" y="110844"/>
                  </a:lnTo>
                  <a:lnTo>
                    <a:pt x="54599" y="113645"/>
                  </a:lnTo>
                  <a:lnTo>
                    <a:pt x="56155" y="116217"/>
                  </a:lnTo>
                  <a:lnTo>
                    <a:pt x="58603" y="118638"/>
                  </a:lnTo>
                  <a:lnTo>
                    <a:pt x="70731" y="119446"/>
                  </a:lnTo>
                  <a:lnTo>
                    <a:pt x="104918" y="119697"/>
                  </a:lnTo>
                  <a:lnTo>
                    <a:pt x="138353" y="121798"/>
                  </a:lnTo>
                  <a:lnTo>
                    <a:pt x="176731" y="122732"/>
                  </a:lnTo>
                  <a:lnTo>
                    <a:pt x="213543" y="125029"/>
                  </a:lnTo>
                  <a:lnTo>
                    <a:pt x="266700" y="129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051"/>
            <p:cNvSpPr/>
            <p:nvPr>
              <p:custDataLst>
                <p:tags r:id="rId125"/>
              </p:custDataLst>
            </p:nvPr>
          </p:nvSpPr>
          <p:spPr>
            <a:xfrm>
              <a:off x="8312150" y="1700683"/>
              <a:ext cx="323851" cy="221811"/>
            </a:xfrm>
            <a:custGeom>
              <a:avLst/>
              <a:gdLst/>
              <a:ahLst/>
              <a:cxnLst/>
              <a:rect l="0" t="0" r="0" b="0"/>
              <a:pathLst>
                <a:path w="323851" h="221811">
                  <a:moveTo>
                    <a:pt x="0" y="45567"/>
                  </a:moveTo>
                  <a:lnTo>
                    <a:pt x="0" y="45567"/>
                  </a:lnTo>
                  <a:lnTo>
                    <a:pt x="0" y="33357"/>
                  </a:lnTo>
                  <a:lnTo>
                    <a:pt x="3763" y="25794"/>
                  </a:lnTo>
                  <a:lnTo>
                    <a:pt x="10138" y="18435"/>
                  </a:lnTo>
                  <a:lnTo>
                    <a:pt x="23778" y="9619"/>
                  </a:lnTo>
                  <a:lnTo>
                    <a:pt x="39966" y="2309"/>
                  </a:lnTo>
                  <a:lnTo>
                    <a:pt x="58920" y="0"/>
                  </a:lnTo>
                  <a:lnTo>
                    <a:pt x="78398" y="2032"/>
                  </a:lnTo>
                  <a:lnTo>
                    <a:pt x="104525" y="11815"/>
                  </a:lnTo>
                  <a:lnTo>
                    <a:pt x="119128" y="22099"/>
                  </a:lnTo>
                  <a:lnTo>
                    <a:pt x="127029" y="39370"/>
                  </a:lnTo>
                  <a:lnTo>
                    <a:pt x="129129" y="61863"/>
                  </a:lnTo>
                  <a:lnTo>
                    <a:pt x="120968" y="102293"/>
                  </a:lnTo>
                  <a:lnTo>
                    <a:pt x="101302" y="144141"/>
                  </a:lnTo>
                  <a:lnTo>
                    <a:pt x="73136" y="186838"/>
                  </a:lnTo>
                  <a:lnTo>
                    <a:pt x="60307" y="209331"/>
                  </a:lnTo>
                  <a:lnTo>
                    <a:pt x="58086" y="218111"/>
                  </a:lnTo>
                  <a:lnTo>
                    <a:pt x="59890" y="219863"/>
                  </a:lnTo>
                  <a:lnTo>
                    <a:pt x="67540" y="221810"/>
                  </a:lnTo>
                  <a:lnTo>
                    <a:pt x="108434" y="217990"/>
                  </a:lnTo>
                  <a:lnTo>
                    <a:pt x="145324" y="214392"/>
                  </a:lnTo>
                  <a:lnTo>
                    <a:pt x="183828" y="212322"/>
                  </a:lnTo>
                  <a:lnTo>
                    <a:pt x="221401" y="210697"/>
                  </a:lnTo>
                  <a:lnTo>
                    <a:pt x="256915" y="207623"/>
                  </a:lnTo>
                  <a:lnTo>
                    <a:pt x="298529" y="201925"/>
                  </a:lnTo>
                  <a:lnTo>
                    <a:pt x="323850" y="197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052"/>
            <p:cNvSpPr/>
            <p:nvPr>
              <p:custDataLst>
                <p:tags r:id="rId126"/>
              </p:custDataLst>
            </p:nvPr>
          </p:nvSpPr>
          <p:spPr>
            <a:xfrm>
              <a:off x="8685386" y="1809750"/>
              <a:ext cx="331615" cy="114238"/>
            </a:xfrm>
            <a:custGeom>
              <a:avLst/>
              <a:gdLst/>
              <a:ahLst/>
              <a:cxnLst/>
              <a:rect l="0" t="0" r="0" b="0"/>
              <a:pathLst>
                <a:path w="331615" h="114238">
                  <a:moveTo>
                    <a:pt x="90314" y="25400"/>
                  </a:moveTo>
                  <a:lnTo>
                    <a:pt x="90314" y="25400"/>
                  </a:lnTo>
                  <a:lnTo>
                    <a:pt x="90313" y="21742"/>
                  </a:lnTo>
                  <a:lnTo>
                    <a:pt x="90313" y="23304"/>
                  </a:lnTo>
                  <a:lnTo>
                    <a:pt x="95340" y="40820"/>
                  </a:lnTo>
                  <a:lnTo>
                    <a:pt x="94390" y="61719"/>
                  </a:lnTo>
                  <a:lnTo>
                    <a:pt x="90009" y="78936"/>
                  </a:lnTo>
                  <a:lnTo>
                    <a:pt x="81006" y="93644"/>
                  </a:lnTo>
                  <a:lnTo>
                    <a:pt x="57295" y="110453"/>
                  </a:lnTo>
                  <a:lnTo>
                    <a:pt x="41772" y="114237"/>
                  </a:lnTo>
                  <a:lnTo>
                    <a:pt x="27817" y="112861"/>
                  </a:lnTo>
                  <a:lnTo>
                    <a:pt x="14560" y="107546"/>
                  </a:lnTo>
                  <a:lnTo>
                    <a:pt x="9472" y="102036"/>
                  </a:lnTo>
                  <a:lnTo>
                    <a:pt x="1938" y="86507"/>
                  </a:lnTo>
                  <a:lnTo>
                    <a:pt x="0" y="69727"/>
                  </a:lnTo>
                  <a:lnTo>
                    <a:pt x="471" y="61301"/>
                  </a:lnTo>
                  <a:lnTo>
                    <a:pt x="8521" y="46295"/>
                  </a:lnTo>
                  <a:lnTo>
                    <a:pt x="14618" y="39330"/>
                  </a:lnTo>
                  <a:lnTo>
                    <a:pt x="50168" y="22785"/>
                  </a:lnTo>
                  <a:lnTo>
                    <a:pt x="86113" y="15301"/>
                  </a:lnTo>
                  <a:lnTo>
                    <a:pt x="128664" y="9623"/>
                  </a:lnTo>
                  <a:lnTo>
                    <a:pt x="175796" y="4747"/>
                  </a:lnTo>
                  <a:lnTo>
                    <a:pt x="219323" y="2110"/>
                  </a:lnTo>
                  <a:lnTo>
                    <a:pt x="257718" y="938"/>
                  </a:lnTo>
                  <a:lnTo>
                    <a:pt x="300311" y="278"/>
                  </a:lnTo>
                  <a:lnTo>
                    <a:pt x="3316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575"/>
          <p:cNvGrpSpPr/>
          <p:nvPr/>
        </p:nvGrpSpPr>
        <p:grpSpPr>
          <a:xfrm>
            <a:off x="2921000" y="2089150"/>
            <a:ext cx="152401" cy="130659"/>
            <a:chOff x="2921000" y="2089150"/>
            <a:chExt cx="152401" cy="130659"/>
          </a:xfrm>
        </p:grpSpPr>
        <p:sp>
          <p:nvSpPr>
            <p:cNvPr id="52" name="SMARTInkShape-3053"/>
            <p:cNvSpPr/>
            <p:nvPr>
              <p:custDataLst>
                <p:tags r:id="rId121"/>
              </p:custDataLst>
            </p:nvPr>
          </p:nvSpPr>
          <p:spPr>
            <a:xfrm>
              <a:off x="2923979" y="2197100"/>
              <a:ext cx="149422" cy="22709"/>
            </a:xfrm>
            <a:custGeom>
              <a:avLst/>
              <a:gdLst/>
              <a:ahLst/>
              <a:cxnLst/>
              <a:rect l="0" t="0" r="0" b="0"/>
              <a:pathLst>
                <a:path w="149422" h="22709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8454" y="19755"/>
                  </a:lnTo>
                  <a:lnTo>
                    <a:pt x="26044" y="22708"/>
                  </a:lnTo>
                  <a:lnTo>
                    <a:pt x="70723" y="18100"/>
                  </a:lnTo>
                  <a:lnTo>
                    <a:pt x="116786" y="10396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054"/>
            <p:cNvSpPr/>
            <p:nvPr>
              <p:custDataLst>
                <p:tags r:id="rId122"/>
              </p:custDataLst>
            </p:nvPr>
          </p:nvSpPr>
          <p:spPr>
            <a:xfrm>
              <a:off x="2921000" y="20891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0"/>
                  </a:moveTo>
                  <a:lnTo>
                    <a:pt x="0" y="0"/>
                  </a:lnTo>
                  <a:lnTo>
                    <a:pt x="12552" y="1881"/>
                  </a:lnTo>
                  <a:lnTo>
                    <a:pt x="50911" y="5761"/>
                  </a:lnTo>
                  <a:lnTo>
                    <a:pt x="94645" y="6234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576"/>
          <p:cNvGrpSpPr/>
          <p:nvPr/>
        </p:nvGrpSpPr>
        <p:grpSpPr>
          <a:xfrm>
            <a:off x="3412641" y="1959843"/>
            <a:ext cx="1294134" cy="338858"/>
            <a:chOff x="3412641" y="1959843"/>
            <a:chExt cx="1294134" cy="338858"/>
          </a:xfrm>
        </p:grpSpPr>
        <p:sp>
          <p:nvSpPr>
            <p:cNvPr id="55" name="SMARTInkShape-3055"/>
            <p:cNvSpPr/>
            <p:nvPr>
              <p:custDataLst>
                <p:tags r:id="rId115"/>
              </p:custDataLst>
            </p:nvPr>
          </p:nvSpPr>
          <p:spPr>
            <a:xfrm>
              <a:off x="4347680" y="2138269"/>
              <a:ext cx="205271" cy="98266"/>
            </a:xfrm>
            <a:custGeom>
              <a:avLst/>
              <a:gdLst/>
              <a:ahLst/>
              <a:cxnLst/>
              <a:rect l="0" t="0" r="0" b="0"/>
              <a:pathLst>
                <a:path w="205271" h="98266">
                  <a:moveTo>
                    <a:pt x="65570" y="8031"/>
                  </a:moveTo>
                  <a:lnTo>
                    <a:pt x="65570" y="8031"/>
                  </a:lnTo>
                  <a:lnTo>
                    <a:pt x="62199" y="8031"/>
                  </a:lnTo>
                  <a:lnTo>
                    <a:pt x="58662" y="13675"/>
                  </a:lnTo>
                  <a:lnTo>
                    <a:pt x="55444" y="23945"/>
                  </a:lnTo>
                  <a:lnTo>
                    <a:pt x="47321" y="69177"/>
                  </a:lnTo>
                  <a:lnTo>
                    <a:pt x="32506" y="96229"/>
                  </a:lnTo>
                  <a:lnTo>
                    <a:pt x="29416" y="97874"/>
                  </a:lnTo>
                  <a:lnTo>
                    <a:pt x="25945" y="98265"/>
                  </a:lnTo>
                  <a:lnTo>
                    <a:pt x="22220" y="97820"/>
                  </a:lnTo>
                  <a:lnTo>
                    <a:pt x="14318" y="93563"/>
                  </a:lnTo>
                  <a:lnTo>
                    <a:pt x="10235" y="90453"/>
                  </a:lnTo>
                  <a:lnTo>
                    <a:pt x="3817" y="79470"/>
                  </a:lnTo>
                  <a:lnTo>
                    <a:pt x="1118" y="72590"/>
                  </a:lnTo>
                  <a:lnTo>
                    <a:pt x="0" y="57420"/>
                  </a:lnTo>
                  <a:lnTo>
                    <a:pt x="2561" y="41976"/>
                  </a:lnTo>
                  <a:lnTo>
                    <a:pt x="8403" y="28057"/>
                  </a:lnTo>
                  <a:lnTo>
                    <a:pt x="19466" y="16696"/>
                  </a:lnTo>
                  <a:lnTo>
                    <a:pt x="35201" y="7649"/>
                  </a:lnTo>
                  <a:lnTo>
                    <a:pt x="68567" y="0"/>
                  </a:lnTo>
                  <a:lnTo>
                    <a:pt x="108007" y="1575"/>
                  </a:lnTo>
                  <a:lnTo>
                    <a:pt x="153654" y="8428"/>
                  </a:lnTo>
                  <a:lnTo>
                    <a:pt x="205270" y="14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056"/>
            <p:cNvSpPr/>
            <p:nvPr>
              <p:custDataLst>
                <p:tags r:id="rId116"/>
              </p:custDataLst>
            </p:nvPr>
          </p:nvSpPr>
          <p:spPr>
            <a:xfrm>
              <a:off x="4641850" y="2012950"/>
              <a:ext cx="64925" cy="285751"/>
            </a:xfrm>
            <a:custGeom>
              <a:avLst/>
              <a:gdLst/>
              <a:ahLst/>
              <a:cxnLst/>
              <a:rect l="0" t="0" r="0" b="0"/>
              <a:pathLst>
                <a:path w="64925" h="285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0507" y="33257"/>
                  </a:lnTo>
                  <a:lnTo>
                    <a:pt x="50431" y="72570"/>
                  </a:lnTo>
                  <a:lnTo>
                    <a:pt x="62999" y="119966"/>
                  </a:lnTo>
                  <a:lnTo>
                    <a:pt x="64924" y="153037"/>
                  </a:lnTo>
                  <a:lnTo>
                    <a:pt x="62016" y="186549"/>
                  </a:lnTo>
                  <a:lnTo>
                    <a:pt x="53668" y="220259"/>
                  </a:lnTo>
                  <a:lnTo>
                    <a:pt x="37068" y="257486"/>
                  </a:lnTo>
                  <a:lnTo>
                    <a:pt x="24942" y="271542"/>
                  </a:lnTo>
                  <a:lnTo>
                    <a:pt x="63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057"/>
            <p:cNvSpPr/>
            <p:nvPr>
              <p:custDataLst>
                <p:tags r:id="rId117"/>
              </p:custDataLst>
            </p:nvPr>
          </p:nvSpPr>
          <p:spPr>
            <a:xfrm>
              <a:off x="4191657" y="2015238"/>
              <a:ext cx="107294" cy="258063"/>
            </a:xfrm>
            <a:custGeom>
              <a:avLst/>
              <a:gdLst/>
              <a:ahLst/>
              <a:cxnLst/>
              <a:rect l="0" t="0" r="0" b="0"/>
              <a:pathLst>
                <a:path w="107294" h="258063">
                  <a:moveTo>
                    <a:pt x="107293" y="23112"/>
                  </a:moveTo>
                  <a:lnTo>
                    <a:pt x="107293" y="23112"/>
                  </a:lnTo>
                  <a:lnTo>
                    <a:pt x="96462" y="2861"/>
                  </a:lnTo>
                  <a:lnTo>
                    <a:pt x="92366" y="0"/>
                  </a:lnTo>
                  <a:lnTo>
                    <a:pt x="82550" y="2492"/>
                  </a:lnTo>
                  <a:lnTo>
                    <a:pt x="75980" y="5132"/>
                  </a:lnTo>
                  <a:lnTo>
                    <a:pt x="63038" y="17473"/>
                  </a:lnTo>
                  <a:lnTo>
                    <a:pt x="34110" y="60882"/>
                  </a:lnTo>
                  <a:lnTo>
                    <a:pt x="19734" y="93991"/>
                  </a:lnTo>
                  <a:lnTo>
                    <a:pt x="7700" y="130814"/>
                  </a:lnTo>
                  <a:lnTo>
                    <a:pt x="0" y="165994"/>
                  </a:lnTo>
                  <a:lnTo>
                    <a:pt x="1811" y="210792"/>
                  </a:lnTo>
                  <a:lnTo>
                    <a:pt x="11493" y="232114"/>
                  </a:lnTo>
                  <a:lnTo>
                    <a:pt x="18027" y="240763"/>
                  </a:lnTo>
                  <a:lnTo>
                    <a:pt x="36574" y="250374"/>
                  </a:lnTo>
                  <a:lnTo>
                    <a:pt x="69193" y="258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058"/>
            <p:cNvSpPr/>
            <p:nvPr>
              <p:custDataLst>
                <p:tags r:id="rId118"/>
              </p:custDataLst>
            </p:nvPr>
          </p:nvSpPr>
          <p:spPr>
            <a:xfrm>
              <a:off x="3412641" y="2190750"/>
              <a:ext cx="156060" cy="12701"/>
            </a:xfrm>
            <a:custGeom>
              <a:avLst/>
              <a:gdLst/>
              <a:ahLst/>
              <a:cxnLst/>
              <a:rect l="0" t="0" r="0" b="0"/>
              <a:pathLst>
                <a:path w="1560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0407" y="11994"/>
                  </a:lnTo>
                  <a:lnTo>
                    <a:pt x="80428" y="7674"/>
                  </a:lnTo>
                  <a:lnTo>
                    <a:pt x="122304" y="3240"/>
                  </a:lnTo>
                  <a:lnTo>
                    <a:pt x="156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059"/>
            <p:cNvSpPr/>
            <p:nvPr>
              <p:custDataLst>
                <p:tags r:id="rId119"/>
              </p:custDataLst>
            </p:nvPr>
          </p:nvSpPr>
          <p:spPr>
            <a:xfrm>
              <a:off x="3633237" y="2107380"/>
              <a:ext cx="133801" cy="148116"/>
            </a:xfrm>
            <a:custGeom>
              <a:avLst/>
              <a:gdLst/>
              <a:ahLst/>
              <a:cxnLst/>
              <a:rect l="0" t="0" r="0" b="0"/>
              <a:pathLst>
                <a:path w="133801" h="148116">
                  <a:moveTo>
                    <a:pt x="5313" y="26220"/>
                  </a:moveTo>
                  <a:lnTo>
                    <a:pt x="5313" y="26220"/>
                  </a:lnTo>
                  <a:lnTo>
                    <a:pt x="5313" y="14664"/>
                  </a:lnTo>
                  <a:lnTo>
                    <a:pt x="6018" y="14988"/>
                  </a:lnTo>
                  <a:lnTo>
                    <a:pt x="8684" y="17230"/>
                  </a:lnTo>
                  <a:lnTo>
                    <a:pt x="14151" y="29201"/>
                  </a:lnTo>
                  <a:lnTo>
                    <a:pt x="17504" y="69033"/>
                  </a:lnTo>
                  <a:lnTo>
                    <a:pt x="17912" y="109309"/>
                  </a:lnTo>
                  <a:lnTo>
                    <a:pt x="14205" y="125237"/>
                  </a:lnTo>
                  <a:lnTo>
                    <a:pt x="7069" y="145968"/>
                  </a:lnTo>
                  <a:lnTo>
                    <a:pt x="5778" y="147680"/>
                  </a:lnTo>
                  <a:lnTo>
                    <a:pt x="4212" y="148115"/>
                  </a:lnTo>
                  <a:lnTo>
                    <a:pt x="2462" y="147700"/>
                  </a:lnTo>
                  <a:lnTo>
                    <a:pt x="1296" y="146012"/>
                  </a:lnTo>
                  <a:lnTo>
                    <a:pt x="0" y="140374"/>
                  </a:lnTo>
                  <a:lnTo>
                    <a:pt x="7892" y="94716"/>
                  </a:lnTo>
                  <a:lnTo>
                    <a:pt x="21763" y="47119"/>
                  </a:lnTo>
                  <a:lnTo>
                    <a:pt x="32380" y="29864"/>
                  </a:lnTo>
                  <a:lnTo>
                    <a:pt x="53627" y="11621"/>
                  </a:lnTo>
                  <a:lnTo>
                    <a:pt x="71055" y="649"/>
                  </a:lnTo>
                  <a:lnTo>
                    <a:pt x="77364" y="0"/>
                  </a:lnTo>
                  <a:lnTo>
                    <a:pt x="91898" y="3043"/>
                  </a:lnTo>
                  <a:lnTo>
                    <a:pt x="105884" y="12862"/>
                  </a:lnTo>
                  <a:lnTo>
                    <a:pt x="117745" y="26633"/>
                  </a:lnTo>
                  <a:lnTo>
                    <a:pt x="133626" y="66770"/>
                  </a:lnTo>
                  <a:lnTo>
                    <a:pt x="133800" y="95306"/>
                  </a:lnTo>
                  <a:lnTo>
                    <a:pt x="125963" y="146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060"/>
            <p:cNvSpPr/>
            <p:nvPr>
              <p:custDataLst>
                <p:tags r:id="rId120"/>
              </p:custDataLst>
            </p:nvPr>
          </p:nvSpPr>
          <p:spPr>
            <a:xfrm>
              <a:off x="3850791" y="1959843"/>
              <a:ext cx="251310" cy="312575"/>
            </a:xfrm>
            <a:custGeom>
              <a:avLst/>
              <a:gdLst/>
              <a:ahLst/>
              <a:cxnLst/>
              <a:rect l="0" t="0" r="0" b="0"/>
              <a:pathLst>
                <a:path w="251310" h="312575">
                  <a:moveTo>
                    <a:pt x="3659" y="307107"/>
                  </a:moveTo>
                  <a:lnTo>
                    <a:pt x="3659" y="307107"/>
                  </a:lnTo>
                  <a:lnTo>
                    <a:pt x="288" y="307107"/>
                  </a:lnTo>
                  <a:lnTo>
                    <a:pt x="0" y="307813"/>
                  </a:lnTo>
                  <a:lnTo>
                    <a:pt x="1563" y="310478"/>
                  </a:lnTo>
                  <a:lnTo>
                    <a:pt x="2967" y="311471"/>
                  </a:lnTo>
                  <a:lnTo>
                    <a:pt x="6408" y="312574"/>
                  </a:lnTo>
                  <a:lnTo>
                    <a:pt x="15684" y="309824"/>
                  </a:lnTo>
                  <a:lnTo>
                    <a:pt x="57445" y="289669"/>
                  </a:lnTo>
                  <a:lnTo>
                    <a:pt x="100905" y="253244"/>
                  </a:lnTo>
                  <a:lnTo>
                    <a:pt x="119552" y="230957"/>
                  </a:lnTo>
                  <a:lnTo>
                    <a:pt x="134894" y="199885"/>
                  </a:lnTo>
                  <a:lnTo>
                    <a:pt x="146887" y="159264"/>
                  </a:lnTo>
                  <a:lnTo>
                    <a:pt x="156216" y="115810"/>
                  </a:lnTo>
                  <a:lnTo>
                    <a:pt x="162714" y="77682"/>
                  </a:lnTo>
                  <a:lnTo>
                    <a:pt x="163597" y="34596"/>
                  </a:lnTo>
                  <a:lnTo>
                    <a:pt x="159390" y="9601"/>
                  </a:lnTo>
                  <a:lnTo>
                    <a:pt x="156868" y="5053"/>
                  </a:lnTo>
                  <a:lnTo>
                    <a:pt x="153776" y="2021"/>
                  </a:lnTo>
                  <a:lnTo>
                    <a:pt x="150304" y="0"/>
                  </a:lnTo>
                  <a:lnTo>
                    <a:pt x="145872" y="1474"/>
                  </a:lnTo>
                  <a:lnTo>
                    <a:pt x="135304" y="10638"/>
                  </a:lnTo>
                  <a:lnTo>
                    <a:pt x="117454" y="45149"/>
                  </a:lnTo>
                  <a:lnTo>
                    <a:pt x="106916" y="78968"/>
                  </a:lnTo>
                  <a:lnTo>
                    <a:pt x="98234" y="116812"/>
                  </a:lnTo>
                  <a:lnTo>
                    <a:pt x="92024" y="154798"/>
                  </a:lnTo>
                  <a:lnTo>
                    <a:pt x="91303" y="201771"/>
                  </a:lnTo>
                  <a:lnTo>
                    <a:pt x="98929" y="232387"/>
                  </a:lnTo>
                  <a:lnTo>
                    <a:pt x="108090" y="244030"/>
                  </a:lnTo>
                  <a:lnTo>
                    <a:pt x="113496" y="248122"/>
                  </a:lnTo>
                  <a:lnTo>
                    <a:pt x="117806" y="249439"/>
                  </a:lnTo>
                  <a:lnTo>
                    <a:pt x="121385" y="248906"/>
                  </a:lnTo>
                  <a:lnTo>
                    <a:pt x="135569" y="237912"/>
                  </a:lnTo>
                  <a:lnTo>
                    <a:pt x="139897" y="228376"/>
                  </a:lnTo>
                  <a:lnTo>
                    <a:pt x="142675" y="211749"/>
                  </a:lnTo>
                  <a:lnTo>
                    <a:pt x="143609" y="211785"/>
                  </a:lnTo>
                  <a:lnTo>
                    <a:pt x="146527" y="217469"/>
                  </a:lnTo>
                  <a:lnTo>
                    <a:pt x="151466" y="264139"/>
                  </a:lnTo>
                  <a:lnTo>
                    <a:pt x="155152" y="273141"/>
                  </a:lnTo>
                  <a:lnTo>
                    <a:pt x="154748" y="273174"/>
                  </a:lnTo>
                  <a:lnTo>
                    <a:pt x="152419" y="271330"/>
                  </a:lnTo>
                  <a:lnTo>
                    <a:pt x="152795" y="264395"/>
                  </a:lnTo>
                  <a:lnTo>
                    <a:pt x="166473" y="226511"/>
                  </a:lnTo>
                  <a:lnTo>
                    <a:pt x="182663" y="198481"/>
                  </a:lnTo>
                  <a:lnTo>
                    <a:pt x="194694" y="185686"/>
                  </a:lnTo>
                  <a:lnTo>
                    <a:pt x="216739" y="173921"/>
                  </a:lnTo>
                  <a:lnTo>
                    <a:pt x="223323" y="173161"/>
                  </a:lnTo>
                  <a:lnTo>
                    <a:pt x="234403" y="176079"/>
                  </a:lnTo>
                  <a:lnTo>
                    <a:pt x="238627" y="180949"/>
                  </a:lnTo>
                  <a:lnTo>
                    <a:pt x="245202" y="195768"/>
                  </a:lnTo>
                  <a:lnTo>
                    <a:pt x="250505" y="237368"/>
                  </a:lnTo>
                  <a:lnTo>
                    <a:pt x="251309" y="275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577"/>
          <p:cNvGrpSpPr/>
          <p:nvPr/>
        </p:nvGrpSpPr>
        <p:grpSpPr>
          <a:xfrm>
            <a:off x="4933950" y="2010180"/>
            <a:ext cx="1695311" cy="415521"/>
            <a:chOff x="4933950" y="2010180"/>
            <a:chExt cx="1695311" cy="415521"/>
          </a:xfrm>
        </p:grpSpPr>
        <p:sp>
          <p:nvSpPr>
            <p:cNvPr id="62" name="SMARTInkShape-3061"/>
            <p:cNvSpPr/>
            <p:nvPr>
              <p:custDataLst>
                <p:tags r:id="rId105"/>
              </p:custDataLst>
            </p:nvPr>
          </p:nvSpPr>
          <p:spPr>
            <a:xfrm>
              <a:off x="6572250" y="2076450"/>
              <a:ext cx="57011" cy="349251"/>
            </a:xfrm>
            <a:custGeom>
              <a:avLst/>
              <a:gdLst/>
              <a:ahLst/>
              <a:cxnLst/>
              <a:rect l="0" t="0" r="0" b="0"/>
              <a:pathLst>
                <a:path w="57011" h="349251">
                  <a:moveTo>
                    <a:pt x="12700" y="0"/>
                  </a:moveTo>
                  <a:lnTo>
                    <a:pt x="12700" y="0"/>
                  </a:lnTo>
                  <a:lnTo>
                    <a:pt x="28280" y="37903"/>
                  </a:lnTo>
                  <a:lnTo>
                    <a:pt x="39380" y="76583"/>
                  </a:lnTo>
                  <a:lnTo>
                    <a:pt x="49957" y="123642"/>
                  </a:lnTo>
                  <a:lnTo>
                    <a:pt x="53766" y="148045"/>
                  </a:lnTo>
                  <a:lnTo>
                    <a:pt x="57010" y="172780"/>
                  </a:lnTo>
                  <a:lnTo>
                    <a:pt x="54971" y="219078"/>
                  </a:lnTo>
                  <a:lnTo>
                    <a:pt x="47009" y="261057"/>
                  </a:lnTo>
                  <a:lnTo>
                    <a:pt x="36415" y="296177"/>
                  </a:lnTo>
                  <a:lnTo>
                    <a:pt x="10120" y="336571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062"/>
            <p:cNvSpPr/>
            <p:nvPr>
              <p:custDataLst>
                <p:tags r:id="rId106"/>
              </p:custDataLst>
            </p:nvPr>
          </p:nvSpPr>
          <p:spPr>
            <a:xfrm>
              <a:off x="6325483" y="2216150"/>
              <a:ext cx="195968" cy="25401"/>
            </a:xfrm>
            <a:custGeom>
              <a:avLst/>
              <a:gdLst/>
              <a:ahLst/>
              <a:cxnLst/>
              <a:rect l="0" t="0" r="0" b="0"/>
              <a:pathLst>
                <a:path w="1959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42521" y="14032"/>
                  </a:lnTo>
                  <a:lnTo>
                    <a:pt x="87314" y="8940"/>
                  </a:lnTo>
                  <a:lnTo>
                    <a:pt x="122277" y="7501"/>
                  </a:lnTo>
                  <a:lnTo>
                    <a:pt x="167548" y="3320"/>
                  </a:lnTo>
                  <a:lnTo>
                    <a:pt x="195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063"/>
            <p:cNvSpPr/>
            <p:nvPr>
              <p:custDataLst>
                <p:tags r:id="rId107"/>
              </p:custDataLst>
            </p:nvPr>
          </p:nvSpPr>
          <p:spPr>
            <a:xfrm>
              <a:off x="6451600" y="2256942"/>
              <a:ext cx="19051" cy="92559"/>
            </a:xfrm>
            <a:custGeom>
              <a:avLst/>
              <a:gdLst/>
              <a:ahLst/>
              <a:cxnLst/>
              <a:rect l="0" t="0" r="0" b="0"/>
              <a:pathLst>
                <a:path w="19051" h="92559">
                  <a:moveTo>
                    <a:pt x="19050" y="3658"/>
                  </a:moveTo>
                  <a:lnTo>
                    <a:pt x="19050" y="3658"/>
                  </a:lnTo>
                  <a:lnTo>
                    <a:pt x="19049" y="0"/>
                  </a:lnTo>
                  <a:lnTo>
                    <a:pt x="19049" y="1562"/>
                  </a:lnTo>
                  <a:lnTo>
                    <a:pt x="8218" y="44756"/>
                  </a:lnTo>
                  <a:lnTo>
                    <a:pt x="0" y="9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064"/>
            <p:cNvSpPr/>
            <p:nvPr>
              <p:custDataLst>
                <p:tags r:id="rId108"/>
              </p:custDataLst>
            </p:nvPr>
          </p:nvSpPr>
          <p:spPr>
            <a:xfrm>
              <a:off x="6362700" y="2254250"/>
              <a:ext cx="44451" cy="114301"/>
            </a:xfrm>
            <a:custGeom>
              <a:avLst/>
              <a:gdLst/>
              <a:ahLst/>
              <a:cxnLst/>
              <a:rect l="0" t="0" r="0" b="0"/>
              <a:pathLst>
                <a:path w="44451" h="114301">
                  <a:moveTo>
                    <a:pt x="44450" y="0"/>
                  </a:moveTo>
                  <a:lnTo>
                    <a:pt x="44450" y="0"/>
                  </a:lnTo>
                  <a:lnTo>
                    <a:pt x="41079" y="3371"/>
                  </a:lnTo>
                  <a:lnTo>
                    <a:pt x="26152" y="42716"/>
                  </a:lnTo>
                  <a:lnTo>
                    <a:pt x="7362" y="8333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065"/>
            <p:cNvSpPr/>
            <p:nvPr>
              <p:custDataLst>
                <p:tags r:id="rId109"/>
              </p:custDataLst>
            </p:nvPr>
          </p:nvSpPr>
          <p:spPr>
            <a:xfrm>
              <a:off x="6208318" y="2216411"/>
              <a:ext cx="141683" cy="120157"/>
            </a:xfrm>
            <a:custGeom>
              <a:avLst/>
              <a:gdLst/>
              <a:ahLst/>
              <a:cxnLst/>
              <a:rect l="0" t="0" r="0" b="0"/>
              <a:pathLst>
                <a:path w="141683" h="120157">
                  <a:moveTo>
                    <a:pt x="27382" y="6089"/>
                  </a:moveTo>
                  <a:lnTo>
                    <a:pt x="27382" y="6089"/>
                  </a:lnTo>
                  <a:lnTo>
                    <a:pt x="27382" y="2718"/>
                  </a:lnTo>
                  <a:lnTo>
                    <a:pt x="29499" y="1725"/>
                  </a:lnTo>
                  <a:lnTo>
                    <a:pt x="53897" y="0"/>
                  </a:lnTo>
                  <a:lnTo>
                    <a:pt x="64096" y="3618"/>
                  </a:lnTo>
                  <a:lnTo>
                    <a:pt x="73333" y="10635"/>
                  </a:lnTo>
                  <a:lnTo>
                    <a:pt x="82141" y="20809"/>
                  </a:lnTo>
                  <a:lnTo>
                    <a:pt x="83644" y="27192"/>
                  </a:lnTo>
                  <a:lnTo>
                    <a:pt x="81551" y="41809"/>
                  </a:lnTo>
                  <a:lnTo>
                    <a:pt x="70271" y="57712"/>
                  </a:lnTo>
                  <a:lnTo>
                    <a:pt x="25635" y="93556"/>
                  </a:lnTo>
                  <a:lnTo>
                    <a:pt x="2185" y="111456"/>
                  </a:lnTo>
                  <a:lnTo>
                    <a:pt x="0" y="114434"/>
                  </a:lnTo>
                  <a:lnTo>
                    <a:pt x="661" y="116419"/>
                  </a:lnTo>
                  <a:lnTo>
                    <a:pt x="3218" y="117742"/>
                  </a:lnTo>
                  <a:lnTo>
                    <a:pt x="45069" y="120156"/>
                  </a:lnTo>
                  <a:lnTo>
                    <a:pt x="81541" y="118439"/>
                  </a:lnTo>
                  <a:lnTo>
                    <a:pt x="124628" y="111537"/>
                  </a:lnTo>
                  <a:lnTo>
                    <a:pt x="141682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066"/>
            <p:cNvSpPr/>
            <p:nvPr>
              <p:custDataLst>
                <p:tags r:id="rId110"/>
              </p:custDataLst>
            </p:nvPr>
          </p:nvSpPr>
          <p:spPr>
            <a:xfrm>
              <a:off x="6102350" y="2109299"/>
              <a:ext cx="361951" cy="266234"/>
            </a:xfrm>
            <a:custGeom>
              <a:avLst/>
              <a:gdLst/>
              <a:ahLst/>
              <a:cxnLst/>
              <a:rect l="0" t="0" r="0" b="0"/>
              <a:pathLst>
                <a:path w="361951" h="266234">
                  <a:moveTo>
                    <a:pt x="0" y="164001"/>
                  </a:moveTo>
                  <a:lnTo>
                    <a:pt x="0" y="164001"/>
                  </a:lnTo>
                  <a:lnTo>
                    <a:pt x="1881" y="176553"/>
                  </a:lnTo>
                  <a:lnTo>
                    <a:pt x="9721" y="223577"/>
                  </a:lnTo>
                  <a:lnTo>
                    <a:pt x="20049" y="247975"/>
                  </a:lnTo>
                  <a:lnTo>
                    <a:pt x="32810" y="265490"/>
                  </a:lnTo>
                  <a:lnTo>
                    <a:pt x="35984" y="266233"/>
                  </a:lnTo>
                  <a:lnTo>
                    <a:pt x="39512" y="265317"/>
                  </a:lnTo>
                  <a:lnTo>
                    <a:pt x="43274" y="263295"/>
                  </a:lnTo>
                  <a:lnTo>
                    <a:pt x="49337" y="253522"/>
                  </a:lnTo>
                  <a:lnTo>
                    <a:pt x="51941" y="246965"/>
                  </a:lnTo>
                  <a:lnTo>
                    <a:pt x="51052" y="207566"/>
                  </a:lnTo>
                  <a:lnTo>
                    <a:pt x="47854" y="173956"/>
                  </a:lnTo>
                  <a:lnTo>
                    <a:pt x="44082" y="135499"/>
                  </a:lnTo>
                  <a:lnTo>
                    <a:pt x="40759" y="99122"/>
                  </a:lnTo>
                  <a:lnTo>
                    <a:pt x="36744" y="58418"/>
                  </a:lnTo>
                  <a:lnTo>
                    <a:pt x="34675" y="50047"/>
                  </a:lnTo>
                  <a:lnTo>
                    <a:pt x="35110" y="47815"/>
                  </a:lnTo>
                  <a:lnTo>
                    <a:pt x="36107" y="46327"/>
                  </a:lnTo>
                  <a:lnTo>
                    <a:pt x="72992" y="34954"/>
                  </a:lnTo>
                  <a:lnTo>
                    <a:pt x="103703" y="27625"/>
                  </a:lnTo>
                  <a:lnTo>
                    <a:pt x="143221" y="19663"/>
                  </a:lnTo>
                  <a:lnTo>
                    <a:pt x="188537" y="11421"/>
                  </a:lnTo>
                  <a:lnTo>
                    <a:pt x="235488" y="4466"/>
                  </a:lnTo>
                  <a:lnTo>
                    <a:pt x="279873" y="1374"/>
                  </a:lnTo>
                  <a:lnTo>
                    <a:pt x="313713" y="0"/>
                  </a:lnTo>
                  <a:lnTo>
                    <a:pt x="345070" y="1108"/>
                  </a:lnTo>
                  <a:lnTo>
                    <a:pt x="361950" y="5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067"/>
            <p:cNvSpPr/>
            <p:nvPr>
              <p:custDataLst>
                <p:tags r:id="rId111"/>
              </p:custDataLst>
            </p:nvPr>
          </p:nvSpPr>
          <p:spPr>
            <a:xfrm>
              <a:off x="5962491" y="2072748"/>
              <a:ext cx="108110" cy="264341"/>
            </a:xfrm>
            <a:custGeom>
              <a:avLst/>
              <a:gdLst/>
              <a:ahLst/>
              <a:cxnLst/>
              <a:rect l="0" t="0" r="0" b="0"/>
              <a:pathLst>
                <a:path w="108110" h="264341">
                  <a:moveTo>
                    <a:pt x="108109" y="16402"/>
                  </a:moveTo>
                  <a:lnTo>
                    <a:pt x="108109" y="16402"/>
                  </a:lnTo>
                  <a:lnTo>
                    <a:pt x="104738" y="6289"/>
                  </a:lnTo>
                  <a:lnTo>
                    <a:pt x="101628" y="3310"/>
                  </a:lnTo>
                  <a:lnTo>
                    <a:pt x="92529" y="0"/>
                  </a:lnTo>
                  <a:lnTo>
                    <a:pt x="87139" y="1234"/>
                  </a:lnTo>
                  <a:lnTo>
                    <a:pt x="75506" y="8249"/>
                  </a:lnTo>
                  <a:lnTo>
                    <a:pt x="53685" y="40954"/>
                  </a:lnTo>
                  <a:lnTo>
                    <a:pt x="37588" y="74351"/>
                  </a:lnTo>
                  <a:lnTo>
                    <a:pt x="22439" y="112713"/>
                  </a:lnTo>
                  <a:lnTo>
                    <a:pt x="11001" y="153281"/>
                  </a:lnTo>
                  <a:lnTo>
                    <a:pt x="3096" y="189185"/>
                  </a:lnTo>
                  <a:lnTo>
                    <a:pt x="0" y="205674"/>
                  </a:lnTo>
                  <a:lnTo>
                    <a:pt x="4086" y="231521"/>
                  </a:lnTo>
                  <a:lnTo>
                    <a:pt x="9127" y="242365"/>
                  </a:lnTo>
                  <a:lnTo>
                    <a:pt x="22255" y="256295"/>
                  </a:lnTo>
                  <a:lnTo>
                    <a:pt x="29706" y="260997"/>
                  </a:lnTo>
                  <a:lnTo>
                    <a:pt x="49274" y="264340"/>
                  </a:lnTo>
                  <a:lnTo>
                    <a:pt x="82709" y="264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068"/>
            <p:cNvSpPr/>
            <p:nvPr>
              <p:custDataLst>
                <p:tags r:id="rId112"/>
              </p:custDataLst>
            </p:nvPr>
          </p:nvSpPr>
          <p:spPr>
            <a:xfrm>
              <a:off x="5581650" y="2010180"/>
              <a:ext cx="323851" cy="275559"/>
            </a:xfrm>
            <a:custGeom>
              <a:avLst/>
              <a:gdLst/>
              <a:ahLst/>
              <a:cxnLst/>
              <a:rect l="0" t="0" r="0" b="0"/>
              <a:pathLst>
                <a:path w="323851" h="275559">
                  <a:moveTo>
                    <a:pt x="0" y="269470"/>
                  </a:moveTo>
                  <a:lnTo>
                    <a:pt x="0" y="269470"/>
                  </a:lnTo>
                  <a:lnTo>
                    <a:pt x="0" y="272841"/>
                  </a:lnTo>
                  <a:lnTo>
                    <a:pt x="706" y="273834"/>
                  </a:lnTo>
                  <a:lnTo>
                    <a:pt x="1881" y="274496"/>
                  </a:lnTo>
                  <a:lnTo>
                    <a:pt x="8788" y="275428"/>
                  </a:lnTo>
                  <a:lnTo>
                    <a:pt x="12209" y="275558"/>
                  </a:lnTo>
                  <a:lnTo>
                    <a:pt x="57174" y="258120"/>
                  </a:lnTo>
                  <a:lnTo>
                    <a:pt x="97084" y="230957"/>
                  </a:lnTo>
                  <a:lnTo>
                    <a:pt x="115350" y="212372"/>
                  </a:lnTo>
                  <a:lnTo>
                    <a:pt x="138130" y="168591"/>
                  </a:lnTo>
                  <a:lnTo>
                    <a:pt x="149820" y="131737"/>
                  </a:lnTo>
                  <a:lnTo>
                    <a:pt x="158309" y="94661"/>
                  </a:lnTo>
                  <a:lnTo>
                    <a:pt x="162382" y="51399"/>
                  </a:lnTo>
                  <a:lnTo>
                    <a:pt x="160835" y="29792"/>
                  </a:lnTo>
                  <a:lnTo>
                    <a:pt x="154032" y="14545"/>
                  </a:lnTo>
                  <a:lnTo>
                    <a:pt x="144659" y="4475"/>
                  </a:lnTo>
                  <a:lnTo>
                    <a:pt x="135789" y="0"/>
                  </a:lnTo>
                  <a:lnTo>
                    <a:pt x="130742" y="923"/>
                  </a:lnTo>
                  <a:lnTo>
                    <a:pt x="119491" y="7594"/>
                  </a:lnTo>
                  <a:lnTo>
                    <a:pt x="101257" y="40104"/>
                  </a:lnTo>
                  <a:lnTo>
                    <a:pt x="92511" y="75337"/>
                  </a:lnTo>
                  <a:lnTo>
                    <a:pt x="88388" y="114750"/>
                  </a:lnTo>
                  <a:lnTo>
                    <a:pt x="91260" y="151081"/>
                  </a:lnTo>
                  <a:lnTo>
                    <a:pt x="104180" y="193156"/>
                  </a:lnTo>
                  <a:lnTo>
                    <a:pt x="124785" y="221223"/>
                  </a:lnTo>
                  <a:lnTo>
                    <a:pt x="138715" y="230388"/>
                  </a:lnTo>
                  <a:lnTo>
                    <a:pt x="145393" y="232832"/>
                  </a:lnTo>
                  <a:lnTo>
                    <a:pt x="151963" y="233050"/>
                  </a:lnTo>
                  <a:lnTo>
                    <a:pt x="164905" y="229530"/>
                  </a:lnTo>
                  <a:lnTo>
                    <a:pt x="184092" y="216243"/>
                  </a:lnTo>
                  <a:lnTo>
                    <a:pt x="196441" y="198901"/>
                  </a:lnTo>
                  <a:lnTo>
                    <a:pt x="201198" y="187099"/>
                  </a:lnTo>
                  <a:lnTo>
                    <a:pt x="201865" y="186334"/>
                  </a:lnTo>
                  <a:lnTo>
                    <a:pt x="202310" y="187235"/>
                  </a:lnTo>
                  <a:lnTo>
                    <a:pt x="203024" y="205562"/>
                  </a:lnTo>
                  <a:lnTo>
                    <a:pt x="197235" y="252041"/>
                  </a:lnTo>
                  <a:lnTo>
                    <a:pt x="197107" y="253617"/>
                  </a:lnTo>
                  <a:lnTo>
                    <a:pt x="196926" y="249094"/>
                  </a:lnTo>
                  <a:lnTo>
                    <a:pt x="212754" y="207493"/>
                  </a:lnTo>
                  <a:lnTo>
                    <a:pt x="226100" y="178356"/>
                  </a:lnTo>
                  <a:lnTo>
                    <a:pt x="239718" y="160301"/>
                  </a:lnTo>
                  <a:lnTo>
                    <a:pt x="253297" y="150395"/>
                  </a:lnTo>
                  <a:lnTo>
                    <a:pt x="259881" y="147753"/>
                  </a:lnTo>
                  <a:lnTo>
                    <a:pt x="274723" y="148581"/>
                  </a:lnTo>
                  <a:lnTo>
                    <a:pt x="282632" y="150777"/>
                  </a:lnTo>
                  <a:lnTo>
                    <a:pt x="295184" y="162625"/>
                  </a:lnTo>
                  <a:lnTo>
                    <a:pt x="314739" y="202347"/>
                  </a:lnTo>
                  <a:lnTo>
                    <a:pt x="322050" y="236456"/>
                  </a:lnTo>
                  <a:lnTo>
                    <a:pt x="323850" y="269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069"/>
            <p:cNvSpPr/>
            <p:nvPr>
              <p:custDataLst>
                <p:tags r:id="rId113"/>
              </p:custDataLst>
            </p:nvPr>
          </p:nvSpPr>
          <p:spPr>
            <a:xfrm>
              <a:off x="5315289" y="2139163"/>
              <a:ext cx="140870" cy="159538"/>
            </a:xfrm>
            <a:custGeom>
              <a:avLst/>
              <a:gdLst/>
              <a:ahLst/>
              <a:cxnLst/>
              <a:rect l="0" t="0" r="0" b="0"/>
              <a:pathLst>
                <a:path w="140870" h="159538">
                  <a:moveTo>
                    <a:pt x="12361" y="19837"/>
                  </a:moveTo>
                  <a:lnTo>
                    <a:pt x="12361" y="19837"/>
                  </a:lnTo>
                  <a:lnTo>
                    <a:pt x="12361" y="58519"/>
                  </a:lnTo>
                  <a:lnTo>
                    <a:pt x="12361" y="96988"/>
                  </a:lnTo>
                  <a:lnTo>
                    <a:pt x="11656" y="133165"/>
                  </a:lnTo>
                  <a:lnTo>
                    <a:pt x="8990" y="140290"/>
                  </a:lnTo>
                  <a:lnTo>
                    <a:pt x="7292" y="141767"/>
                  </a:lnTo>
                  <a:lnTo>
                    <a:pt x="5454" y="142046"/>
                  </a:lnTo>
                  <a:lnTo>
                    <a:pt x="3522" y="141526"/>
                  </a:lnTo>
                  <a:lnTo>
                    <a:pt x="2235" y="140474"/>
                  </a:lnTo>
                  <a:lnTo>
                    <a:pt x="805" y="137424"/>
                  </a:lnTo>
                  <a:lnTo>
                    <a:pt x="0" y="121627"/>
                  </a:lnTo>
                  <a:lnTo>
                    <a:pt x="10572" y="79454"/>
                  </a:lnTo>
                  <a:lnTo>
                    <a:pt x="27118" y="37893"/>
                  </a:lnTo>
                  <a:lnTo>
                    <a:pt x="48875" y="12017"/>
                  </a:lnTo>
                  <a:lnTo>
                    <a:pt x="62456" y="2720"/>
                  </a:lnTo>
                  <a:lnTo>
                    <a:pt x="77429" y="0"/>
                  </a:lnTo>
                  <a:lnTo>
                    <a:pt x="85372" y="262"/>
                  </a:lnTo>
                  <a:lnTo>
                    <a:pt x="101725" y="6198"/>
                  </a:lnTo>
                  <a:lnTo>
                    <a:pt x="110037" y="10745"/>
                  </a:lnTo>
                  <a:lnTo>
                    <a:pt x="123035" y="27085"/>
                  </a:lnTo>
                  <a:lnTo>
                    <a:pt x="136405" y="60085"/>
                  </a:lnTo>
                  <a:lnTo>
                    <a:pt x="140869" y="83586"/>
                  </a:lnTo>
                  <a:lnTo>
                    <a:pt x="137986" y="123655"/>
                  </a:lnTo>
                  <a:lnTo>
                    <a:pt x="133811" y="137945"/>
                  </a:lnTo>
                  <a:lnTo>
                    <a:pt x="120311" y="159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070"/>
            <p:cNvSpPr/>
            <p:nvPr>
              <p:custDataLst>
                <p:tags r:id="rId114"/>
              </p:custDataLst>
            </p:nvPr>
          </p:nvSpPr>
          <p:spPr>
            <a:xfrm>
              <a:off x="4933950" y="2217033"/>
              <a:ext cx="203201" cy="11818"/>
            </a:xfrm>
            <a:custGeom>
              <a:avLst/>
              <a:gdLst/>
              <a:ahLst/>
              <a:cxnLst/>
              <a:rect l="0" t="0" r="0" b="0"/>
              <a:pathLst>
                <a:path w="203201" h="11818">
                  <a:moveTo>
                    <a:pt x="0" y="5467"/>
                  </a:moveTo>
                  <a:lnTo>
                    <a:pt x="0" y="5467"/>
                  </a:lnTo>
                  <a:lnTo>
                    <a:pt x="36628" y="2096"/>
                  </a:lnTo>
                  <a:lnTo>
                    <a:pt x="74666" y="0"/>
                  </a:lnTo>
                  <a:lnTo>
                    <a:pt x="120587" y="2750"/>
                  </a:lnTo>
                  <a:lnTo>
                    <a:pt x="166394" y="5636"/>
                  </a:lnTo>
                  <a:lnTo>
                    <a:pt x="2032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578"/>
          <p:cNvGrpSpPr/>
          <p:nvPr/>
        </p:nvGrpSpPr>
        <p:grpSpPr>
          <a:xfrm>
            <a:off x="7049382" y="2204412"/>
            <a:ext cx="1866019" cy="840772"/>
            <a:chOff x="7049382" y="2204412"/>
            <a:chExt cx="1866019" cy="840772"/>
          </a:xfrm>
        </p:grpSpPr>
        <p:sp>
          <p:nvSpPr>
            <p:cNvPr id="73" name="SMARTInkShape-3071"/>
            <p:cNvSpPr/>
            <p:nvPr>
              <p:custDataLst>
                <p:tags r:id="rId90"/>
              </p:custDataLst>
            </p:nvPr>
          </p:nvSpPr>
          <p:spPr>
            <a:xfrm>
              <a:off x="8105426" y="2952750"/>
              <a:ext cx="225775" cy="92434"/>
            </a:xfrm>
            <a:custGeom>
              <a:avLst/>
              <a:gdLst/>
              <a:ahLst/>
              <a:cxnLst/>
              <a:rect l="0" t="0" r="0" b="0"/>
              <a:pathLst>
                <a:path w="225775" h="92434">
                  <a:moveTo>
                    <a:pt x="54324" y="19050"/>
                  </a:moveTo>
                  <a:lnTo>
                    <a:pt x="54324" y="19050"/>
                  </a:lnTo>
                  <a:lnTo>
                    <a:pt x="57694" y="25792"/>
                  </a:lnTo>
                  <a:lnTo>
                    <a:pt x="59791" y="43469"/>
                  </a:lnTo>
                  <a:lnTo>
                    <a:pt x="53671" y="66580"/>
                  </a:lnTo>
                  <a:lnTo>
                    <a:pt x="44861" y="79215"/>
                  </a:lnTo>
                  <a:lnTo>
                    <a:pt x="39549" y="84560"/>
                  </a:lnTo>
                  <a:lnTo>
                    <a:pt x="28001" y="90499"/>
                  </a:lnTo>
                  <a:lnTo>
                    <a:pt x="16520" y="92433"/>
                  </a:lnTo>
                  <a:lnTo>
                    <a:pt x="6712" y="90941"/>
                  </a:lnTo>
                  <a:lnTo>
                    <a:pt x="3533" y="88144"/>
                  </a:lnTo>
                  <a:lnTo>
                    <a:pt x="0" y="79391"/>
                  </a:lnTo>
                  <a:lnTo>
                    <a:pt x="2193" y="68446"/>
                  </a:lnTo>
                  <a:lnTo>
                    <a:pt x="9282" y="55821"/>
                  </a:lnTo>
                  <a:lnTo>
                    <a:pt x="21841" y="40802"/>
                  </a:lnTo>
                  <a:lnTo>
                    <a:pt x="54890" y="19851"/>
                  </a:lnTo>
                  <a:lnTo>
                    <a:pt x="95963" y="6979"/>
                  </a:lnTo>
                  <a:lnTo>
                    <a:pt x="142782" y="2067"/>
                  </a:lnTo>
                  <a:lnTo>
                    <a:pt x="182291" y="613"/>
                  </a:lnTo>
                  <a:lnTo>
                    <a:pt x="2257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072"/>
            <p:cNvSpPr/>
            <p:nvPr>
              <p:custDataLst>
                <p:tags r:id="rId91"/>
              </p:custDataLst>
            </p:nvPr>
          </p:nvSpPr>
          <p:spPr>
            <a:xfrm>
              <a:off x="7838591" y="2881895"/>
              <a:ext cx="219560" cy="145903"/>
            </a:xfrm>
            <a:custGeom>
              <a:avLst/>
              <a:gdLst/>
              <a:ahLst/>
              <a:cxnLst/>
              <a:rect l="0" t="0" r="0" b="0"/>
              <a:pathLst>
                <a:path w="219560" h="145903">
                  <a:moveTo>
                    <a:pt x="3659" y="32755"/>
                  </a:moveTo>
                  <a:lnTo>
                    <a:pt x="3659" y="32755"/>
                  </a:lnTo>
                  <a:lnTo>
                    <a:pt x="288" y="29384"/>
                  </a:lnTo>
                  <a:lnTo>
                    <a:pt x="0" y="26980"/>
                  </a:lnTo>
                  <a:lnTo>
                    <a:pt x="1563" y="20546"/>
                  </a:lnTo>
                  <a:lnTo>
                    <a:pt x="9780" y="8990"/>
                  </a:lnTo>
                  <a:lnTo>
                    <a:pt x="34635" y="0"/>
                  </a:lnTo>
                  <a:lnTo>
                    <a:pt x="55056" y="793"/>
                  </a:lnTo>
                  <a:lnTo>
                    <a:pt x="93539" y="12801"/>
                  </a:lnTo>
                  <a:lnTo>
                    <a:pt x="105460" y="24356"/>
                  </a:lnTo>
                  <a:lnTo>
                    <a:pt x="109626" y="31389"/>
                  </a:lnTo>
                  <a:lnTo>
                    <a:pt x="110287" y="39606"/>
                  </a:lnTo>
                  <a:lnTo>
                    <a:pt x="105378" y="58143"/>
                  </a:lnTo>
                  <a:lnTo>
                    <a:pt x="83971" y="88411"/>
                  </a:lnTo>
                  <a:lnTo>
                    <a:pt x="38598" y="125091"/>
                  </a:lnTo>
                  <a:lnTo>
                    <a:pt x="24829" y="136078"/>
                  </a:lnTo>
                  <a:lnTo>
                    <a:pt x="24122" y="137621"/>
                  </a:lnTo>
                  <a:lnTo>
                    <a:pt x="25062" y="139354"/>
                  </a:lnTo>
                  <a:lnTo>
                    <a:pt x="29870" y="143162"/>
                  </a:lnTo>
                  <a:lnTo>
                    <a:pt x="50623" y="145902"/>
                  </a:lnTo>
                  <a:lnTo>
                    <a:pt x="92598" y="143342"/>
                  </a:lnTo>
                  <a:lnTo>
                    <a:pt x="127148" y="141877"/>
                  </a:lnTo>
                  <a:lnTo>
                    <a:pt x="161554" y="141226"/>
                  </a:lnTo>
                  <a:lnTo>
                    <a:pt x="219559" y="140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073"/>
            <p:cNvSpPr/>
            <p:nvPr>
              <p:custDataLst>
                <p:tags r:id="rId92"/>
              </p:custDataLst>
            </p:nvPr>
          </p:nvSpPr>
          <p:spPr>
            <a:xfrm>
              <a:off x="7397750" y="2682796"/>
              <a:ext cx="1168401" cy="28655"/>
            </a:xfrm>
            <a:custGeom>
              <a:avLst/>
              <a:gdLst/>
              <a:ahLst/>
              <a:cxnLst/>
              <a:rect l="0" t="0" r="0" b="0"/>
              <a:pathLst>
                <a:path w="1168401" h="28655">
                  <a:moveTo>
                    <a:pt x="0" y="28654"/>
                  </a:moveTo>
                  <a:lnTo>
                    <a:pt x="0" y="28654"/>
                  </a:lnTo>
                  <a:lnTo>
                    <a:pt x="36740" y="27948"/>
                  </a:lnTo>
                  <a:lnTo>
                    <a:pt x="71127" y="25283"/>
                  </a:lnTo>
                  <a:lnTo>
                    <a:pt x="95396" y="24290"/>
                  </a:lnTo>
                  <a:lnTo>
                    <a:pt x="123570" y="23628"/>
                  </a:lnTo>
                  <a:lnTo>
                    <a:pt x="154346" y="23187"/>
                  </a:lnTo>
                  <a:lnTo>
                    <a:pt x="191798" y="22187"/>
                  </a:lnTo>
                  <a:lnTo>
                    <a:pt x="233698" y="20815"/>
                  </a:lnTo>
                  <a:lnTo>
                    <a:pt x="278565" y="19194"/>
                  </a:lnTo>
                  <a:lnTo>
                    <a:pt x="330348" y="16703"/>
                  </a:lnTo>
                  <a:lnTo>
                    <a:pt x="386744" y="13631"/>
                  </a:lnTo>
                  <a:lnTo>
                    <a:pt x="446213" y="10172"/>
                  </a:lnTo>
                  <a:lnTo>
                    <a:pt x="508436" y="7866"/>
                  </a:lnTo>
                  <a:lnTo>
                    <a:pt x="572496" y="6328"/>
                  </a:lnTo>
                  <a:lnTo>
                    <a:pt x="637780" y="5303"/>
                  </a:lnTo>
                  <a:lnTo>
                    <a:pt x="699648" y="3915"/>
                  </a:lnTo>
                  <a:lnTo>
                    <a:pt x="759238" y="2283"/>
                  </a:lnTo>
                  <a:lnTo>
                    <a:pt x="817309" y="490"/>
                  </a:lnTo>
                  <a:lnTo>
                    <a:pt x="870839" y="0"/>
                  </a:lnTo>
                  <a:lnTo>
                    <a:pt x="921342" y="379"/>
                  </a:lnTo>
                  <a:lnTo>
                    <a:pt x="969828" y="1337"/>
                  </a:lnTo>
                  <a:lnTo>
                    <a:pt x="1010619" y="1976"/>
                  </a:lnTo>
                  <a:lnTo>
                    <a:pt x="1046279" y="2402"/>
                  </a:lnTo>
                  <a:lnTo>
                    <a:pt x="1078519" y="2686"/>
                  </a:lnTo>
                  <a:lnTo>
                    <a:pt x="1121867" y="4883"/>
                  </a:lnTo>
                  <a:lnTo>
                    <a:pt x="1168400" y="9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074"/>
            <p:cNvSpPr/>
            <p:nvPr>
              <p:custDataLst>
                <p:tags r:id="rId93"/>
              </p:custDataLst>
            </p:nvPr>
          </p:nvSpPr>
          <p:spPr>
            <a:xfrm>
              <a:off x="8756649" y="2204412"/>
              <a:ext cx="158752" cy="113339"/>
            </a:xfrm>
            <a:custGeom>
              <a:avLst/>
              <a:gdLst/>
              <a:ahLst/>
              <a:cxnLst/>
              <a:rect l="0" t="0" r="0" b="0"/>
              <a:pathLst>
                <a:path w="158752" h="113339">
                  <a:moveTo>
                    <a:pt x="1" y="18088"/>
                  </a:moveTo>
                  <a:lnTo>
                    <a:pt x="1" y="18088"/>
                  </a:lnTo>
                  <a:lnTo>
                    <a:pt x="0" y="8444"/>
                  </a:lnTo>
                  <a:lnTo>
                    <a:pt x="706" y="7426"/>
                  </a:lnTo>
                  <a:lnTo>
                    <a:pt x="1882" y="6746"/>
                  </a:lnTo>
                  <a:lnTo>
                    <a:pt x="3371" y="6294"/>
                  </a:lnTo>
                  <a:lnTo>
                    <a:pt x="8839" y="2285"/>
                  </a:lnTo>
                  <a:lnTo>
                    <a:pt x="21669" y="0"/>
                  </a:lnTo>
                  <a:lnTo>
                    <a:pt x="35505" y="2694"/>
                  </a:lnTo>
                  <a:lnTo>
                    <a:pt x="38486" y="6414"/>
                  </a:lnTo>
                  <a:lnTo>
                    <a:pt x="41800" y="18074"/>
                  </a:lnTo>
                  <a:lnTo>
                    <a:pt x="40294" y="43876"/>
                  </a:lnTo>
                  <a:lnTo>
                    <a:pt x="24031" y="78424"/>
                  </a:lnTo>
                  <a:lnTo>
                    <a:pt x="8958" y="106179"/>
                  </a:lnTo>
                  <a:lnTo>
                    <a:pt x="8794" y="108565"/>
                  </a:lnTo>
                  <a:lnTo>
                    <a:pt x="9391" y="110156"/>
                  </a:lnTo>
                  <a:lnTo>
                    <a:pt x="10495" y="111217"/>
                  </a:lnTo>
                  <a:lnTo>
                    <a:pt x="22160" y="112709"/>
                  </a:lnTo>
                  <a:lnTo>
                    <a:pt x="60979" y="108850"/>
                  </a:lnTo>
                  <a:lnTo>
                    <a:pt x="99835" y="108245"/>
                  </a:lnTo>
                  <a:lnTo>
                    <a:pt x="146010" y="112528"/>
                  </a:lnTo>
                  <a:lnTo>
                    <a:pt x="158751" y="113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075"/>
            <p:cNvSpPr/>
            <p:nvPr>
              <p:custDataLst>
                <p:tags r:id="rId94"/>
              </p:custDataLst>
            </p:nvPr>
          </p:nvSpPr>
          <p:spPr>
            <a:xfrm>
              <a:off x="8655050" y="2286000"/>
              <a:ext cx="30267" cy="203201"/>
            </a:xfrm>
            <a:custGeom>
              <a:avLst/>
              <a:gdLst/>
              <a:ahLst/>
              <a:cxnLst/>
              <a:rect l="0" t="0" r="0" b="0"/>
              <a:pathLst>
                <a:path w="30267" h="203201">
                  <a:moveTo>
                    <a:pt x="6350" y="0"/>
                  </a:moveTo>
                  <a:lnTo>
                    <a:pt x="6350" y="0"/>
                  </a:lnTo>
                  <a:lnTo>
                    <a:pt x="8231" y="12552"/>
                  </a:lnTo>
                  <a:lnTo>
                    <a:pt x="18559" y="48184"/>
                  </a:lnTo>
                  <a:lnTo>
                    <a:pt x="26744" y="87027"/>
                  </a:lnTo>
                  <a:lnTo>
                    <a:pt x="30266" y="126445"/>
                  </a:lnTo>
                  <a:lnTo>
                    <a:pt x="22023" y="171210"/>
                  </a:lnTo>
                  <a:lnTo>
                    <a:pt x="17314" y="187571"/>
                  </a:lnTo>
                  <a:lnTo>
                    <a:pt x="14364" y="192781"/>
                  </a:lnTo>
                  <a:lnTo>
                    <a:pt x="10987" y="196254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076"/>
            <p:cNvSpPr/>
            <p:nvPr>
              <p:custDataLst>
                <p:tags r:id="rId95"/>
              </p:custDataLst>
            </p:nvPr>
          </p:nvSpPr>
          <p:spPr>
            <a:xfrm>
              <a:off x="8331200" y="2355170"/>
              <a:ext cx="266701" cy="178481"/>
            </a:xfrm>
            <a:custGeom>
              <a:avLst/>
              <a:gdLst/>
              <a:ahLst/>
              <a:cxnLst/>
              <a:rect l="0" t="0" r="0" b="0"/>
              <a:pathLst>
                <a:path w="266701" h="178481">
                  <a:moveTo>
                    <a:pt x="0" y="178480"/>
                  </a:moveTo>
                  <a:lnTo>
                    <a:pt x="0" y="178480"/>
                  </a:lnTo>
                  <a:lnTo>
                    <a:pt x="0" y="175109"/>
                  </a:lnTo>
                  <a:lnTo>
                    <a:pt x="1881" y="171572"/>
                  </a:lnTo>
                  <a:lnTo>
                    <a:pt x="6480" y="166943"/>
                  </a:lnTo>
                  <a:lnTo>
                    <a:pt x="35974" y="141700"/>
                  </a:lnTo>
                  <a:lnTo>
                    <a:pt x="59890" y="101495"/>
                  </a:lnTo>
                  <a:lnTo>
                    <a:pt x="74596" y="69240"/>
                  </a:lnTo>
                  <a:lnTo>
                    <a:pt x="92893" y="28755"/>
                  </a:lnTo>
                  <a:lnTo>
                    <a:pt x="104976" y="2855"/>
                  </a:lnTo>
                  <a:lnTo>
                    <a:pt x="105262" y="719"/>
                  </a:lnTo>
                  <a:lnTo>
                    <a:pt x="104746" y="0"/>
                  </a:lnTo>
                  <a:lnTo>
                    <a:pt x="103697" y="227"/>
                  </a:lnTo>
                  <a:lnTo>
                    <a:pt x="98851" y="17400"/>
                  </a:lnTo>
                  <a:lnTo>
                    <a:pt x="96666" y="53398"/>
                  </a:lnTo>
                  <a:lnTo>
                    <a:pt x="101780" y="89060"/>
                  </a:lnTo>
                  <a:lnTo>
                    <a:pt x="103131" y="91350"/>
                  </a:lnTo>
                  <a:lnTo>
                    <a:pt x="104738" y="92877"/>
                  </a:lnTo>
                  <a:lnTo>
                    <a:pt x="107220" y="93189"/>
                  </a:lnTo>
                  <a:lnTo>
                    <a:pt x="113740" y="91654"/>
                  </a:lnTo>
                  <a:lnTo>
                    <a:pt x="132086" y="83453"/>
                  </a:lnTo>
                  <a:lnTo>
                    <a:pt x="143606" y="72275"/>
                  </a:lnTo>
                  <a:lnTo>
                    <a:pt x="172169" y="32924"/>
                  </a:lnTo>
                  <a:lnTo>
                    <a:pt x="175458" y="32759"/>
                  </a:lnTo>
                  <a:lnTo>
                    <a:pt x="179060" y="34766"/>
                  </a:lnTo>
                  <a:lnTo>
                    <a:pt x="182873" y="38221"/>
                  </a:lnTo>
                  <a:lnTo>
                    <a:pt x="205410" y="79877"/>
                  </a:lnTo>
                  <a:lnTo>
                    <a:pt x="222904" y="97915"/>
                  </a:lnTo>
                  <a:lnTo>
                    <a:pt x="233359" y="103868"/>
                  </a:lnTo>
                  <a:lnTo>
                    <a:pt x="238123" y="105455"/>
                  </a:lnTo>
                  <a:lnTo>
                    <a:pt x="249060" y="105337"/>
                  </a:lnTo>
                  <a:lnTo>
                    <a:pt x="266700" y="102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077"/>
            <p:cNvSpPr/>
            <p:nvPr>
              <p:custDataLst>
                <p:tags r:id="rId96"/>
              </p:custDataLst>
            </p:nvPr>
          </p:nvSpPr>
          <p:spPr>
            <a:xfrm>
              <a:off x="7874000" y="2305050"/>
              <a:ext cx="127001" cy="215901"/>
            </a:xfrm>
            <a:custGeom>
              <a:avLst/>
              <a:gdLst/>
              <a:ahLst/>
              <a:cxnLst/>
              <a:rect l="0" t="0" r="0" b="0"/>
              <a:pathLst>
                <a:path w="127001" h="215901">
                  <a:moveTo>
                    <a:pt x="127000" y="0"/>
                  </a:moveTo>
                  <a:lnTo>
                    <a:pt x="127000" y="0"/>
                  </a:lnTo>
                  <a:lnTo>
                    <a:pt x="120258" y="0"/>
                  </a:lnTo>
                  <a:lnTo>
                    <a:pt x="102581" y="13484"/>
                  </a:lnTo>
                  <a:lnTo>
                    <a:pt x="72030" y="54875"/>
                  </a:lnTo>
                  <a:lnTo>
                    <a:pt x="51446" y="98417"/>
                  </a:lnTo>
                  <a:lnTo>
                    <a:pt x="33352" y="138051"/>
                  </a:lnTo>
                  <a:lnTo>
                    <a:pt x="16439" y="181525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078"/>
            <p:cNvSpPr/>
            <p:nvPr>
              <p:custDataLst>
                <p:tags r:id="rId97"/>
              </p:custDataLst>
            </p:nvPr>
          </p:nvSpPr>
          <p:spPr>
            <a:xfrm>
              <a:off x="7049382" y="2425700"/>
              <a:ext cx="176919" cy="9835"/>
            </a:xfrm>
            <a:custGeom>
              <a:avLst/>
              <a:gdLst/>
              <a:ahLst/>
              <a:cxnLst/>
              <a:rect l="0" t="0" r="0" b="0"/>
              <a:pathLst>
                <a:path w="176919" h="9835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41290" y="3371"/>
                  </a:lnTo>
                  <a:lnTo>
                    <a:pt x="88822" y="6467"/>
                  </a:lnTo>
                  <a:lnTo>
                    <a:pt x="126356" y="9834"/>
                  </a:lnTo>
                  <a:lnTo>
                    <a:pt x="17691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079"/>
            <p:cNvSpPr/>
            <p:nvPr>
              <p:custDataLst>
                <p:tags r:id="rId98"/>
              </p:custDataLst>
            </p:nvPr>
          </p:nvSpPr>
          <p:spPr>
            <a:xfrm>
              <a:off x="8153400" y="2432224"/>
              <a:ext cx="139701" cy="6177"/>
            </a:xfrm>
            <a:custGeom>
              <a:avLst/>
              <a:gdLst/>
              <a:ahLst/>
              <a:cxnLst/>
              <a:rect l="0" t="0" r="0" b="0"/>
              <a:pathLst>
                <a:path w="139701" h="6177">
                  <a:moveTo>
                    <a:pt x="0" y="6176"/>
                  </a:moveTo>
                  <a:lnTo>
                    <a:pt x="0" y="6176"/>
                  </a:lnTo>
                  <a:lnTo>
                    <a:pt x="3370" y="6176"/>
                  </a:lnTo>
                  <a:lnTo>
                    <a:pt x="30507" y="709"/>
                  </a:lnTo>
                  <a:lnTo>
                    <a:pt x="71407" y="0"/>
                  </a:lnTo>
                  <a:lnTo>
                    <a:pt x="112308" y="1742"/>
                  </a:lnTo>
                  <a:lnTo>
                    <a:pt x="139700" y="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080"/>
            <p:cNvSpPr/>
            <p:nvPr>
              <p:custDataLst>
                <p:tags r:id="rId99"/>
              </p:custDataLst>
            </p:nvPr>
          </p:nvSpPr>
          <p:spPr>
            <a:xfrm>
              <a:off x="8051800" y="23558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15679" y="2979"/>
                  </a:lnTo>
                  <a:lnTo>
                    <a:pt x="10261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081"/>
            <p:cNvSpPr/>
            <p:nvPr>
              <p:custDataLst>
                <p:tags r:id="rId100"/>
              </p:custDataLst>
            </p:nvPr>
          </p:nvSpPr>
          <p:spPr>
            <a:xfrm>
              <a:off x="8039100" y="24701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5644" y="10845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082"/>
            <p:cNvSpPr/>
            <p:nvPr>
              <p:custDataLst>
                <p:tags r:id="rId101"/>
              </p:custDataLst>
            </p:nvPr>
          </p:nvSpPr>
          <p:spPr>
            <a:xfrm>
              <a:off x="7423959" y="2280972"/>
              <a:ext cx="259542" cy="238934"/>
            </a:xfrm>
            <a:custGeom>
              <a:avLst/>
              <a:gdLst/>
              <a:ahLst/>
              <a:cxnLst/>
              <a:rect l="0" t="0" r="0" b="0"/>
              <a:pathLst>
                <a:path w="259542" h="238934">
                  <a:moveTo>
                    <a:pt x="202391" y="30428"/>
                  </a:moveTo>
                  <a:lnTo>
                    <a:pt x="202391" y="30428"/>
                  </a:lnTo>
                  <a:lnTo>
                    <a:pt x="216880" y="15233"/>
                  </a:lnTo>
                  <a:lnTo>
                    <a:pt x="219414" y="10034"/>
                  </a:lnTo>
                  <a:lnTo>
                    <a:pt x="221263" y="0"/>
                  </a:lnTo>
                  <a:lnTo>
                    <a:pt x="186262" y="14549"/>
                  </a:lnTo>
                  <a:lnTo>
                    <a:pt x="140461" y="33249"/>
                  </a:lnTo>
                  <a:lnTo>
                    <a:pt x="106428" y="48615"/>
                  </a:lnTo>
                  <a:lnTo>
                    <a:pt x="60912" y="72427"/>
                  </a:lnTo>
                  <a:lnTo>
                    <a:pt x="27984" y="92496"/>
                  </a:lnTo>
                  <a:lnTo>
                    <a:pt x="19043" y="102934"/>
                  </a:lnTo>
                  <a:lnTo>
                    <a:pt x="18070" y="106987"/>
                  </a:lnTo>
                  <a:lnTo>
                    <a:pt x="18832" y="110395"/>
                  </a:lnTo>
                  <a:lnTo>
                    <a:pt x="20752" y="113373"/>
                  </a:lnTo>
                  <a:lnTo>
                    <a:pt x="43679" y="120934"/>
                  </a:lnTo>
                  <a:lnTo>
                    <a:pt x="87942" y="130516"/>
                  </a:lnTo>
                  <a:lnTo>
                    <a:pt x="107310" y="137471"/>
                  </a:lnTo>
                  <a:lnTo>
                    <a:pt x="113604" y="142006"/>
                  </a:lnTo>
                  <a:lnTo>
                    <a:pt x="120597" y="152690"/>
                  </a:lnTo>
                  <a:lnTo>
                    <a:pt x="119639" y="159209"/>
                  </a:lnTo>
                  <a:lnTo>
                    <a:pt x="111049" y="173977"/>
                  </a:lnTo>
                  <a:lnTo>
                    <a:pt x="94061" y="186185"/>
                  </a:lnTo>
                  <a:lnTo>
                    <a:pt x="48661" y="208891"/>
                  </a:lnTo>
                  <a:lnTo>
                    <a:pt x="1463" y="234177"/>
                  </a:lnTo>
                  <a:lnTo>
                    <a:pt x="0" y="236110"/>
                  </a:lnTo>
                  <a:lnTo>
                    <a:pt x="436" y="237399"/>
                  </a:lnTo>
                  <a:lnTo>
                    <a:pt x="2137" y="238259"/>
                  </a:lnTo>
                  <a:lnTo>
                    <a:pt x="37402" y="238933"/>
                  </a:lnTo>
                  <a:lnTo>
                    <a:pt x="68384" y="236456"/>
                  </a:lnTo>
                  <a:lnTo>
                    <a:pt x="107084" y="233004"/>
                  </a:lnTo>
                  <a:lnTo>
                    <a:pt x="148039" y="229117"/>
                  </a:lnTo>
                  <a:lnTo>
                    <a:pt x="185054" y="225038"/>
                  </a:lnTo>
                  <a:lnTo>
                    <a:pt x="230885" y="215404"/>
                  </a:lnTo>
                  <a:lnTo>
                    <a:pt x="259541" y="208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083"/>
            <p:cNvSpPr/>
            <p:nvPr>
              <p:custDataLst>
                <p:tags r:id="rId102"/>
              </p:custDataLst>
            </p:nvPr>
          </p:nvSpPr>
          <p:spPr>
            <a:xfrm>
              <a:off x="7708632" y="2275588"/>
              <a:ext cx="127269" cy="251644"/>
            </a:xfrm>
            <a:custGeom>
              <a:avLst/>
              <a:gdLst/>
              <a:ahLst/>
              <a:cxnLst/>
              <a:rect l="0" t="0" r="0" b="0"/>
              <a:pathLst>
                <a:path w="127269" h="251644">
                  <a:moveTo>
                    <a:pt x="127268" y="23112"/>
                  </a:moveTo>
                  <a:lnTo>
                    <a:pt x="127268" y="23112"/>
                  </a:lnTo>
                  <a:lnTo>
                    <a:pt x="109592" y="5435"/>
                  </a:lnTo>
                  <a:lnTo>
                    <a:pt x="97774" y="1145"/>
                  </a:lnTo>
                  <a:lnTo>
                    <a:pt x="90673" y="0"/>
                  </a:lnTo>
                  <a:lnTo>
                    <a:pt x="75255" y="4373"/>
                  </a:lnTo>
                  <a:lnTo>
                    <a:pt x="67192" y="8503"/>
                  </a:lnTo>
                  <a:lnTo>
                    <a:pt x="38990" y="37912"/>
                  </a:lnTo>
                  <a:lnTo>
                    <a:pt x="24298" y="69671"/>
                  </a:lnTo>
                  <a:lnTo>
                    <a:pt x="13065" y="107305"/>
                  </a:lnTo>
                  <a:lnTo>
                    <a:pt x="3369" y="147550"/>
                  </a:lnTo>
                  <a:lnTo>
                    <a:pt x="0" y="183310"/>
                  </a:lnTo>
                  <a:lnTo>
                    <a:pt x="2265" y="213550"/>
                  </a:lnTo>
                  <a:lnTo>
                    <a:pt x="10327" y="236397"/>
                  </a:lnTo>
                  <a:lnTo>
                    <a:pt x="16852" y="243619"/>
                  </a:lnTo>
                  <a:lnTo>
                    <a:pt x="33509" y="251643"/>
                  </a:lnTo>
                  <a:lnTo>
                    <a:pt x="50790" y="251446"/>
                  </a:lnTo>
                  <a:lnTo>
                    <a:pt x="68584" y="245244"/>
                  </a:lnTo>
                  <a:lnTo>
                    <a:pt x="108218" y="219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084"/>
            <p:cNvSpPr/>
            <p:nvPr>
              <p:custDataLst>
                <p:tags r:id="rId103"/>
              </p:custDataLst>
            </p:nvPr>
          </p:nvSpPr>
          <p:spPr>
            <a:xfrm>
              <a:off x="7874261" y="2317750"/>
              <a:ext cx="139440" cy="171451"/>
            </a:xfrm>
            <a:custGeom>
              <a:avLst/>
              <a:gdLst/>
              <a:ahLst/>
              <a:cxnLst/>
              <a:rect l="0" t="0" r="0" b="0"/>
              <a:pathLst>
                <a:path w="139440" h="171451">
                  <a:moveTo>
                    <a:pt x="6089" y="0"/>
                  </a:moveTo>
                  <a:lnTo>
                    <a:pt x="6089" y="0"/>
                  </a:lnTo>
                  <a:lnTo>
                    <a:pt x="621" y="0"/>
                  </a:lnTo>
                  <a:lnTo>
                    <a:pt x="0" y="10113"/>
                  </a:lnTo>
                  <a:lnTo>
                    <a:pt x="6559" y="33257"/>
                  </a:lnTo>
                  <a:lnTo>
                    <a:pt x="32966" y="77752"/>
                  </a:lnTo>
                  <a:lnTo>
                    <a:pt x="65557" y="114054"/>
                  </a:lnTo>
                  <a:lnTo>
                    <a:pt x="108852" y="152639"/>
                  </a:lnTo>
                  <a:lnTo>
                    <a:pt x="13943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085"/>
            <p:cNvSpPr/>
            <p:nvPr>
              <p:custDataLst>
                <p:tags r:id="rId104"/>
              </p:custDataLst>
            </p:nvPr>
          </p:nvSpPr>
          <p:spPr>
            <a:xfrm>
              <a:off x="8324850" y="2801756"/>
              <a:ext cx="190501" cy="100195"/>
            </a:xfrm>
            <a:custGeom>
              <a:avLst/>
              <a:gdLst/>
              <a:ahLst/>
              <a:cxnLst/>
              <a:rect l="0" t="0" r="0" b="0"/>
              <a:pathLst>
                <a:path w="190501" h="10019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411" y="8210"/>
                  </a:lnTo>
                  <a:lnTo>
                    <a:pt x="6741" y="3338"/>
                  </a:lnTo>
                  <a:lnTo>
                    <a:pt x="27789" y="0"/>
                  </a:lnTo>
                  <a:lnTo>
                    <a:pt x="52998" y="5752"/>
                  </a:lnTo>
                  <a:lnTo>
                    <a:pt x="66123" y="14476"/>
                  </a:lnTo>
                  <a:lnTo>
                    <a:pt x="71598" y="19765"/>
                  </a:lnTo>
                  <a:lnTo>
                    <a:pt x="74544" y="26819"/>
                  </a:lnTo>
                  <a:lnTo>
                    <a:pt x="75934" y="44064"/>
                  </a:lnTo>
                  <a:lnTo>
                    <a:pt x="72495" y="52191"/>
                  </a:lnTo>
                  <a:lnTo>
                    <a:pt x="52211" y="73036"/>
                  </a:lnTo>
                  <a:lnTo>
                    <a:pt x="20010" y="96195"/>
                  </a:lnTo>
                  <a:lnTo>
                    <a:pt x="18984" y="97528"/>
                  </a:lnTo>
                  <a:lnTo>
                    <a:pt x="19006" y="98417"/>
                  </a:lnTo>
                  <a:lnTo>
                    <a:pt x="64512" y="100038"/>
                  </a:lnTo>
                  <a:lnTo>
                    <a:pt x="112013" y="100148"/>
                  </a:lnTo>
                  <a:lnTo>
                    <a:pt x="159562" y="100180"/>
                  </a:lnTo>
                  <a:lnTo>
                    <a:pt x="190500" y="100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579"/>
          <p:cNvGrpSpPr/>
          <p:nvPr/>
        </p:nvGrpSpPr>
        <p:grpSpPr>
          <a:xfrm>
            <a:off x="1346200" y="3131433"/>
            <a:ext cx="1272640" cy="1224668"/>
            <a:chOff x="1346200" y="3131433"/>
            <a:chExt cx="1272640" cy="1224668"/>
          </a:xfrm>
        </p:grpSpPr>
        <p:sp>
          <p:nvSpPr>
            <p:cNvPr id="89" name="SMARTInkShape-3086"/>
            <p:cNvSpPr/>
            <p:nvPr>
              <p:custDataLst>
                <p:tags r:id="rId80"/>
              </p:custDataLst>
            </p:nvPr>
          </p:nvSpPr>
          <p:spPr>
            <a:xfrm>
              <a:off x="1346200" y="3873500"/>
              <a:ext cx="831851" cy="38101"/>
            </a:xfrm>
            <a:custGeom>
              <a:avLst/>
              <a:gdLst/>
              <a:ahLst/>
              <a:cxnLst/>
              <a:rect l="0" t="0" r="0" b="0"/>
              <a:pathLst>
                <a:path w="831851" h="38101">
                  <a:moveTo>
                    <a:pt x="0" y="38100"/>
                  </a:moveTo>
                  <a:lnTo>
                    <a:pt x="0" y="38100"/>
                  </a:lnTo>
                  <a:lnTo>
                    <a:pt x="37037" y="31193"/>
                  </a:lnTo>
                  <a:lnTo>
                    <a:pt x="71494" y="27975"/>
                  </a:lnTo>
                  <a:lnTo>
                    <a:pt x="117382" y="26545"/>
                  </a:lnTo>
                  <a:lnTo>
                    <a:pt x="145283" y="25457"/>
                  </a:lnTo>
                  <a:lnTo>
                    <a:pt x="175877" y="24027"/>
                  </a:lnTo>
                  <a:lnTo>
                    <a:pt x="208268" y="22368"/>
                  </a:lnTo>
                  <a:lnTo>
                    <a:pt x="246090" y="20556"/>
                  </a:lnTo>
                  <a:lnTo>
                    <a:pt x="287532" y="18643"/>
                  </a:lnTo>
                  <a:lnTo>
                    <a:pt x="331388" y="16662"/>
                  </a:lnTo>
                  <a:lnTo>
                    <a:pt x="377559" y="14636"/>
                  </a:lnTo>
                  <a:lnTo>
                    <a:pt x="425272" y="12579"/>
                  </a:lnTo>
                  <a:lnTo>
                    <a:pt x="474015" y="10502"/>
                  </a:lnTo>
                  <a:lnTo>
                    <a:pt x="522032" y="9118"/>
                  </a:lnTo>
                  <a:lnTo>
                    <a:pt x="569566" y="8196"/>
                  </a:lnTo>
                  <a:lnTo>
                    <a:pt x="616777" y="7581"/>
                  </a:lnTo>
                  <a:lnTo>
                    <a:pt x="658835" y="6465"/>
                  </a:lnTo>
                  <a:lnTo>
                    <a:pt x="697456" y="5016"/>
                  </a:lnTo>
                  <a:lnTo>
                    <a:pt x="733788" y="3344"/>
                  </a:lnTo>
                  <a:lnTo>
                    <a:pt x="761536" y="2229"/>
                  </a:lnTo>
                  <a:lnTo>
                    <a:pt x="801775" y="991"/>
                  </a:lnTo>
                  <a:lnTo>
                    <a:pt x="831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087"/>
            <p:cNvSpPr/>
            <p:nvPr>
              <p:custDataLst>
                <p:tags r:id="rId81"/>
              </p:custDataLst>
            </p:nvPr>
          </p:nvSpPr>
          <p:spPr>
            <a:xfrm>
              <a:off x="2200256" y="3324918"/>
              <a:ext cx="231795" cy="244602"/>
            </a:xfrm>
            <a:custGeom>
              <a:avLst/>
              <a:gdLst/>
              <a:ahLst/>
              <a:cxnLst/>
              <a:rect l="0" t="0" r="0" b="0"/>
              <a:pathLst>
                <a:path w="231795" h="244602">
                  <a:moveTo>
                    <a:pt x="92094" y="15182"/>
                  </a:moveTo>
                  <a:lnTo>
                    <a:pt x="92094" y="15182"/>
                  </a:lnTo>
                  <a:lnTo>
                    <a:pt x="83256" y="877"/>
                  </a:lnTo>
                  <a:lnTo>
                    <a:pt x="80557" y="0"/>
                  </a:lnTo>
                  <a:lnTo>
                    <a:pt x="73796" y="909"/>
                  </a:lnTo>
                  <a:lnTo>
                    <a:pt x="58685" y="12129"/>
                  </a:lnTo>
                  <a:lnTo>
                    <a:pt x="40803" y="38972"/>
                  </a:lnTo>
                  <a:lnTo>
                    <a:pt x="28376" y="69264"/>
                  </a:lnTo>
                  <a:lnTo>
                    <a:pt x="16502" y="106246"/>
                  </a:lnTo>
                  <a:lnTo>
                    <a:pt x="6522" y="146202"/>
                  </a:lnTo>
                  <a:lnTo>
                    <a:pt x="1145" y="181833"/>
                  </a:lnTo>
                  <a:lnTo>
                    <a:pt x="0" y="222134"/>
                  </a:lnTo>
                  <a:lnTo>
                    <a:pt x="1065" y="231467"/>
                  </a:lnTo>
                  <a:lnTo>
                    <a:pt x="4597" y="237689"/>
                  </a:lnTo>
                  <a:lnTo>
                    <a:pt x="9774" y="241836"/>
                  </a:lnTo>
                  <a:lnTo>
                    <a:pt x="16047" y="244601"/>
                  </a:lnTo>
                  <a:lnTo>
                    <a:pt x="23051" y="244328"/>
                  </a:lnTo>
                  <a:lnTo>
                    <a:pt x="38360" y="238380"/>
                  </a:lnTo>
                  <a:lnTo>
                    <a:pt x="76253" y="210834"/>
                  </a:lnTo>
                  <a:lnTo>
                    <a:pt x="107235" y="175929"/>
                  </a:lnTo>
                  <a:lnTo>
                    <a:pt x="136640" y="129133"/>
                  </a:lnTo>
                  <a:lnTo>
                    <a:pt x="153819" y="92376"/>
                  </a:lnTo>
                  <a:lnTo>
                    <a:pt x="158333" y="72539"/>
                  </a:lnTo>
                  <a:lnTo>
                    <a:pt x="156576" y="54314"/>
                  </a:lnTo>
                  <a:lnTo>
                    <a:pt x="154132" y="45503"/>
                  </a:lnTo>
                  <a:lnTo>
                    <a:pt x="143890" y="30069"/>
                  </a:lnTo>
                  <a:lnTo>
                    <a:pt x="129226" y="16859"/>
                  </a:lnTo>
                  <a:lnTo>
                    <a:pt x="110949" y="6285"/>
                  </a:lnTo>
                  <a:lnTo>
                    <a:pt x="91067" y="2526"/>
                  </a:lnTo>
                  <a:lnTo>
                    <a:pt x="80826" y="2511"/>
                  </a:lnTo>
                  <a:lnTo>
                    <a:pt x="63802" y="8139"/>
                  </a:lnTo>
                  <a:lnTo>
                    <a:pt x="50592" y="17697"/>
                  </a:lnTo>
                  <a:lnTo>
                    <a:pt x="42369" y="28999"/>
                  </a:lnTo>
                  <a:lnTo>
                    <a:pt x="37144" y="50634"/>
                  </a:lnTo>
                  <a:lnTo>
                    <a:pt x="38967" y="74919"/>
                  </a:lnTo>
                  <a:lnTo>
                    <a:pt x="47785" y="89710"/>
                  </a:lnTo>
                  <a:lnTo>
                    <a:pt x="54088" y="96617"/>
                  </a:lnTo>
                  <a:lnTo>
                    <a:pt x="72380" y="106174"/>
                  </a:lnTo>
                  <a:lnTo>
                    <a:pt x="108360" y="113638"/>
                  </a:lnTo>
                  <a:lnTo>
                    <a:pt x="152182" y="112087"/>
                  </a:lnTo>
                  <a:lnTo>
                    <a:pt x="195270" y="102691"/>
                  </a:lnTo>
                  <a:lnTo>
                    <a:pt x="231794" y="91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088"/>
            <p:cNvSpPr/>
            <p:nvPr>
              <p:custDataLst>
                <p:tags r:id="rId82"/>
              </p:custDataLst>
            </p:nvPr>
          </p:nvSpPr>
          <p:spPr>
            <a:xfrm>
              <a:off x="2036862" y="3226192"/>
              <a:ext cx="90389" cy="336159"/>
            </a:xfrm>
            <a:custGeom>
              <a:avLst/>
              <a:gdLst/>
              <a:ahLst/>
              <a:cxnLst/>
              <a:rect l="0" t="0" r="0" b="0"/>
              <a:pathLst>
                <a:path w="90389" h="336159">
                  <a:moveTo>
                    <a:pt x="90388" y="5958"/>
                  </a:moveTo>
                  <a:lnTo>
                    <a:pt x="90388" y="5958"/>
                  </a:lnTo>
                  <a:lnTo>
                    <a:pt x="90388" y="2587"/>
                  </a:lnTo>
                  <a:lnTo>
                    <a:pt x="89682" y="1594"/>
                  </a:lnTo>
                  <a:lnTo>
                    <a:pt x="88507" y="932"/>
                  </a:lnTo>
                  <a:lnTo>
                    <a:pt x="81599" y="0"/>
                  </a:lnTo>
                  <a:lnTo>
                    <a:pt x="74487" y="488"/>
                  </a:lnTo>
                  <a:lnTo>
                    <a:pt x="66623" y="3057"/>
                  </a:lnTo>
                  <a:lnTo>
                    <a:pt x="50891" y="18582"/>
                  </a:lnTo>
                  <a:lnTo>
                    <a:pt x="32824" y="54540"/>
                  </a:lnTo>
                  <a:lnTo>
                    <a:pt x="20354" y="92461"/>
                  </a:lnTo>
                  <a:lnTo>
                    <a:pt x="9167" y="138243"/>
                  </a:lnTo>
                  <a:lnTo>
                    <a:pt x="5196" y="163292"/>
                  </a:lnTo>
                  <a:lnTo>
                    <a:pt x="1843" y="189164"/>
                  </a:lnTo>
                  <a:lnTo>
                    <a:pt x="0" y="234844"/>
                  </a:lnTo>
                  <a:lnTo>
                    <a:pt x="3649" y="273491"/>
                  </a:lnTo>
                  <a:lnTo>
                    <a:pt x="14678" y="302426"/>
                  </a:lnTo>
                  <a:lnTo>
                    <a:pt x="30869" y="323283"/>
                  </a:lnTo>
                  <a:lnTo>
                    <a:pt x="40125" y="331808"/>
                  </a:lnTo>
                  <a:lnTo>
                    <a:pt x="49824" y="336080"/>
                  </a:lnTo>
                  <a:lnTo>
                    <a:pt x="90388" y="336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089"/>
            <p:cNvSpPr/>
            <p:nvPr>
              <p:custDataLst>
                <p:tags r:id="rId83"/>
              </p:custDataLst>
            </p:nvPr>
          </p:nvSpPr>
          <p:spPr>
            <a:xfrm>
              <a:off x="1733550" y="3158707"/>
              <a:ext cx="196851" cy="384332"/>
            </a:xfrm>
            <a:custGeom>
              <a:avLst/>
              <a:gdLst/>
              <a:ahLst/>
              <a:cxnLst/>
              <a:rect l="0" t="0" r="0" b="0"/>
              <a:pathLst>
                <a:path w="196851" h="384332">
                  <a:moveTo>
                    <a:pt x="0" y="378243"/>
                  </a:moveTo>
                  <a:lnTo>
                    <a:pt x="0" y="378243"/>
                  </a:lnTo>
                  <a:lnTo>
                    <a:pt x="3371" y="381614"/>
                  </a:lnTo>
                  <a:lnTo>
                    <a:pt x="6907" y="383269"/>
                  </a:lnTo>
                  <a:lnTo>
                    <a:pt x="18298" y="384331"/>
                  </a:lnTo>
                  <a:lnTo>
                    <a:pt x="30037" y="381144"/>
                  </a:lnTo>
                  <a:lnTo>
                    <a:pt x="56080" y="362902"/>
                  </a:lnTo>
                  <a:lnTo>
                    <a:pt x="92130" y="321328"/>
                  </a:lnTo>
                  <a:lnTo>
                    <a:pt x="113376" y="277418"/>
                  </a:lnTo>
                  <a:lnTo>
                    <a:pt x="128471" y="233008"/>
                  </a:lnTo>
                  <a:lnTo>
                    <a:pt x="136447" y="207336"/>
                  </a:lnTo>
                  <a:lnTo>
                    <a:pt x="143881" y="181755"/>
                  </a:lnTo>
                  <a:lnTo>
                    <a:pt x="150954" y="156234"/>
                  </a:lnTo>
                  <a:lnTo>
                    <a:pt x="157786" y="130754"/>
                  </a:lnTo>
                  <a:lnTo>
                    <a:pt x="167259" y="85509"/>
                  </a:lnTo>
                  <a:lnTo>
                    <a:pt x="173820" y="48467"/>
                  </a:lnTo>
                  <a:lnTo>
                    <a:pt x="182650" y="6550"/>
                  </a:lnTo>
                  <a:lnTo>
                    <a:pt x="181739" y="3447"/>
                  </a:lnTo>
                  <a:lnTo>
                    <a:pt x="179720" y="1379"/>
                  </a:lnTo>
                  <a:lnTo>
                    <a:pt x="176964" y="0"/>
                  </a:lnTo>
                  <a:lnTo>
                    <a:pt x="173009" y="492"/>
                  </a:lnTo>
                  <a:lnTo>
                    <a:pt x="162970" y="4802"/>
                  </a:lnTo>
                  <a:lnTo>
                    <a:pt x="138677" y="28646"/>
                  </a:lnTo>
                  <a:lnTo>
                    <a:pt x="121136" y="60118"/>
                  </a:lnTo>
                  <a:lnTo>
                    <a:pt x="105344" y="101387"/>
                  </a:lnTo>
                  <a:lnTo>
                    <a:pt x="99157" y="125234"/>
                  </a:lnTo>
                  <a:lnTo>
                    <a:pt x="93621" y="150304"/>
                  </a:lnTo>
                  <a:lnTo>
                    <a:pt x="89931" y="174778"/>
                  </a:lnTo>
                  <a:lnTo>
                    <a:pt x="87470" y="198855"/>
                  </a:lnTo>
                  <a:lnTo>
                    <a:pt x="86148" y="243482"/>
                  </a:lnTo>
                  <a:lnTo>
                    <a:pt x="90264" y="279778"/>
                  </a:lnTo>
                  <a:lnTo>
                    <a:pt x="103886" y="321238"/>
                  </a:lnTo>
                  <a:lnTo>
                    <a:pt x="117197" y="339032"/>
                  </a:lnTo>
                  <a:lnTo>
                    <a:pt x="132521" y="350938"/>
                  </a:lnTo>
                  <a:lnTo>
                    <a:pt x="148739" y="358581"/>
                  </a:lnTo>
                  <a:lnTo>
                    <a:pt x="157720" y="358785"/>
                  </a:lnTo>
                  <a:lnTo>
                    <a:pt x="196850" y="346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090"/>
            <p:cNvSpPr/>
            <p:nvPr>
              <p:custDataLst>
                <p:tags r:id="rId84"/>
              </p:custDataLst>
            </p:nvPr>
          </p:nvSpPr>
          <p:spPr>
            <a:xfrm>
              <a:off x="1409700" y="3259973"/>
              <a:ext cx="242363" cy="309537"/>
            </a:xfrm>
            <a:custGeom>
              <a:avLst/>
              <a:gdLst/>
              <a:ahLst/>
              <a:cxnLst/>
              <a:rect l="0" t="0" r="0" b="0"/>
              <a:pathLst>
                <a:path w="242363" h="309537">
                  <a:moveTo>
                    <a:pt x="222250" y="137277"/>
                  </a:moveTo>
                  <a:lnTo>
                    <a:pt x="222250" y="137277"/>
                  </a:lnTo>
                  <a:lnTo>
                    <a:pt x="222250" y="133906"/>
                  </a:lnTo>
                  <a:lnTo>
                    <a:pt x="222956" y="132913"/>
                  </a:lnTo>
                  <a:lnTo>
                    <a:pt x="224131" y="132251"/>
                  </a:lnTo>
                  <a:lnTo>
                    <a:pt x="228338" y="131005"/>
                  </a:lnTo>
                  <a:lnTo>
                    <a:pt x="225151" y="127579"/>
                  </a:lnTo>
                  <a:lnTo>
                    <a:pt x="192619" y="112631"/>
                  </a:lnTo>
                  <a:lnTo>
                    <a:pt x="174979" y="110565"/>
                  </a:lnTo>
                  <a:lnTo>
                    <a:pt x="138280" y="114989"/>
                  </a:lnTo>
                  <a:lnTo>
                    <a:pt x="109019" y="130751"/>
                  </a:lnTo>
                  <a:lnTo>
                    <a:pt x="81377" y="166780"/>
                  </a:lnTo>
                  <a:lnTo>
                    <a:pt x="68797" y="213203"/>
                  </a:lnTo>
                  <a:lnTo>
                    <a:pt x="68441" y="259335"/>
                  </a:lnTo>
                  <a:lnTo>
                    <a:pt x="78631" y="283718"/>
                  </a:lnTo>
                  <a:lnTo>
                    <a:pt x="86287" y="294171"/>
                  </a:lnTo>
                  <a:lnTo>
                    <a:pt x="106083" y="305785"/>
                  </a:lnTo>
                  <a:lnTo>
                    <a:pt x="129698" y="309536"/>
                  </a:lnTo>
                  <a:lnTo>
                    <a:pt x="156657" y="306500"/>
                  </a:lnTo>
                  <a:lnTo>
                    <a:pt x="196230" y="286744"/>
                  </a:lnTo>
                  <a:lnTo>
                    <a:pt x="228024" y="255176"/>
                  </a:lnTo>
                  <a:lnTo>
                    <a:pt x="238927" y="225660"/>
                  </a:lnTo>
                  <a:lnTo>
                    <a:pt x="242362" y="188553"/>
                  </a:lnTo>
                  <a:lnTo>
                    <a:pt x="239185" y="141487"/>
                  </a:lnTo>
                  <a:lnTo>
                    <a:pt x="229306" y="95638"/>
                  </a:lnTo>
                  <a:lnTo>
                    <a:pt x="214097" y="55271"/>
                  </a:lnTo>
                  <a:lnTo>
                    <a:pt x="193226" y="25570"/>
                  </a:lnTo>
                  <a:lnTo>
                    <a:pt x="167958" y="8137"/>
                  </a:lnTo>
                  <a:lnTo>
                    <a:pt x="154306" y="2500"/>
                  </a:lnTo>
                  <a:lnTo>
                    <a:pt x="124084" y="0"/>
                  </a:lnTo>
                  <a:lnTo>
                    <a:pt x="93248" y="5004"/>
                  </a:lnTo>
                  <a:lnTo>
                    <a:pt x="53500" y="22982"/>
                  </a:lnTo>
                  <a:lnTo>
                    <a:pt x="7925" y="54597"/>
                  </a:lnTo>
                  <a:lnTo>
                    <a:pt x="0" y="61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091"/>
            <p:cNvSpPr/>
            <p:nvPr>
              <p:custDataLst>
                <p:tags r:id="rId85"/>
              </p:custDataLst>
            </p:nvPr>
          </p:nvSpPr>
          <p:spPr>
            <a:xfrm>
              <a:off x="2236867" y="3213100"/>
              <a:ext cx="214234" cy="12701"/>
            </a:xfrm>
            <a:custGeom>
              <a:avLst/>
              <a:gdLst/>
              <a:ahLst/>
              <a:cxnLst/>
              <a:rect l="0" t="0" r="0" b="0"/>
              <a:pathLst>
                <a:path w="214234" h="12701">
                  <a:moveTo>
                    <a:pt x="23733" y="12700"/>
                  </a:moveTo>
                  <a:lnTo>
                    <a:pt x="23733" y="12700"/>
                  </a:lnTo>
                  <a:lnTo>
                    <a:pt x="0" y="12700"/>
                  </a:lnTo>
                  <a:lnTo>
                    <a:pt x="36726" y="12700"/>
                  </a:lnTo>
                  <a:lnTo>
                    <a:pt x="67607" y="12700"/>
                  </a:lnTo>
                  <a:lnTo>
                    <a:pt x="106263" y="10818"/>
                  </a:lnTo>
                  <a:lnTo>
                    <a:pt x="146490" y="7630"/>
                  </a:lnTo>
                  <a:lnTo>
                    <a:pt x="191966" y="2574"/>
                  </a:lnTo>
                  <a:lnTo>
                    <a:pt x="2142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092"/>
            <p:cNvSpPr/>
            <p:nvPr>
              <p:custDataLst>
                <p:tags r:id="rId86"/>
              </p:custDataLst>
            </p:nvPr>
          </p:nvSpPr>
          <p:spPr>
            <a:xfrm>
              <a:off x="1828800" y="4175072"/>
              <a:ext cx="298451" cy="181029"/>
            </a:xfrm>
            <a:custGeom>
              <a:avLst/>
              <a:gdLst/>
              <a:ahLst/>
              <a:cxnLst/>
              <a:rect l="0" t="0" r="0" b="0"/>
              <a:pathLst>
                <a:path w="298451" h="181029">
                  <a:moveTo>
                    <a:pt x="0" y="181028"/>
                  </a:moveTo>
                  <a:lnTo>
                    <a:pt x="0" y="181028"/>
                  </a:lnTo>
                  <a:lnTo>
                    <a:pt x="6742" y="181028"/>
                  </a:lnTo>
                  <a:lnTo>
                    <a:pt x="13815" y="177265"/>
                  </a:lnTo>
                  <a:lnTo>
                    <a:pt x="38377" y="157954"/>
                  </a:lnTo>
                  <a:lnTo>
                    <a:pt x="47866" y="144432"/>
                  </a:lnTo>
                  <a:lnTo>
                    <a:pt x="57770" y="110840"/>
                  </a:lnTo>
                  <a:lnTo>
                    <a:pt x="61802" y="66236"/>
                  </a:lnTo>
                  <a:lnTo>
                    <a:pt x="62459" y="22285"/>
                  </a:lnTo>
                  <a:lnTo>
                    <a:pt x="57988" y="502"/>
                  </a:lnTo>
                  <a:lnTo>
                    <a:pt x="57003" y="0"/>
                  </a:lnTo>
                  <a:lnTo>
                    <a:pt x="55641" y="370"/>
                  </a:lnTo>
                  <a:lnTo>
                    <a:pt x="54027" y="1323"/>
                  </a:lnTo>
                  <a:lnTo>
                    <a:pt x="51756" y="19518"/>
                  </a:lnTo>
                  <a:lnTo>
                    <a:pt x="61128" y="66705"/>
                  </a:lnTo>
                  <a:lnTo>
                    <a:pt x="78449" y="113760"/>
                  </a:lnTo>
                  <a:lnTo>
                    <a:pt x="98673" y="143909"/>
                  </a:lnTo>
                  <a:lnTo>
                    <a:pt x="103176" y="147110"/>
                  </a:lnTo>
                  <a:lnTo>
                    <a:pt x="107590" y="148537"/>
                  </a:lnTo>
                  <a:lnTo>
                    <a:pt x="111943" y="148785"/>
                  </a:lnTo>
                  <a:lnTo>
                    <a:pt x="122425" y="143414"/>
                  </a:lnTo>
                  <a:lnTo>
                    <a:pt x="146400" y="119348"/>
                  </a:lnTo>
                  <a:lnTo>
                    <a:pt x="170814" y="77279"/>
                  </a:lnTo>
                  <a:lnTo>
                    <a:pt x="188075" y="33848"/>
                  </a:lnTo>
                  <a:lnTo>
                    <a:pt x="196336" y="10998"/>
                  </a:lnTo>
                  <a:lnTo>
                    <a:pt x="198937" y="47943"/>
                  </a:lnTo>
                  <a:lnTo>
                    <a:pt x="217566" y="94558"/>
                  </a:lnTo>
                  <a:lnTo>
                    <a:pt x="230752" y="112964"/>
                  </a:lnTo>
                  <a:lnTo>
                    <a:pt x="248371" y="128199"/>
                  </a:lnTo>
                  <a:lnTo>
                    <a:pt x="267961" y="136382"/>
                  </a:lnTo>
                  <a:lnTo>
                    <a:pt x="298450" y="142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093"/>
            <p:cNvSpPr/>
            <p:nvPr>
              <p:custDataLst>
                <p:tags r:id="rId87"/>
              </p:custDataLst>
            </p:nvPr>
          </p:nvSpPr>
          <p:spPr>
            <a:xfrm>
              <a:off x="1549400" y="4049779"/>
              <a:ext cx="215901" cy="268874"/>
            </a:xfrm>
            <a:custGeom>
              <a:avLst/>
              <a:gdLst/>
              <a:ahLst/>
              <a:cxnLst/>
              <a:rect l="0" t="0" r="0" b="0"/>
              <a:pathLst>
                <a:path w="215901" h="268874">
                  <a:moveTo>
                    <a:pt x="215900" y="147571"/>
                  </a:moveTo>
                  <a:lnTo>
                    <a:pt x="215900" y="147571"/>
                  </a:lnTo>
                  <a:lnTo>
                    <a:pt x="215900" y="140829"/>
                  </a:lnTo>
                  <a:lnTo>
                    <a:pt x="214019" y="135638"/>
                  </a:lnTo>
                  <a:lnTo>
                    <a:pt x="212529" y="133266"/>
                  </a:lnTo>
                  <a:lnTo>
                    <a:pt x="200320" y="123185"/>
                  </a:lnTo>
                  <a:lnTo>
                    <a:pt x="176555" y="114632"/>
                  </a:lnTo>
                  <a:lnTo>
                    <a:pt x="140429" y="117742"/>
                  </a:lnTo>
                  <a:lnTo>
                    <a:pt x="98445" y="130972"/>
                  </a:lnTo>
                  <a:lnTo>
                    <a:pt x="61468" y="151668"/>
                  </a:lnTo>
                  <a:lnTo>
                    <a:pt x="42841" y="173146"/>
                  </a:lnTo>
                  <a:lnTo>
                    <a:pt x="29624" y="198449"/>
                  </a:lnTo>
                  <a:lnTo>
                    <a:pt x="23749" y="223805"/>
                  </a:lnTo>
                  <a:lnTo>
                    <a:pt x="24901" y="243541"/>
                  </a:lnTo>
                  <a:lnTo>
                    <a:pt x="27184" y="251768"/>
                  </a:lnTo>
                  <a:lnTo>
                    <a:pt x="32940" y="257958"/>
                  </a:lnTo>
                  <a:lnTo>
                    <a:pt x="50623" y="266717"/>
                  </a:lnTo>
                  <a:lnTo>
                    <a:pt x="87750" y="268873"/>
                  </a:lnTo>
                  <a:lnTo>
                    <a:pt x="130030" y="254930"/>
                  </a:lnTo>
                  <a:lnTo>
                    <a:pt x="170466" y="229554"/>
                  </a:lnTo>
                  <a:lnTo>
                    <a:pt x="199146" y="192950"/>
                  </a:lnTo>
                  <a:lnTo>
                    <a:pt x="208454" y="159508"/>
                  </a:lnTo>
                  <a:lnTo>
                    <a:pt x="211179" y="122537"/>
                  </a:lnTo>
                  <a:lnTo>
                    <a:pt x="207687" y="87291"/>
                  </a:lnTo>
                  <a:lnTo>
                    <a:pt x="187674" y="42456"/>
                  </a:lnTo>
                  <a:lnTo>
                    <a:pt x="156031" y="12474"/>
                  </a:lnTo>
                  <a:lnTo>
                    <a:pt x="130260" y="2861"/>
                  </a:lnTo>
                  <a:lnTo>
                    <a:pt x="102343" y="0"/>
                  </a:lnTo>
                  <a:lnTo>
                    <a:pt x="73473" y="3432"/>
                  </a:lnTo>
                  <a:lnTo>
                    <a:pt x="49823" y="13424"/>
                  </a:lnTo>
                  <a:lnTo>
                    <a:pt x="22524" y="34916"/>
                  </a:lnTo>
                  <a:lnTo>
                    <a:pt x="15016" y="42834"/>
                  </a:lnTo>
                  <a:lnTo>
                    <a:pt x="6674" y="61040"/>
                  </a:lnTo>
                  <a:lnTo>
                    <a:pt x="0" y="9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094"/>
            <p:cNvSpPr/>
            <p:nvPr>
              <p:custDataLst>
                <p:tags r:id="rId88"/>
              </p:custDataLst>
            </p:nvPr>
          </p:nvSpPr>
          <p:spPr>
            <a:xfrm>
              <a:off x="2393950" y="3131433"/>
              <a:ext cx="113800" cy="176918"/>
            </a:xfrm>
            <a:custGeom>
              <a:avLst/>
              <a:gdLst/>
              <a:ahLst/>
              <a:cxnLst/>
              <a:rect l="0" t="0" r="0" b="0"/>
              <a:pathLst>
                <a:path w="113800" h="1769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15580" y="0"/>
                  </a:lnTo>
                  <a:lnTo>
                    <a:pt x="53618" y="6141"/>
                  </a:lnTo>
                  <a:lnTo>
                    <a:pt x="72514" y="12116"/>
                  </a:lnTo>
                  <a:lnTo>
                    <a:pt x="90319" y="24180"/>
                  </a:lnTo>
                  <a:lnTo>
                    <a:pt x="109468" y="50209"/>
                  </a:lnTo>
                  <a:lnTo>
                    <a:pt x="113799" y="70037"/>
                  </a:lnTo>
                  <a:lnTo>
                    <a:pt x="111960" y="89904"/>
                  </a:lnTo>
                  <a:lnTo>
                    <a:pt x="98320" y="116955"/>
                  </a:lnTo>
                  <a:lnTo>
                    <a:pt x="54805" y="163061"/>
                  </a:lnTo>
                  <a:lnTo>
                    <a:pt x="4445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095"/>
            <p:cNvSpPr/>
            <p:nvPr>
              <p:custDataLst>
                <p:tags r:id="rId89"/>
              </p:custDataLst>
            </p:nvPr>
          </p:nvSpPr>
          <p:spPr>
            <a:xfrm>
              <a:off x="2463800" y="3219450"/>
              <a:ext cx="155040" cy="393701"/>
            </a:xfrm>
            <a:custGeom>
              <a:avLst/>
              <a:gdLst/>
              <a:ahLst/>
              <a:cxnLst/>
              <a:rect l="0" t="0" r="0" b="0"/>
              <a:pathLst>
                <a:path w="155040" h="393701">
                  <a:moveTo>
                    <a:pt x="88900" y="0"/>
                  </a:moveTo>
                  <a:lnTo>
                    <a:pt x="88900" y="0"/>
                  </a:lnTo>
                  <a:lnTo>
                    <a:pt x="95642" y="3371"/>
                  </a:lnTo>
                  <a:lnTo>
                    <a:pt x="109948" y="18951"/>
                  </a:lnTo>
                  <a:lnTo>
                    <a:pt x="127592" y="51554"/>
                  </a:lnTo>
                  <a:lnTo>
                    <a:pt x="139963" y="85942"/>
                  </a:lnTo>
                  <a:lnTo>
                    <a:pt x="150400" y="127097"/>
                  </a:lnTo>
                  <a:lnTo>
                    <a:pt x="155039" y="171258"/>
                  </a:lnTo>
                  <a:lnTo>
                    <a:pt x="153338" y="214874"/>
                  </a:lnTo>
                  <a:lnTo>
                    <a:pt x="150908" y="236382"/>
                  </a:lnTo>
                  <a:lnTo>
                    <a:pt x="133157" y="275333"/>
                  </a:lnTo>
                  <a:lnTo>
                    <a:pt x="106454" y="310048"/>
                  </a:lnTo>
                  <a:lnTo>
                    <a:pt x="60391" y="351981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580"/>
          <p:cNvGrpSpPr/>
          <p:nvPr/>
        </p:nvGrpSpPr>
        <p:grpSpPr>
          <a:xfrm>
            <a:off x="3215792" y="3860800"/>
            <a:ext cx="333859" cy="171451"/>
            <a:chOff x="3215792" y="3860800"/>
            <a:chExt cx="333859" cy="171451"/>
          </a:xfrm>
        </p:grpSpPr>
        <p:sp>
          <p:nvSpPr>
            <p:cNvPr id="100" name="SMARTInkShape-3096"/>
            <p:cNvSpPr/>
            <p:nvPr>
              <p:custDataLst>
                <p:tags r:id="rId78"/>
              </p:custDataLst>
            </p:nvPr>
          </p:nvSpPr>
          <p:spPr>
            <a:xfrm>
              <a:off x="3220856" y="3860800"/>
              <a:ext cx="328795" cy="17740"/>
            </a:xfrm>
            <a:custGeom>
              <a:avLst/>
              <a:gdLst/>
              <a:ahLst/>
              <a:cxnLst/>
              <a:rect l="0" t="0" r="0" b="0"/>
              <a:pathLst>
                <a:path w="328795" h="17740">
                  <a:moveTo>
                    <a:pt x="17644" y="0"/>
                  </a:moveTo>
                  <a:lnTo>
                    <a:pt x="17644" y="0"/>
                  </a:lnTo>
                  <a:lnTo>
                    <a:pt x="0" y="0"/>
                  </a:lnTo>
                  <a:lnTo>
                    <a:pt x="237" y="705"/>
                  </a:lnTo>
                  <a:lnTo>
                    <a:pt x="2382" y="3371"/>
                  </a:lnTo>
                  <a:lnTo>
                    <a:pt x="48551" y="7839"/>
                  </a:lnTo>
                  <a:lnTo>
                    <a:pt x="85708" y="10539"/>
                  </a:lnTo>
                  <a:lnTo>
                    <a:pt x="130444" y="11740"/>
                  </a:lnTo>
                  <a:lnTo>
                    <a:pt x="154228" y="12059"/>
                  </a:lnTo>
                  <a:lnTo>
                    <a:pt x="178550" y="12273"/>
                  </a:lnTo>
                  <a:lnTo>
                    <a:pt x="225330" y="13216"/>
                  </a:lnTo>
                  <a:lnTo>
                    <a:pt x="264935" y="15987"/>
                  </a:lnTo>
                  <a:lnTo>
                    <a:pt x="309595" y="17739"/>
                  </a:lnTo>
                  <a:lnTo>
                    <a:pt x="32879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097"/>
            <p:cNvSpPr/>
            <p:nvPr>
              <p:custDataLst>
                <p:tags r:id="rId79"/>
              </p:custDataLst>
            </p:nvPr>
          </p:nvSpPr>
          <p:spPr>
            <a:xfrm>
              <a:off x="3215792" y="4032250"/>
              <a:ext cx="276709" cy="1"/>
            </a:xfrm>
            <a:custGeom>
              <a:avLst/>
              <a:gdLst/>
              <a:ahLst/>
              <a:cxnLst/>
              <a:rect l="0" t="0" r="0" b="0"/>
              <a:pathLst>
                <a:path w="27670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35072" y="0"/>
                  </a:lnTo>
                  <a:lnTo>
                    <a:pt x="80072" y="0"/>
                  </a:lnTo>
                  <a:lnTo>
                    <a:pt x="117582" y="0"/>
                  </a:lnTo>
                  <a:lnTo>
                    <a:pt x="155891" y="0"/>
                  </a:lnTo>
                  <a:lnTo>
                    <a:pt x="194789" y="0"/>
                  </a:lnTo>
                  <a:lnTo>
                    <a:pt x="235596" y="0"/>
                  </a:lnTo>
                  <a:lnTo>
                    <a:pt x="276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581"/>
          <p:cNvGrpSpPr/>
          <p:nvPr/>
        </p:nvGrpSpPr>
        <p:grpSpPr>
          <a:xfrm>
            <a:off x="4170011" y="3661229"/>
            <a:ext cx="681390" cy="882597"/>
            <a:chOff x="4170011" y="3661229"/>
            <a:chExt cx="681390" cy="882597"/>
          </a:xfrm>
        </p:grpSpPr>
        <p:sp>
          <p:nvSpPr>
            <p:cNvPr id="103" name="SMARTInkShape-3098"/>
            <p:cNvSpPr/>
            <p:nvPr>
              <p:custDataLst>
                <p:tags r:id="rId73"/>
              </p:custDataLst>
            </p:nvPr>
          </p:nvSpPr>
          <p:spPr>
            <a:xfrm>
              <a:off x="4170011" y="4309409"/>
              <a:ext cx="217840" cy="224442"/>
            </a:xfrm>
            <a:custGeom>
              <a:avLst/>
              <a:gdLst/>
              <a:ahLst/>
              <a:cxnLst/>
              <a:rect l="0" t="0" r="0" b="0"/>
              <a:pathLst>
                <a:path w="217840" h="224442">
                  <a:moveTo>
                    <a:pt x="40039" y="33991"/>
                  </a:moveTo>
                  <a:lnTo>
                    <a:pt x="40039" y="33991"/>
                  </a:lnTo>
                  <a:lnTo>
                    <a:pt x="40039" y="25152"/>
                  </a:lnTo>
                  <a:lnTo>
                    <a:pt x="41920" y="21126"/>
                  </a:lnTo>
                  <a:lnTo>
                    <a:pt x="43410" y="19064"/>
                  </a:lnTo>
                  <a:lnTo>
                    <a:pt x="62361" y="9420"/>
                  </a:lnTo>
                  <a:lnTo>
                    <a:pt x="104029" y="0"/>
                  </a:lnTo>
                  <a:lnTo>
                    <a:pt x="123042" y="774"/>
                  </a:lnTo>
                  <a:lnTo>
                    <a:pt x="139018" y="7233"/>
                  </a:lnTo>
                  <a:lnTo>
                    <a:pt x="146241" y="11919"/>
                  </a:lnTo>
                  <a:lnTo>
                    <a:pt x="156149" y="26533"/>
                  </a:lnTo>
                  <a:lnTo>
                    <a:pt x="159779" y="35369"/>
                  </a:lnTo>
                  <a:lnTo>
                    <a:pt x="160049" y="58357"/>
                  </a:lnTo>
                  <a:lnTo>
                    <a:pt x="153349" y="85037"/>
                  </a:lnTo>
                  <a:lnTo>
                    <a:pt x="129037" y="127119"/>
                  </a:lnTo>
                  <a:lnTo>
                    <a:pt x="94631" y="165301"/>
                  </a:lnTo>
                  <a:lnTo>
                    <a:pt x="55587" y="193705"/>
                  </a:lnTo>
                  <a:lnTo>
                    <a:pt x="10476" y="218015"/>
                  </a:lnTo>
                  <a:lnTo>
                    <a:pt x="0" y="222573"/>
                  </a:lnTo>
                  <a:lnTo>
                    <a:pt x="646" y="223212"/>
                  </a:lnTo>
                  <a:lnTo>
                    <a:pt x="45666" y="224379"/>
                  </a:lnTo>
                  <a:lnTo>
                    <a:pt x="77112" y="224441"/>
                  </a:lnTo>
                  <a:lnTo>
                    <a:pt x="112255" y="222587"/>
                  </a:lnTo>
                  <a:lnTo>
                    <a:pt x="146218" y="219411"/>
                  </a:lnTo>
                  <a:lnTo>
                    <a:pt x="193004" y="211623"/>
                  </a:lnTo>
                  <a:lnTo>
                    <a:pt x="217839" y="205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099"/>
            <p:cNvSpPr/>
            <p:nvPr>
              <p:custDataLst>
                <p:tags r:id="rId74"/>
              </p:custDataLst>
            </p:nvPr>
          </p:nvSpPr>
          <p:spPr>
            <a:xfrm>
              <a:off x="4229100" y="4064000"/>
              <a:ext cx="577851" cy="17829"/>
            </a:xfrm>
            <a:custGeom>
              <a:avLst/>
              <a:gdLst/>
              <a:ahLst/>
              <a:cxnLst/>
              <a:rect l="0" t="0" r="0" b="0"/>
              <a:pathLst>
                <a:path w="577851" h="17829">
                  <a:moveTo>
                    <a:pt x="0" y="0"/>
                  </a:moveTo>
                  <a:lnTo>
                    <a:pt x="0" y="0"/>
                  </a:lnTo>
                  <a:lnTo>
                    <a:pt x="43369" y="0"/>
                  </a:lnTo>
                  <a:lnTo>
                    <a:pt x="82540" y="1881"/>
                  </a:lnTo>
                  <a:lnTo>
                    <a:pt x="105826" y="3371"/>
                  </a:lnTo>
                  <a:lnTo>
                    <a:pt x="132640" y="5069"/>
                  </a:lnTo>
                  <a:lnTo>
                    <a:pt x="161804" y="6907"/>
                  </a:lnTo>
                  <a:lnTo>
                    <a:pt x="192536" y="8838"/>
                  </a:lnTo>
                  <a:lnTo>
                    <a:pt x="225725" y="10831"/>
                  </a:lnTo>
                  <a:lnTo>
                    <a:pt x="260549" y="12865"/>
                  </a:lnTo>
                  <a:lnTo>
                    <a:pt x="296466" y="14927"/>
                  </a:lnTo>
                  <a:lnTo>
                    <a:pt x="332405" y="16301"/>
                  </a:lnTo>
                  <a:lnTo>
                    <a:pt x="368359" y="17217"/>
                  </a:lnTo>
                  <a:lnTo>
                    <a:pt x="404323" y="17828"/>
                  </a:lnTo>
                  <a:lnTo>
                    <a:pt x="435354" y="17530"/>
                  </a:lnTo>
                  <a:lnTo>
                    <a:pt x="463097" y="16625"/>
                  </a:lnTo>
                  <a:lnTo>
                    <a:pt x="509915" y="14444"/>
                  </a:lnTo>
                  <a:lnTo>
                    <a:pt x="555840" y="13217"/>
                  </a:lnTo>
                  <a:lnTo>
                    <a:pt x="5778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100"/>
            <p:cNvSpPr/>
            <p:nvPr>
              <p:custDataLst>
                <p:tags r:id="rId75"/>
              </p:custDataLst>
            </p:nvPr>
          </p:nvSpPr>
          <p:spPr>
            <a:xfrm>
              <a:off x="4452834" y="3661229"/>
              <a:ext cx="17567" cy="261857"/>
            </a:xfrm>
            <a:custGeom>
              <a:avLst/>
              <a:gdLst/>
              <a:ahLst/>
              <a:cxnLst/>
              <a:rect l="0" t="0" r="0" b="0"/>
              <a:pathLst>
                <a:path w="17567" h="261857">
                  <a:moveTo>
                    <a:pt x="17566" y="21771"/>
                  </a:moveTo>
                  <a:lnTo>
                    <a:pt x="17566" y="21771"/>
                  </a:lnTo>
                  <a:lnTo>
                    <a:pt x="17566" y="0"/>
                  </a:lnTo>
                  <a:lnTo>
                    <a:pt x="12540" y="44563"/>
                  </a:lnTo>
                  <a:lnTo>
                    <a:pt x="11099" y="77056"/>
                  </a:lnTo>
                  <a:lnTo>
                    <a:pt x="8106" y="112664"/>
                  </a:lnTo>
                  <a:lnTo>
                    <a:pt x="4425" y="149657"/>
                  </a:lnTo>
                  <a:lnTo>
                    <a:pt x="1142" y="185148"/>
                  </a:lnTo>
                  <a:lnTo>
                    <a:pt x="0" y="226812"/>
                  </a:lnTo>
                  <a:lnTo>
                    <a:pt x="4086" y="261249"/>
                  </a:lnTo>
                  <a:lnTo>
                    <a:pt x="4346" y="261856"/>
                  </a:lnTo>
                  <a:lnTo>
                    <a:pt x="4866" y="25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101"/>
            <p:cNvSpPr/>
            <p:nvPr>
              <p:custDataLst>
                <p:tags r:id="rId76"/>
              </p:custDataLst>
            </p:nvPr>
          </p:nvSpPr>
          <p:spPr>
            <a:xfrm>
              <a:off x="4668133" y="4289974"/>
              <a:ext cx="183268" cy="97605"/>
            </a:xfrm>
            <a:custGeom>
              <a:avLst/>
              <a:gdLst/>
              <a:ahLst/>
              <a:cxnLst/>
              <a:rect l="0" t="0" r="0" b="0"/>
              <a:pathLst>
                <a:path w="183268" h="97605">
                  <a:moveTo>
                    <a:pt x="5467" y="21676"/>
                  </a:moveTo>
                  <a:lnTo>
                    <a:pt x="5467" y="21676"/>
                  </a:lnTo>
                  <a:lnTo>
                    <a:pt x="0" y="16209"/>
                  </a:lnTo>
                  <a:lnTo>
                    <a:pt x="411" y="15209"/>
                  </a:lnTo>
                  <a:lnTo>
                    <a:pt x="2749" y="12216"/>
                  </a:lnTo>
                  <a:lnTo>
                    <a:pt x="15775" y="4546"/>
                  </a:lnTo>
                  <a:lnTo>
                    <a:pt x="26276" y="422"/>
                  </a:lnTo>
                  <a:lnTo>
                    <a:pt x="36117" y="0"/>
                  </a:lnTo>
                  <a:lnTo>
                    <a:pt x="60675" y="5479"/>
                  </a:lnTo>
                  <a:lnTo>
                    <a:pt x="66261" y="8761"/>
                  </a:lnTo>
                  <a:lnTo>
                    <a:pt x="74350" y="18053"/>
                  </a:lnTo>
                  <a:lnTo>
                    <a:pt x="78415" y="29238"/>
                  </a:lnTo>
                  <a:lnTo>
                    <a:pt x="79499" y="35184"/>
                  </a:lnTo>
                  <a:lnTo>
                    <a:pt x="75059" y="49316"/>
                  </a:lnTo>
                  <a:lnTo>
                    <a:pt x="45188" y="95807"/>
                  </a:lnTo>
                  <a:lnTo>
                    <a:pt x="45353" y="96497"/>
                  </a:lnTo>
                  <a:lnTo>
                    <a:pt x="46169" y="96957"/>
                  </a:lnTo>
                  <a:lnTo>
                    <a:pt x="56332" y="97604"/>
                  </a:lnTo>
                  <a:lnTo>
                    <a:pt x="94507" y="93476"/>
                  </a:lnTo>
                  <a:lnTo>
                    <a:pt x="136336" y="90030"/>
                  </a:lnTo>
                  <a:lnTo>
                    <a:pt x="183267" y="78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102"/>
            <p:cNvSpPr/>
            <p:nvPr>
              <p:custDataLst>
                <p:tags r:id="rId77"/>
              </p:custDataLst>
            </p:nvPr>
          </p:nvSpPr>
          <p:spPr>
            <a:xfrm>
              <a:off x="4434268" y="4445000"/>
              <a:ext cx="232983" cy="98826"/>
            </a:xfrm>
            <a:custGeom>
              <a:avLst/>
              <a:gdLst/>
              <a:ahLst/>
              <a:cxnLst/>
              <a:rect l="0" t="0" r="0" b="0"/>
              <a:pathLst>
                <a:path w="232983" h="98826">
                  <a:moveTo>
                    <a:pt x="80582" y="19050"/>
                  </a:moveTo>
                  <a:lnTo>
                    <a:pt x="80582" y="19050"/>
                  </a:lnTo>
                  <a:lnTo>
                    <a:pt x="80582" y="15679"/>
                  </a:lnTo>
                  <a:lnTo>
                    <a:pt x="81287" y="15392"/>
                  </a:lnTo>
                  <a:lnTo>
                    <a:pt x="83953" y="16953"/>
                  </a:lnTo>
                  <a:lnTo>
                    <a:pt x="84240" y="19064"/>
                  </a:lnTo>
                  <a:lnTo>
                    <a:pt x="77395" y="52220"/>
                  </a:lnTo>
                  <a:lnTo>
                    <a:pt x="55808" y="85882"/>
                  </a:lnTo>
                  <a:lnTo>
                    <a:pt x="51366" y="91121"/>
                  </a:lnTo>
                  <a:lnTo>
                    <a:pt x="40786" y="96943"/>
                  </a:lnTo>
                  <a:lnTo>
                    <a:pt x="29028" y="98825"/>
                  </a:lnTo>
                  <a:lnTo>
                    <a:pt x="16747" y="97309"/>
                  </a:lnTo>
                  <a:lnTo>
                    <a:pt x="11920" y="93800"/>
                  </a:lnTo>
                  <a:lnTo>
                    <a:pt x="4675" y="82376"/>
                  </a:lnTo>
                  <a:lnTo>
                    <a:pt x="0" y="53336"/>
                  </a:lnTo>
                  <a:lnTo>
                    <a:pt x="2669" y="35699"/>
                  </a:lnTo>
                  <a:lnTo>
                    <a:pt x="5357" y="28033"/>
                  </a:lnTo>
                  <a:lnTo>
                    <a:pt x="9971" y="22216"/>
                  </a:lnTo>
                  <a:lnTo>
                    <a:pt x="22623" y="13872"/>
                  </a:lnTo>
                  <a:lnTo>
                    <a:pt x="48984" y="5207"/>
                  </a:lnTo>
                  <a:lnTo>
                    <a:pt x="85879" y="1543"/>
                  </a:lnTo>
                  <a:lnTo>
                    <a:pt x="131462" y="3828"/>
                  </a:lnTo>
                  <a:lnTo>
                    <a:pt x="170603" y="8973"/>
                  </a:lnTo>
                  <a:lnTo>
                    <a:pt x="215552" y="15353"/>
                  </a:lnTo>
                  <a:lnTo>
                    <a:pt x="221362" y="14469"/>
                  </a:lnTo>
                  <a:lnTo>
                    <a:pt x="225236" y="12469"/>
                  </a:lnTo>
                  <a:lnTo>
                    <a:pt x="227818" y="9723"/>
                  </a:lnTo>
                  <a:lnTo>
                    <a:pt x="2329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SMARTInkShape-3103"/>
          <p:cNvSpPr/>
          <p:nvPr>
            <p:custDataLst>
              <p:tags r:id="rId2"/>
            </p:custDataLst>
          </p:nvPr>
        </p:nvSpPr>
        <p:spPr>
          <a:xfrm>
            <a:off x="5200650" y="4121150"/>
            <a:ext cx="12701" cy="1"/>
          </a:xfrm>
          <a:custGeom>
            <a:avLst/>
            <a:gdLst/>
            <a:ahLst/>
            <a:cxnLst/>
            <a:rect l="0" t="0" r="0" b="0"/>
            <a:pathLst>
              <a:path w="12701" h="1">
                <a:moveTo>
                  <a:pt x="0" y="0"/>
                </a:moveTo>
                <a:lnTo>
                  <a:pt x="0" y="0"/>
                </a:lnTo>
                <a:lnTo>
                  <a:pt x="127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SMARTInkShape-Group583"/>
          <p:cNvGrpSpPr/>
          <p:nvPr/>
        </p:nvGrpSpPr>
        <p:grpSpPr>
          <a:xfrm>
            <a:off x="5634311" y="3803650"/>
            <a:ext cx="1020490" cy="353378"/>
            <a:chOff x="5634311" y="3803650"/>
            <a:chExt cx="1020490" cy="353378"/>
          </a:xfrm>
        </p:grpSpPr>
        <p:sp>
          <p:nvSpPr>
            <p:cNvPr id="110" name="SMARTInkShape-3104"/>
            <p:cNvSpPr/>
            <p:nvPr>
              <p:custDataLst>
                <p:tags r:id="rId70"/>
              </p:custDataLst>
            </p:nvPr>
          </p:nvSpPr>
          <p:spPr>
            <a:xfrm>
              <a:off x="5634311" y="3803650"/>
              <a:ext cx="118790" cy="353378"/>
            </a:xfrm>
            <a:custGeom>
              <a:avLst/>
              <a:gdLst/>
              <a:ahLst/>
              <a:cxnLst/>
              <a:rect l="0" t="0" r="0" b="0"/>
              <a:pathLst>
                <a:path w="118790" h="353378">
                  <a:moveTo>
                    <a:pt x="106089" y="0"/>
                  </a:moveTo>
                  <a:lnTo>
                    <a:pt x="106089" y="0"/>
                  </a:lnTo>
                  <a:lnTo>
                    <a:pt x="76378" y="33239"/>
                  </a:lnTo>
                  <a:lnTo>
                    <a:pt x="56430" y="66514"/>
                  </a:lnTo>
                  <a:lnTo>
                    <a:pt x="37687" y="110465"/>
                  </a:lnTo>
                  <a:lnTo>
                    <a:pt x="28738" y="135027"/>
                  </a:lnTo>
                  <a:lnTo>
                    <a:pt x="20655" y="159162"/>
                  </a:lnTo>
                  <a:lnTo>
                    <a:pt x="6029" y="206676"/>
                  </a:lnTo>
                  <a:lnTo>
                    <a:pt x="0" y="248019"/>
                  </a:lnTo>
                  <a:lnTo>
                    <a:pt x="1082" y="283797"/>
                  </a:lnTo>
                  <a:lnTo>
                    <a:pt x="8619" y="313810"/>
                  </a:lnTo>
                  <a:lnTo>
                    <a:pt x="22788" y="335615"/>
                  </a:lnTo>
                  <a:lnTo>
                    <a:pt x="31505" y="344394"/>
                  </a:lnTo>
                  <a:lnTo>
                    <a:pt x="40844" y="349540"/>
                  </a:lnTo>
                  <a:lnTo>
                    <a:pt x="60628" y="353377"/>
                  </a:lnTo>
                  <a:lnTo>
                    <a:pt x="118789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105"/>
            <p:cNvSpPr/>
            <p:nvPr>
              <p:custDataLst>
                <p:tags r:id="rId71"/>
              </p:custDataLst>
            </p:nvPr>
          </p:nvSpPr>
          <p:spPr>
            <a:xfrm>
              <a:off x="5855039" y="3981450"/>
              <a:ext cx="215562" cy="19051"/>
            </a:xfrm>
            <a:custGeom>
              <a:avLst/>
              <a:gdLst/>
              <a:ahLst/>
              <a:cxnLst/>
              <a:rect l="0" t="0" r="0" b="0"/>
              <a:pathLst>
                <a:path w="215562" h="19051">
                  <a:moveTo>
                    <a:pt x="12361" y="19050"/>
                  </a:moveTo>
                  <a:lnTo>
                    <a:pt x="12361" y="19050"/>
                  </a:lnTo>
                  <a:lnTo>
                    <a:pt x="0" y="19050"/>
                  </a:lnTo>
                  <a:lnTo>
                    <a:pt x="36319" y="19050"/>
                  </a:lnTo>
                  <a:lnTo>
                    <a:pt x="81078" y="15679"/>
                  </a:lnTo>
                  <a:lnTo>
                    <a:pt x="124444" y="13583"/>
                  </a:lnTo>
                  <a:lnTo>
                    <a:pt x="164103" y="9590"/>
                  </a:lnTo>
                  <a:lnTo>
                    <a:pt x="2155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106"/>
            <p:cNvSpPr/>
            <p:nvPr>
              <p:custDataLst>
                <p:tags r:id="rId72"/>
              </p:custDataLst>
            </p:nvPr>
          </p:nvSpPr>
          <p:spPr>
            <a:xfrm>
              <a:off x="6272447" y="3816350"/>
              <a:ext cx="382354" cy="335256"/>
            </a:xfrm>
            <a:custGeom>
              <a:avLst/>
              <a:gdLst/>
              <a:ahLst/>
              <a:cxnLst/>
              <a:rect l="0" t="0" r="0" b="0"/>
              <a:pathLst>
                <a:path w="382354" h="335256">
                  <a:moveTo>
                    <a:pt x="223603" y="0"/>
                  </a:moveTo>
                  <a:lnTo>
                    <a:pt x="223603" y="0"/>
                  </a:lnTo>
                  <a:lnTo>
                    <a:pt x="236202" y="0"/>
                  </a:lnTo>
                  <a:lnTo>
                    <a:pt x="229531" y="0"/>
                  </a:lnTo>
                  <a:lnTo>
                    <a:pt x="184975" y="18004"/>
                  </a:lnTo>
                  <a:lnTo>
                    <a:pt x="150304" y="34027"/>
                  </a:lnTo>
                  <a:lnTo>
                    <a:pt x="106321" y="56335"/>
                  </a:lnTo>
                  <a:lnTo>
                    <a:pt x="65850" y="80113"/>
                  </a:lnTo>
                  <a:lnTo>
                    <a:pt x="21775" y="105587"/>
                  </a:lnTo>
                  <a:lnTo>
                    <a:pt x="5522" y="119950"/>
                  </a:lnTo>
                  <a:lnTo>
                    <a:pt x="2016" y="124416"/>
                  </a:lnTo>
                  <a:lnTo>
                    <a:pt x="384" y="128100"/>
                  </a:lnTo>
                  <a:lnTo>
                    <a:pt x="0" y="131261"/>
                  </a:lnTo>
                  <a:lnTo>
                    <a:pt x="452" y="134074"/>
                  </a:lnTo>
                  <a:lnTo>
                    <a:pt x="10359" y="139081"/>
                  </a:lnTo>
                  <a:lnTo>
                    <a:pt x="37653" y="143985"/>
                  </a:lnTo>
                  <a:lnTo>
                    <a:pt x="78196" y="145438"/>
                  </a:lnTo>
                  <a:lnTo>
                    <a:pt x="111705" y="146484"/>
                  </a:lnTo>
                  <a:lnTo>
                    <a:pt x="145413" y="149300"/>
                  </a:lnTo>
                  <a:lnTo>
                    <a:pt x="186010" y="154853"/>
                  </a:lnTo>
                  <a:lnTo>
                    <a:pt x="213640" y="164337"/>
                  </a:lnTo>
                  <a:lnTo>
                    <a:pt x="222703" y="170170"/>
                  </a:lnTo>
                  <a:lnTo>
                    <a:pt x="225120" y="172713"/>
                  </a:lnTo>
                  <a:lnTo>
                    <a:pt x="224614" y="175820"/>
                  </a:lnTo>
                  <a:lnTo>
                    <a:pt x="218408" y="183035"/>
                  </a:lnTo>
                  <a:lnTo>
                    <a:pt x="181968" y="208598"/>
                  </a:lnTo>
                  <a:lnTo>
                    <a:pt x="145650" y="229023"/>
                  </a:lnTo>
                  <a:lnTo>
                    <a:pt x="103923" y="253341"/>
                  </a:lnTo>
                  <a:lnTo>
                    <a:pt x="62397" y="281165"/>
                  </a:lnTo>
                  <a:lnTo>
                    <a:pt x="20097" y="313308"/>
                  </a:lnTo>
                  <a:lnTo>
                    <a:pt x="16739" y="318695"/>
                  </a:lnTo>
                  <a:lnTo>
                    <a:pt x="18665" y="320413"/>
                  </a:lnTo>
                  <a:lnTo>
                    <a:pt x="59755" y="326768"/>
                  </a:lnTo>
                  <a:lnTo>
                    <a:pt x="91985" y="328675"/>
                  </a:lnTo>
                  <a:lnTo>
                    <a:pt x="129828" y="329522"/>
                  </a:lnTo>
                  <a:lnTo>
                    <a:pt x="170166" y="329899"/>
                  </a:lnTo>
                  <a:lnTo>
                    <a:pt x="211612" y="330066"/>
                  </a:lnTo>
                  <a:lnTo>
                    <a:pt x="252845" y="330140"/>
                  </a:lnTo>
                  <a:lnTo>
                    <a:pt x="292338" y="330173"/>
                  </a:lnTo>
                  <a:lnTo>
                    <a:pt x="336789" y="333563"/>
                  </a:lnTo>
                  <a:lnTo>
                    <a:pt x="367499" y="335255"/>
                  </a:lnTo>
                  <a:lnTo>
                    <a:pt x="382353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584"/>
          <p:cNvGrpSpPr/>
          <p:nvPr/>
        </p:nvGrpSpPr>
        <p:grpSpPr>
          <a:xfrm>
            <a:off x="6896982" y="3772783"/>
            <a:ext cx="2081562" cy="418218"/>
            <a:chOff x="6896982" y="3772783"/>
            <a:chExt cx="2081562" cy="418218"/>
          </a:xfrm>
        </p:grpSpPr>
        <p:sp>
          <p:nvSpPr>
            <p:cNvPr id="114" name="SMARTInkShape-3107"/>
            <p:cNvSpPr/>
            <p:nvPr>
              <p:custDataLst>
                <p:tags r:id="rId60"/>
              </p:custDataLst>
            </p:nvPr>
          </p:nvSpPr>
          <p:spPr>
            <a:xfrm>
              <a:off x="6896982" y="3796021"/>
              <a:ext cx="380119" cy="330806"/>
            </a:xfrm>
            <a:custGeom>
              <a:avLst/>
              <a:gdLst/>
              <a:ahLst/>
              <a:cxnLst/>
              <a:rect l="0" t="0" r="0" b="0"/>
              <a:pathLst>
                <a:path w="380119" h="330806">
                  <a:moveTo>
                    <a:pt x="5468" y="71129"/>
                  </a:moveTo>
                  <a:lnTo>
                    <a:pt x="5468" y="71129"/>
                  </a:lnTo>
                  <a:lnTo>
                    <a:pt x="5468" y="67758"/>
                  </a:lnTo>
                  <a:lnTo>
                    <a:pt x="3586" y="64221"/>
                  </a:lnTo>
                  <a:lnTo>
                    <a:pt x="2097" y="62291"/>
                  </a:lnTo>
                  <a:lnTo>
                    <a:pt x="441" y="56382"/>
                  </a:lnTo>
                  <a:lnTo>
                    <a:pt x="0" y="52831"/>
                  </a:lnTo>
                  <a:lnTo>
                    <a:pt x="2750" y="41091"/>
                  </a:lnTo>
                  <a:lnTo>
                    <a:pt x="18146" y="25305"/>
                  </a:lnTo>
                  <a:lnTo>
                    <a:pt x="43953" y="10593"/>
                  </a:lnTo>
                  <a:lnTo>
                    <a:pt x="80684" y="668"/>
                  </a:lnTo>
                  <a:lnTo>
                    <a:pt x="119476" y="0"/>
                  </a:lnTo>
                  <a:lnTo>
                    <a:pt x="141274" y="8236"/>
                  </a:lnTo>
                  <a:lnTo>
                    <a:pt x="151039" y="14384"/>
                  </a:lnTo>
                  <a:lnTo>
                    <a:pt x="163771" y="32503"/>
                  </a:lnTo>
                  <a:lnTo>
                    <a:pt x="168153" y="43262"/>
                  </a:lnTo>
                  <a:lnTo>
                    <a:pt x="170949" y="88742"/>
                  </a:lnTo>
                  <a:lnTo>
                    <a:pt x="165093" y="125994"/>
                  </a:lnTo>
                  <a:lnTo>
                    <a:pt x="154729" y="164658"/>
                  </a:lnTo>
                  <a:lnTo>
                    <a:pt x="140716" y="200656"/>
                  </a:lnTo>
                  <a:lnTo>
                    <a:pt x="116960" y="245915"/>
                  </a:lnTo>
                  <a:lnTo>
                    <a:pt x="84353" y="292653"/>
                  </a:lnTo>
                  <a:lnTo>
                    <a:pt x="52021" y="329205"/>
                  </a:lnTo>
                  <a:lnTo>
                    <a:pt x="52025" y="329963"/>
                  </a:lnTo>
                  <a:lnTo>
                    <a:pt x="52733" y="330468"/>
                  </a:lnTo>
                  <a:lnTo>
                    <a:pt x="53912" y="330805"/>
                  </a:lnTo>
                  <a:lnTo>
                    <a:pt x="101526" y="322581"/>
                  </a:lnTo>
                  <a:lnTo>
                    <a:pt x="132122" y="318587"/>
                  </a:lnTo>
                  <a:lnTo>
                    <a:pt x="167591" y="314461"/>
                  </a:lnTo>
                  <a:lnTo>
                    <a:pt x="206875" y="310274"/>
                  </a:lnTo>
                  <a:lnTo>
                    <a:pt x="245970" y="307944"/>
                  </a:lnTo>
                  <a:lnTo>
                    <a:pt x="282397" y="306908"/>
                  </a:lnTo>
                  <a:lnTo>
                    <a:pt x="325293" y="306324"/>
                  </a:lnTo>
                  <a:lnTo>
                    <a:pt x="372076" y="306101"/>
                  </a:lnTo>
                  <a:lnTo>
                    <a:pt x="380118" y="306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108"/>
            <p:cNvSpPr/>
            <p:nvPr>
              <p:custDataLst>
                <p:tags r:id="rId61"/>
              </p:custDataLst>
            </p:nvPr>
          </p:nvSpPr>
          <p:spPr>
            <a:xfrm>
              <a:off x="7334155" y="3772783"/>
              <a:ext cx="171546" cy="344766"/>
            </a:xfrm>
            <a:custGeom>
              <a:avLst/>
              <a:gdLst/>
              <a:ahLst/>
              <a:cxnLst/>
              <a:rect l="0" t="0" r="0" b="0"/>
              <a:pathLst>
                <a:path w="171546" h="344766">
                  <a:moveTo>
                    <a:pt x="171545" y="5467"/>
                  </a:moveTo>
                  <a:lnTo>
                    <a:pt x="171545" y="5467"/>
                  </a:lnTo>
                  <a:lnTo>
                    <a:pt x="164803" y="2096"/>
                  </a:lnTo>
                  <a:lnTo>
                    <a:pt x="150497" y="0"/>
                  </a:lnTo>
                  <a:lnTo>
                    <a:pt x="136224" y="2749"/>
                  </a:lnTo>
                  <a:lnTo>
                    <a:pt x="103550" y="16480"/>
                  </a:lnTo>
                  <a:lnTo>
                    <a:pt x="74179" y="39225"/>
                  </a:lnTo>
                  <a:lnTo>
                    <a:pt x="47289" y="77010"/>
                  </a:lnTo>
                  <a:lnTo>
                    <a:pt x="30006" y="107584"/>
                  </a:lnTo>
                  <a:lnTo>
                    <a:pt x="16682" y="145632"/>
                  </a:lnTo>
                  <a:lnTo>
                    <a:pt x="6760" y="187707"/>
                  </a:lnTo>
                  <a:lnTo>
                    <a:pt x="0" y="229925"/>
                  </a:lnTo>
                  <a:lnTo>
                    <a:pt x="288" y="264682"/>
                  </a:lnTo>
                  <a:lnTo>
                    <a:pt x="2339" y="279877"/>
                  </a:lnTo>
                  <a:lnTo>
                    <a:pt x="15910" y="304286"/>
                  </a:lnTo>
                  <a:lnTo>
                    <a:pt x="36051" y="323131"/>
                  </a:lnTo>
                  <a:lnTo>
                    <a:pt x="59115" y="336210"/>
                  </a:lnTo>
                  <a:lnTo>
                    <a:pt x="95898" y="344765"/>
                  </a:lnTo>
                  <a:lnTo>
                    <a:pt x="152495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109"/>
            <p:cNvSpPr/>
            <p:nvPr>
              <p:custDataLst>
                <p:tags r:id="rId62"/>
              </p:custDataLst>
            </p:nvPr>
          </p:nvSpPr>
          <p:spPr>
            <a:xfrm>
              <a:off x="7588250" y="3848100"/>
              <a:ext cx="184151" cy="215901"/>
            </a:xfrm>
            <a:custGeom>
              <a:avLst/>
              <a:gdLst/>
              <a:ahLst/>
              <a:cxnLst/>
              <a:rect l="0" t="0" r="0" b="0"/>
              <a:pathLst>
                <a:path w="184151" h="215901">
                  <a:moveTo>
                    <a:pt x="0" y="0"/>
                  </a:moveTo>
                  <a:lnTo>
                    <a:pt x="0" y="0"/>
                  </a:lnTo>
                  <a:lnTo>
                    <a:pt x="21654" y="38282"/>
                  </a:lnTo>
                  <a:lnTo>
                    <a:pt x="44516" y="73666"/>
                  </a:lnTo>
                  <a:lnTo>
                    <a:pt x="78101" y="113549"/>
                  </a:lnTo>
                  <a:lnTo>
                    <a:pt x="112981" y="150296"/>
                  </a:lnTo>
                  <a:lnTo>
                    <a:pt x="159857" y="194195"/>
                  </a:lnTo>
                  <a:lnTo>
                    <a:pt x="175928" y="211194"/>
                  </a:lnTo>
                  <a:lnTo>
                    <a:pt x="1841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110"/>
            <p:cNvSpPr/>
            <p:nvPr>
              <p:custDataLst>
                <p:tags r:id="rId63"/>
              </p:custDataLst>
            </p:nvPr>
          </p:nvSpPr>
          <p:spPr>
            <a:xfrm>
              <a:off x="7636844" y="3825391"/>
              <a:ext cx="141907" cy="283494"/>
            </a:xfrm>
            <a:custGeom>
              <a:avLst/>
              <a:gdLst/>
              <a:ahLst/>
              <a:cxnLst/>
              <a:rect l="0" t="0" r="0" b="0"/>
              <a:pathLst>
                <a:path w="141907" h="283494">
                  <a:moveTo>
                    <a:pt x="141906" y="3659"/>
                  </a:moveTo>
                  <a:lnTo>
                    <a:pt x="141906" y="3659"/>
                  </a:lnTo>
                  <a:lnTo>
                    <a:pt x="138535" y="288"/>
                  </a:lnTo>
                  <a:lnTo>
                    <a:pt x="137542" y="0"/>
                  </a:lnTo>
                  <a:lnTo>
                    <a:pt x="136879" y="515"/>
                  </a:lnTo>
                  <a:lnTo>
                    <a:pt x="136438" y="1563"/>
                  </a:lnTo>
                  <a:lnTo>
                    <a:pt x="129075" y="6409"/>
                  </a:lnTo>
                  <a:lnTo>
                    <a:pt x="106097" y="51598"/>
                  </a:lnTo>
                  <a:lnTo>
                    <a:pt x="91418" y="84937"/>
                  </a:lnTo>
                  <a:lnTo>
                    <a:pt x="75488" y="123273"/>
                  </a:lnTo>
                  <a:lnTo>
                    <a:pt x="57117" y="161949"/>
                  </a:lnTo>
                  <a:lnTo>
                    <a:pt x="38605" y="198188"/>
                  </a:lnTo>
                  <a:lnTo>
                    <a:pt x="17694" y="240979"/>
                  </a:lnTo>
                  <a:lnTo>
                    <a:pt x="0" y="282651"/>
                  </a:lnTo>
                  <a:lnTo>
                    <a:pt x="29" y="283493"/>
                  </a:lnTo>
                  <a:lnTo>
                    <a:pt x="2206" y="28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111"/>
            <p:cNvSpPr/>
            <p:nvPr>
              <p:custDataLst>
                <p:tags r:id="rId64"/>
              </p:custDataLst>
            </p:nvPr>
          </p:nvSpPr>
          <p:spPr>
            <a:xfrm>
              <a:off x="7848600" y="40449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5" y="32202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112"/>
            <p:cNvSpPr/>
            <p:nvPr>
              <p:custDataLst>
                <p:tags r:id="rId65"/>
              </p:custDataLst>
            </p:nvPr>
          </p:nvSpPr>
          <p:spPr>
            <a:xfrm>
              <a:off x="7829550" y="3916012"/>
              <a:ext cx="55913" cy="48284"/>
            </a:xfrm>
            <a:custGeom>
              <a:avLst/>
              <a:gdLst/>
              <a:ahLst/>
              <a:cxnLst/>
              <a:rect l="0" t="0" r="0" b="0"/>
              <a:pathLst>
                <a:path w="55913" h="48284">
                  <a:moveTo>
                    <a:pt x="38100" y="8288"/>
                  </a:moveTo>
                  <a:lnTo>
                    <a:pt x="38100" y="8288"/>
                  </a:lnTo>
                  <a:lnTo>
                    <a:pt x="34729" y="8288"/>
                  </a:lnTo>
                  <a:lnTo>
                    <a:pt x="34955" y="15814"/>
                  </a:lnTo>
                  <a:lnTo>
                    <a:pt x="40849" y="36899"/>
                  </a:lnTo>
                  <a:lnTo>
                    <a:pt x="46754" y="46947"/>
                  </a:lnTo>
                  <a:lnTo>
                    <a:pt x="48808" y="48172"/>
                  </a:lnTo>
                  <a:lnTo>
                    <a:pt x="50883" y="48283"/>
                  </a:lnTo>
                  <a:lnTo>
                    <a:pt x="52971" y="47651"/>
                  </a:lnTo>
                  <a:lnTo>
                    <a:pt x="54364" y="45819"/>
                  </a:lnTo>
                  <a:lnTo>
                    <a:pt x="55912" y="40020"/>
                  </a:lnTo>
                  <a:lnTo>
                    <a:pt x="52836" y="30858"/>
                  </a:lnTo>
                  <a:lnTo>
                    <a:pt x="46061" y="20436"/>
                  </a:lnTo>
                  <a:lnTo>
                    <a:pt x="30346" y="7340"/>
                  </a:lnTo>
                  <a:lnTo>
                    <a:pt x="18425" y="1281"/>
                  </a:lnTo>
                  <a:lnTo>
                    <a:pt x="9835" y="0"/>
                  </a:lnTo>
                  <a:lnTo>
                    <a:pt x="0" y="1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113"/>
            <p:cNvSpPr/>
            <p:nvPr>
              <p:custDataLst>
                <p:tags r:id="rId66"/>
              </p:custDataLst>
            </p:nvPr>
          </p:nvSpPr>
          <p:spPr>
            <a:xfrm>
              <a:off x="8013700" y="401320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46139" y="392"/>
                  </a:lnTo>
                  <a:lnTo>
                    <a:pt x="91282" y="116"/>
                  </a:lnTo>
                  <a:lnTo>
                    <a:pt x="136642" y="3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114"/>
            <p:cNvSpPr/>
            <p:nvPr>
              <p:custDataLst>
                <p:tags r:id="rId67"/>
              </p:custDataLst>
            </p:nvPr>
          </p:nvSpPr>
          <p:spPr>
            <a:xfrm>
              <a:off x="8286750" y="3900548"/>
              <a:ext cx="355601" cy="220603"/>
            </a:xfrm>
            <a:custGeom>
              <a:avLst/>
              <a:gdLst/>
              <a:ahLst/>
              <a:cxnLst/>
              <a:rect l="0" t="0" r="0" b="0"/>
              <a:pathLst>
                <a:path w="355601" h="220603">
                  <a:moveTo>
                    <a:pt x="0" y="220602"/>
                  </a:moveTo>
                  <a:lnTo>
                    <a:pt x="0" y="220602"/>
                  </a:lnTo>
                  <a:lnTo>
                    <a:pt x="0" y="217231"/>
                  </a:lnTo>
                  <a:lnTo>
                    <a:pt x="1881" y="213695"/>
                  </a:lnTo>
                  <a:lnTo>
                    <a:pt x="32907" y="177868"/>
                  </a:lnTo>
                  <a:lnTo>
                    <a:pt x="52553" y="137071"/>
                  </a:lnTo>
                  <a:lnTo>
                    <a:pt x="70394" y="103044"/>
                  </a:lnTo>
                  <a:lnTo>
                    <a:pt x="93530" y="61670"/>
                  </a:lnTo>
                  <a:lnTo>
                    <a:pt x="117984" y="17787"/>
                  </a:lnTo>
                  <a:lnTo>
                    <a:pt x="124328" y="6698"/>
                  </a:lnTo>
                  <a:lnTo>
                    <a:pt x="126471" y="0"/>
                  </a:lnTo>
                  <a:lnTo>
                    <a:pt x="114743" y="22915"/>
                  </a:lnTo>
                  <a:lnTo>
                    <a:pt x="103516" y="69265"/>
                  </a:lnTo>
                  <a:lnTo>
                    <a:pt x="94564" y="110066"/>
                  </a:lnTo>
                  <a:lnTo>
                    <a:pt x="96787" y="154292"/>
                  </a:lnTo>
                  <a:lnTo>
                    <a:pt x="98391" y="163695"/>
                  </a:lnTo>
                  <a:lnTo>
                    <a:pt x="105819" y="177907"/>
                  </a:lnTo>
                  <a:lnTo>
                    <a:pt x="110762" y="183671"/>
                  </a:lnTo>
                  <a:lnTo>
                    <a:pt x="121900" y="190078"/>
                  </a:lnTo>
                  <a:lnTo>
                    <a:pt x="133906" y="192219"/>
                  </a:lnTo>
                  <a:lnTo>
                    <a:pt x="153975" y="188752"/>
                  </a:lnTo>
                  <a:lnTo>
                    <a:pt x="181638" y="176985"/>
                  </a:lnTo>
                  <a:lnTo>
                    <a:pt x="201848" y="161235"/>
                  </a:lnTo>
                  <a:lnTo>
                    <a:pt x="229688" y="119050"/>
                  </a:lnTo>
                  <a:lnTo>
                    <a:pt x="255812" y="73077"/>
                  </a:lnTo>
                  <a:lnTo>
                    <a:pt x="272662" y="36736"/>
                  </a:lnTo>
                  <a:lnTo>
                    <a:pt x="274907" y="34525"/>
                  </a:lnTo>
                  <a:lnTo>
                    <a:pt x="275699" y="33051"/>
                  </a:lnTo>
                  <a:lnTo>
                    <a:pt x="275521" y="32068"/>
                  </a:lnTo>
                  <a:lnTo>
                    <a:pt x="274698" y="31412"/>
                  </a:lnTo>
                  <a:lnTo>
                    <a:pt x="282032" y="72312"/>
                  </a:lnTo>
                  <a:lnTo>
                    <a:pt x="296566" y="118403"/>
                  </a:lnTo>
                  <a:lnTo>
                    <a:pt x="323069" y="158190"/>
                  </a:lnTo>
                  <a:lnTo>
                    <a:pt x="327563" y="162061"/>
                  </a:lnTo>
                  <a:lnTo>
                    <a:pt x="338200" y="166362"/>
                  </a:lnTo>
                  <a:lnTo>
                    <a:pt x="346221" y="166391"/>
                  </a:lnTo>
                  <a:lnTo>
                    <a:pt x="355600" y="163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115"/>
            <p:cNvSpPr/>
            <p:nvPr>
              <p:custDataLst>
                <p:tags r:id="rId68"/>
              </p:custDataLst>
            </p:nvPr>
          </p:nvSpPr>
          <p:spPr>
            <a:xfrm>
              <a:off x="8705850" y="3822700"/>
              <a:ext cx="50830" cy="336551"/>
            </a:xfrm>
            <a:custGeom>
              <a:avLst/>
              <a:gdLst/>
              <a:ahLst/>
              <a:cxnLst/>
              <a:rect l="0" t="0" r="0" b="0"/>
              <a:pathLst>
                <a:path w="50830" h="3365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20165" y="39850"/>
                  </a:lnTo>
                  <a:lnTo>
                    <a:pt x="28718" y="75567"/>
                  </a:lnTo>
                  <a:lnTo>
                    <a:pt x="39574" y="119663"/>
                  </a:lnTo>
                  <a:lnTo>
                    <a:pt x="47692" y="163721"/>
                  </a:lnTo>
                  <a:lnTo>
                    <a:pt x="50829" y="206115"/>
                  </a:lnTo>
                  <a:lnTo>
                    <a:pt x="45169" y="246123"/>
                  </a:lnTo>
                  <a:lnTo>
                    <a:pt x="35598" y="279427"/>
                  </a:lnTo>
                  <a:lnTo>
                    <a:pt x="24288" y="305517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116"/>
            <p:cNvSpPr/>
            <p:nvPr>
              <p:custDataLst>
                <p:tags r:id="rId69"/>
              </p:custDataLst>
            </p:nvPr>
          </p:nvSpPr>
          <p:spPr>
            <a:xfrm>
              <a:off x="8870949" y="3772783"/>
              <a:ext cx="107595" cy="418218"/>
            </a:xfrm>
            <a:custGeom>
              <a:avLst/>
              <a:gdLst/>
              <a:ahLst/>
              <a:cxnLst/>
              <a:rect l="0" t="0" r="0" b="0"/>
              <a:pathLst>
                <a:path w="107595" h="41821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5070" y="411"/>
                  </a:lnTo>
                  <a:lnTo>
                    <a:pt x="8839" y="2749"/>
                  </a:lnTo>
                  <a:lnTo>
                    <a:pt x="50037" y="44987"/>
                  </a:lnTo>
                  <a:lnTo>
                    <a:pt x="74484" y="83186"/>
                  </a:lnTo>
                  <a:lnTo>
                    <a:pt x="91195" y="113857"/>
                  </a:lnTo>
                  <a:lnTo>
                    <a:pt x="102385" y="150066"/>
                  </a:lnTo>
                  <a:lnTo>
                    <a:pt x="107594" y="190383"/>
                  </a:lnTo>
                  <a:lnTo>
                    <a:pt x="105205" y="234172"/>
                  </a:lnTo>
                  <a:lnTo>
                    <a:pt x="97559" y="275742"/>
                  </a:lnTo>
                  <a:lnTo>
                    <a:pt x="87809" y="313972"/>
                  </a:lnTo>
                  <a:lnTo>
                    <a:pt x="72976" y="361146"/>
                  </a:lnTo>
                  <a:lnTo>
                    <a:pt x="42022" y="405858"/>
                  </a:lnTo>
                  <a:lnTo>
                    <a:pt x="31751" y="41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585"/>
          <p:cNvGrpSpPr/>
          <p:nvPr/>
        </p:nvGrpSpPr>
        <p:grpSpPr>
          <a:xfrm>
            <a:off x="9105900" y="3797300"/>
            <a:ext cx="819919" cy="342901"/>
            <a:chOff x="9105900" y="3797300"/>
            <a:chExt cx="819919" cy="342901"/>
          </a:xfrm>
        </p:grpSpPr>
        <p:sp>
          <p:nvSpPr>
            <p:cNvPr id="125" name="SMARTInkShape-3117"/>
            <p:cNvSpPr/>
            <p:nvPr>
              <p:custDataLst>
                <p:tags r:id="rId55"/>
              </p:custDataLst>
            </p:nvPr>
          </p:nvSpPr>
          <p:spPr>
            <a:xfrm>
              <a:off x="9531350" y="40132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41426" y="6350"/>
                  </a:lnTo>
                  <a:lnTo>
                    <a:pt x="86385" y="564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118"/>
            <p:cNvSpPr/>
            <p:nvPr>
              <p:custDataLst>
                <p:tags r:id="rId56"/>
              </p:custDataLst>
            </p:nvPr>
          </p:nvSpPr>
          <p:spPr>
            <a:xfrm>
              <a:off x="9762930" y="3892550"/>
              <a:ext cx="35121" cy="158751"/>
            </a:xfrm>
            <a:custGeom>
              <a:avLst/>
              <a:gdLst/>
              <a:ahLst/>
              <a:cxnLst/>
              <a:rect l="0" t="0" r="0" b="0"/>
              <a:pathLst>
                <a:path w="35121" h="158751">
                  <a:moveTo>
                    <a:pt x="3370" y="0"/>
                  </a:moveTo>
                  <a:lnTo>
                    <a:pt x="3370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8026" y="54583"/>
                  </a:lnTo>
                  <a:lnTo>
                    <a:pt x="14078" y="93470"/>
                  </a:lnTo>
                  <a:lnTo>
                    <a:pt x="24552" y="139657"/>
                  </a:lnTo>
                  <a:lnTo>
                    <a:pt x="3512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119"/>
            <p:cNvSpPr/>
            <p:nvPr>
              <p:custDataLst>
                <p:tags r:id="rId57"/>
              </p:custDataLst>
            </p:nvPr>
          </p:nvSpPr>
          <p:spPr>
            <a:xfrm>
              <a:off x="9836150" y="3797300"/>
              <a:ext cx="89669" cy="342901"/>
            </a:xfrm>
            <a:custGeom>
              <a:avLst/>
              <a:gdLst/>
              <a:ahLst/>
              <a:cxnLst/>
              <a:rect l="0" t="0" r="0" b="0"/>
              <a:pathLst>
                <a:path w="89669" h="342901">
                  <a:moveTo>
                    <a:pt x="50800" y="0"/>
                  </a:moveTo>
                  <a:lnTo>
                    <a:pt x="50800" y="0"/>
                  </a:lnTo>
                  <a:lnTo>
                    <a:pt x="54170" y="0"/>
                  </a:lnTo>
                  <a:lnTo>
                    <a:pt x="63009" y="6742"/>
                  </a:lnTo>
                  <a:lnTo>
                    <a:pt x="74564" y="27789"/>
                  </a:lnTo>
                  <a:lnTo>
                    <a:pt x="86926" y="66481"/>
                  </a:lnTo>
                  <a:lnTo>
                    <a:pt x="89668" y="103160"/>
                  </a:lnTo>
                  <a:lnTo>
                    <a:pt x="87124" y="145333"/>
                  </a:lnTo>
                  <a:lnTo>
                    <a:pt x="78939" y="189946"/>
                  </a:lnTo>
                  <a:lnTo>
                    <a:pt x="64483" y="233763"/>
                  </a:lnTo>
                  <a:lnTo>
                    <a:pt x="45593" y="274639"/>
                  </a:lnTo>
                  <a:lnTo>
                    <a:pt x="15389" y="320479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120"/>
            <p:cNvSpPr/>
            <p:nvPr>
              <p:custDataLst>
                <p:tags r:id="rId58"/>
              </p:custDataLst>
            </p:nvPr>
          </p:nvSpPr>
          <p:spPr>
            <a:xfrm>
              <a:off x="9105900" y="4076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705" y="58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121"/>
            <p:cNvSpPr/>
            <p:nvPr>
              <p:custDataLst>
                <p:tags r:id="rId59"/>
              </p:custDataLst>
            </p:nvPr>
          </p:nvSpPr>
          <p:spPr>
            <a:xfrm>
              <a:off x="9350572" y="3829933"/>
              <a:ext cx="104579" cy="300153"/>
            </a:xfrm>
            <a:custGeom>
              <a:avLst/>
              <a:gdLst/>
              <a:ahLst/>
              <a:cxnLst/>
              <a:rect l="0" t="0" r="0" b="0"/>
              <a:pathLst>
                <a:path w="104579" h="300153">
                  <a:moveTo>
                    <a:pt x="104578" y="5467"/>
                  </a:moveTo>
                  <a:lnTo>
                    <a:pt x="104578" y="5467"/>
                  </a:lnTo>
                  <a:lnTo>
                    <a:pt x="101207" y="2096"/>
                  </a:lnTo>
                  <a:lnTo>
                    <a:pt x="97671" y="441"/>
                  </a:lnTo>
                  <a:lnTo>
                    <a:pt x="95740" y="0"/>
                  </a:lnTo>
                  <a:lnTo>
                    <a:pt x="86280" y="2749"/>
                  </a:lnTo>
                  <a:lnTo>
                    <a:pt x="74540" y="11403"/>
                  </a:lnTo>
                  <a:lnTo>
                    <a:pt x="46817" y="53695"/>
                  </a:lnTo>
                  <a:lnTo>
                    <a:pt x="26315" y="91018"/>
                  </a:lnTo>
                  <a:lnTo>
                    <a:pt x="8011" y="133356"/>
                  </a:lnTo>
                  <a:lnTo>
                    <a:pt x="0" y="177180"/>
                  </a:lnTo>
                  <a:lnTo>
                    <a:pt x="243" y="205962"/>
                  </a:lnTo>
                  <a:lnTo>
                    <a:pt x="12281" y="245260"/>
                  </a:lnTo>
                  <a:lnTo>
                    <a:pt x="29958" y="277443"/>
                  </a:lnTo>
                  <a:lnTo>
                    <a:pt x="44838" y="291210"/>
                  </a:lnTo>
                  <a:lnTo>
                    <a:pt x="58977" y="298270"/>
                  </a:lnTo>
                  <a:lnTo>
                    <a:pt x="65710" y="300152"/>
                  </a:lnTo>
                  <a:lnTo>
                    <a:pt x="78836" y="298481"/>
                  </a:lnTo>
                  <a:lnTo>
                    <a:pt x="98228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586"/>
          <p:cNvGrpSpPr/>
          <p:nvPr/>
        </p:nvGrpSpPr>
        <p:grpSpPr>
          <a:xfrm>
            <a:off x="10379769" y="4013200"/>
            <a:ext cx="575532" cy="186783"/>
            <a:chOff x="10379769" y="4013200"/>
            <a:chExt cx="575532" cy="186783"/>
          </a:xfrm>
        </p:grpSpPr>
        <p:sp>
          <p:nvSpPr>
            <p:cNvPr id="131" name="SMARTInkShape-3122"/>
            <p:cNvSpPr/>
            <p:nvPr>
              <p:custDataLst>
                <p:tags r:id="rId52"/>
              </p:custDataLst>
            </p:nvPr>
          </p:nvSpPr>
          <p:spPr>
            <a:xfrm>
              <a:off x="10382250" y="4019942"/>
              <a:ext cx="254001" cy="12309"/>
            </a:xfrm>
            <a:custGeom>
              <a:avLst/>
              <a:gdLst/>
              <a:ahLst/>
              <a:cxnLst/>
              <a:rect l="0" t="0" r="0" b="0"/>
              <a:pathLst>
                <a:path w="254001" h="12309">
                  <a:moveTo>
                    <a:pt x="0" y="5958"/>
                  </a:moveTo>
                  <a:lnTo>
                    <a:pt x="0" y="5958"/>
                  </a:lnTo>
                  <a:lnTo>
                    <a:pt x="39345" y="2587"/>
                  </a:lnTo>
                  <a:lnTo>
                    <a:pt x="82214" y="491"/>
                  </a:lnTo>
                  <a:lnTo>
                    <a:pt x="116973" y="0"/>
                  </a:lnTo>
                  <a:lnTo>
                    <a:pt x="152882" y="488"/>
                  </a:lnTo>
                  <a:lnTo>
                    <a:pt x="187656" y="3057"/>
                  </a:lnTo>
                  <a:lnTo>
                    <a:pt x="228854" y="8469"/>
                  </a:lnTo>
                  <a:lnTo>
                    <a:pt x="254000" y="12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123"/>
            <p:cNvSpPr/>
            <p:nvPr>
              <p:custDataLst>
                <p:tags r:id="rId53"/>
              </p:custDataLst>
            </p:nvPr>
          </p:nvSpPr>
          <p:spPr>
            <a:xfrm>
              <a:off x="10793943" y="4013200"/>
              <a:ext cx="161358" cy="186783"/>
            </a:xfrm>
            <a:custGeom>
              <a:avLst/>
              <a:gdLst/>
              <a:ahLst/>
              <a:cxnLst/>
              <a:rect l="0" t="0" r="0" b="0"/>
              <a:pathLst>
                <a:path w="161358" h="186783">
                  <a:moveTo>
                    <a:pt x="83607" y="31750"/>
                  </a:moveTo>
                  <a:lnTo>
                    <a:pt x="83607" y="31750"/>
                  </a:lnTo>
                  <a:lnTo>
                    <a:pt x="82901" y="17952"/>
                  </a:lnTo>
                  <a:lnTo>
                    <a:pt x="80236" y="11977"/>
                  </a:lnTo>
                  <a:lnTo>
                    <a:pt x="77831" y="10101"/>
                  </a:lnTo>
                  <a:lnTo>
                    <a:pt x="71397" y="8017"/>
                  </a:lnTo>
                  <a:lnTo>
                    <a:pt x="63835" y="8972"/>
                  </a:lnTo>
                  <a:lnTo>
                    <a:pt x="59842" y="10215"/>
                  </a:lnTo>
                  <a:lnTo>
                    <a:pt x="44109" y="25448"/>
                  </a:lnTo>
                  <a:lnTo>
                    <a:pt x="15455" y="72853"/>
                  </a:lnTo>
                  <a:lnTo>
                    <a:pt x="3442" y="108839"/>
                  </a:lnTo>
                  <a:lnTo>
                    <a:pt x="0" y="133040"/>
                  </a:lnTo>
                  <a:lnTo>
                    <a:pt x="7407" y="171676"/>
                  </a:lnTo>
                  <a:lnTo>
                    <a:pt x="9523" y="177951"/>
                  </a:lnTo>
                  <a:lnTo>
                    <a:pt x="13052" y="182134"/>
                  </a:lnTo>
                  <a:lnTo>
                    <a:pt x="22615" y="186782"/>
                  </a:lnTo>
                  <a:lnTo>
                    <a:pt x="43271" y="186027"/>
                  </a:lnTo>
                  <a:lnTo>
                    <a:pt x="59095" y="177459"/>
                  </a:lnTo>
                  <a:lnTo>
                    <a:pt x="105727" y="140936"/>
                  </a:lnTo>
                  <a:lnTo>
                    <a:pt x="134690" y="115450"/>
                  </a:lnTo>
                  <a:lnTo>
                    <a:pt x="152442" y="86575"/>
                  </a:lnTo>
                  <a:lnTo>
                    <a:pt x="159592" y="68581"/>
                  </a:lnTo>
                  <a:lnTo>
                    <a:pt x="161357" y="51177"/>
                  </a:lnTo>
                  <a:lnTo>
                    <a:pt x="160840" y="42585"/>
                  </a:lnTo>
                  <a:lnTo>
                    <a:pt x="154621" y="27393"/>
                  </a:lnTo>
                  <a:lnTo>
                    <a:pt x="150001" y="20379"/>
                  </a:lnTo>
                  <a:lnTo>
                    <a:pt x="133576" y="10703"/>
                  </a:lnTo>
                  <a:lnTo>
                    <a:pt x="98648" y="3171"/>
                  </a:lnTo>
                  <a:lnTo>
                    <a:pt x="58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124"/>
            <p:cNvSpPr/>
            <p:nvPr>
              <p:custDataLst>
                <p:tags r:id="rId54"/>
              </p:custDataLst>
            </p:nvPr>
          </p:nvSpPr>
          <p:spPr>
            <a:xfrm>
              <a:off x="10379769" y="4121150"/>
              <a:ext cx="288232" cy="19051"/>
            </a:xfrm>
            <a:custGeom>
              <a:avLst/>
              <a:gdLst/>
              <a:ahLst/>
              <a:cxnLst/>
              <a:rect l="0" t="0" r="0" b="0"/>
              <a:pathLst>
                <a:path w="288232" h="19051">
                  <a:moveTo>
                    <a:pt x="15181" y="0"/>
                  </a:moveTo>
                  <a:lnTo>
                    <a:pt x="15181" y="0"/>
                  </a:lnTo>
                  <a:lnTo>
                    <a:pt x="8439" y="0"/>
                  </a:lnTo>
                  <a:lnTo>
                    <a:pt x="3248" y="1881"/>
                  </a:lnTo>
                  <a:lnTo>
                    <a:pt x="875" y="3371"/>
                  </a:lnTo>
                  <a:lnTo>
                    <a:pt x="0" y="5069"/>
                  </a:lnTo>
                  <a:lnTo>
                    <a:pt x="121" y="6907"/>
                  </a:lnTo>
                  <a:lnTo>
                    <a:pt x="907" y="8838"/>
                  </a:lnTo>
                  <a:lnTo>
                    <a:pt x="2842" y="10125"/>
                  </a:lnTo>
                  <a:lnTo>
                    <a:pt x="33503" y="15732"/>
                  </a:lnTo>
                  <a:lnTo>
                    <a:pt x="63306" y="17575"/>
                  </a:lnTo>
                  <a:lnTo>
                    <a:pt x="100775" y="17689"/>
                  </a:lnTo>
                  <a:lnTo>
                    <a:pt x="143299" y="15388"/>
                  </a:lnTo>
                  <a:lnTo>
                    <a:pt x="182424" y="15776"/>
                  </a:lnTo>
                  <a:lnTo>
                    <a:pt x="218628" y="17595"/>
                  </a:lnTo>
                  <a:lnTo>
                    <a:pt x="265098" y="18618"/>
                  </a:lnTo>
                  <a:lnTo>
                    <a:pt x="28823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587"/>
          <p:cNvGrpSpPr/>
          <p:nvPr/>
        </p:nvGrpSpPr>
        <p:grpSpPr>
          <a:xfrm>
            <a:off x="4440056" y="5144383"/>
            <a:ext cx="417695" cy="291218"/>
            <a:chOff x="4440056" y="5144383"/>
            <a:chExt cx="417695" cy="291218"/>
          </a:xfrm>
        </p:grpSpPr>
        <p:sp>
          <p:nvSpPr>
            <p:cNvPr id="135" name="SMARTInkShape-3125"/>
            <p:cNvSpPr/>
            <p:nvPr>
              <p:custDataLst>
                <p:tags r:id="rId49"/>
              </p:custDataLst>
            </p:nvPr>
          </p:nvSpPr>
          <p:spPr>
            <a:xfrm>
              <a:off x="4716034" y="5144383"/>
              <a:ext cx="81902" cy="291218"/>
            </a:xfrm>
            <a:custGeom>
              <a:avLst/>
              <a:gdLst/>
              <a:ahLst/>
              <a:cxnLst/>
              <a:rect l="0" t="0" r="0" b="0"/>
              <a:pathLst>
                <a:path w="81902" h="291218">
                  <a:moveTo>
                    <a:pt x="21066" y="5467"/>
                  </a:moveTo>
                  <a:lnTo>
                    <a:pt x="21066" y="5467"/>
                  </a:lnTo>
                  <a:lnTo>
                    <a:pt x="9132" y="441"/>
                  </a:lnTo>
                  <a:lnTo>
                    <a:pt x="6760" y="0"/>
                  </a:lnTo>
                  <a:lnTo>
                    <a:pt x="4473" y="1116"/>
                  </a:lnTo>
                  <a:lnTo>
                    <a:pt x="51" y="6120"/>
                  </a:lnTo>
                  <a:lnTo>
                    <a:pt x="0" y="10135"/>
                  </a:lnTo>
                  <a:lnTo>
                    <a:pt x="3707" y="20242"/>
                  </a:lnTo>
                  <a:lnTo>
                    <a:pt x="30357" y="58979"/>
                  </a:lnTo>
                  <a:lnTo>
                    <a:pt x="64361" y="105177"/>
                  </a:lnTo>
                  <a:lnTo>
                    <a:pt x="77952" y="135983"/>
                  </a:lnTo>
                  <a:lnTo>
                    <a:pt x="81901" y="171609"/>
                  </a:lnTo>
                  <a:lnTo>
                    <a:pt x="78211" y="206859"/>
                  </a:lnTo>
                  <a:lnTo>
                    <a:pt x="60724" y="252434"/>
                  </a:lnTo>
                  <a:lnTo>
                    <a:pt x="50719" y="277703"/>
                  </a:lnTo>
                  <a:lnTo>
                    <a:pt x="52816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126"/>
            <p:cNvSpPr/>
            <p:nvPr>
              <p:custDataLst>
                <p:tags r:id="rId50"/>
              </p:custDataLst>
            </p:nvPr>
          </p:nvSpPr>
          <p:spPr>
            <a:xfrm>
              <a:off x="4465523" y="5365750"/>
              <a:ext cx="392228" cy="24106"/>
            </a:xfrm>
            <a:custGeom>
              <a:avLst/>
              <a:gdLst/>
              <a:ahLst/>
              <a:cxnLst/>
              <a:rect l="0" t="0" r="0" b="0"/>
              <a:pathLst>
                <a:path w="392228" h="24106">
                  <a:moveTo>
                    <a:pt x="74727" y="19050"/>
                  </a:moveTo>
                  <a:lnTo>
                    <a:pt x="74727" y="19050"/>
                  </a:lnTo>
                  <a:lnTo>
                    <a:pt x="48979" y="17168"/>
                  </a:lnTo>
                  <a:lnTo>
                    <a:pt x="36472" y="15392"/>
                  </a:lnTo>
                  <a:lnTo>
                    <a:pt x="0" y="18995"/>
                  </a:lnTo>
                  <a:lnTo>
                    <a:pt x="4593" y="19745"/>
                  </a:lnTo>
                  <a:lnTo>
                    <a:pt x="10865" y="22416"/>
                  </a:lnTo>
                  <a:lnTo>
                    <a:pt x="48079" y="24105"/>
                  </a:lnTo>
                  <a:lnTo>
                    <a:pt x="95132" y="20155"/>
                  </a:lnTo>
                  <a:lnTo>
                    <a:pt x="138124" y="16484"/>
                  </a:lnTo>
                  <a:lnTo>
                    <a:pt x="185453" y="12501"/>
                  </a:lnTo>
                  <a:lnTo>
                    <a:pt x="209928" y="10450"/>
                  </a:lnTo>
                  <a:lnTo>
                    <a:pt x="255936" y="8172"/>
                  </a:lnTo>
                  <a:lnTo>
                    <a:pt x="297787" y="7160"/>
                  </a:lnTo>
                  <a:lnTo>
                    <a:pt x="332850" y="6710"/>
                  </a:lnTo>
                  <a:lnTo>
                    <a:pt x="379312" y="4515"/>
                  </a:lnTo>
                  <a:lnTo>
                    <a:pt x="392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127"/>
            <p:cNvSpPr/>
            <p:nvPr>
              <p:custDataLst>
                <p:tags r:id="rId51"/>
              </p:custDataLst>
            </p:nvPr>
          </p:nvSpPr>
          <p:spPr>
            <a:xfrm>
              <a:off x="4440056" y="5283596"/>
              <a:ext cx="392295" cy="18655"/>
            </a:xfrm>
            <a:custGeom>
              <a:avLst/>
              <a:gdLst/>
              <a:ahLst/>
              <a:cxnLst/>
              <a:rect l="0" t="0" r="0" b="0"/>
              <a:pathLst>
                <a:path w="392295" h="18655">
                  <a:moveTo>
                    <a:pt x="17644" y="18654"/>
                  </a:moveTo>
                  <a:lnTo>
                    <a:pt x="17644" y="18654"/>
                  </a:lnTo>
                  <a:lnTo>
                    <a:pt x="5710" y="13628"/>
                  </a:lnTo>
                  <a:lnTo>
                    <a:pt x="3338" y="13187"/>
                  </a:lnTo>
                  <a:lnTo>
                    <a:pt x="1757" y="12187"/>
                  </a:lnTo>
                  <a:lnTo>
                    <a:pt x="703" y="10815"/>
                  </a:lnTo>
                  <a:lnTo>
                    <a:pt x="0" y="9194"/>
                  </a:lnTo>
                  <a:lnTo>
                    <a:pt x="2353" y="8114"/>
                  </a:lnTo>
                  <a:lnTo>
                    <a:pt x="44183" y="6238"/>
                  </a:lnTo>
                  <a:lnTo>
                    <a:pt x="76476" y="6080"/>
                  </a:lnTo>
                  <a:lnTo>
                    <a:pt x="116464" y="5304"/>
                  </a:lnTo>
                  <a:lnTo>
                    <a:pt x="139968" y="4110"/>
                  </a:lnTo>
                  <a:lnTo>
                    <a:pt x="164810" y="2607"/>
                  </a:lnTo>
                  <a:lnTo>
                    <a:pt x="190544" y="1607"/>
                  </a:lnTo>
                  <a:lnTo>
                    <a:pt x="216871" y="940"/>
                  </a:lnTo>
                  <a:lnTo>
                    <a:pt x="243595" y="494"/>
                  </a:lnTo>
                  <a:lnTo>
                    <a:pt x="290222" y="0"/>
                  </a:lnTo>
                  <a:lnTo>
                    <a:pt x="329290" y="485"/>
                  </a:lnTo>
                  <a:lnTo>
                    <a:pt x="375589" y="4665"/>
                  </a:lnTo>
                  <a:lnTo>
                    <a:pt x="392294" y="5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588"/>
          <p:cNvGrpSpPr/>
          <p:nvPr/>
        </p:nvGrpSpPr>
        <p:grpSpPr>
          <a:xfrm>
            <a:off x="5400320" y="5061335"/>
            <a:ext cx="1869072" cy="437766"/>
            <a:chOff x="5400320" y="5061335"/>
            <a:chExt cx="1869072" cy="437766"/>
          </a:xfrm>
        </p:grpSpPr>
        <p:sp>
          <p:nvSpPr>
            <p:cNvPr id="139" name="SMARTInkShape-3128"/>
            <p:cNvSpPr/>
            <p:nvPr>
              <p:custDataLst>
                <p:tags r:id="rId40"/>
              </p:custDataLst>
            </p:nvPr>
          </p:nvSpPr>
          <p:spPr>
            <a:xfrm>
              <a:off x="6184900" y="5175250"/>
              <a:ext cx="114301" cy="222251"/>
            </a:xfrm>
            <a:custGeom>
              <a:avLst/>
              <a:gdLst/>
              <a:ahLst/>
              <a:cxnLst/>
              <a:rect l="0" t="0" r="0" b="0"/>
              <a:pathLst>
                <a:path w="114301" h="222251">
                  <a:moveTo>
                    <a:pt x="114300" y="0"/>
                  </a:moveTo>
                  <a:lnTo>
                    <a:pt x="114300" y="0"/>
                  </a:lnTo>
                  <a:lnTo>
                    <a:pt x="105461" y="8838"/>
                  </a:lnTo>
                  <a:lnTo>
                    <a:pt x="89557" y="45466"/>
                  </a:lnTo>
                  <a:lnTo>
                    <a:pt x="71926" y="84733"/>
                  </a:lnTo>
                  <a:lnTo>
                    <a:pt x="55883" y="127647"/>
                  </a:lnTo>
                  <a:lnTo>
                    <a:pt x="37724" y="167879"/>
                  </a:lnTo>
                  <a:lnTo>
                    <a:pt x="12075" y="211640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129"/>
            <p:cNvSpPr/>
            <p:nvPr>
              <p:custDataLst>
                <p:tags r:id="rId41"/>
              </p:custDataLst>
            </p:nvPr>
          </p:nvSpPr>
          <p:spPr>
            <a:xfrm>
              <a:off x="6166733" y="5188473"/>
              <a:ext cx="136705" cy="219099"/>
            </a:xfrm>
            <a:custGeom>
              <a:avLst/>
              <a:gdLst/>
              <a:ahLst/>
              <a:cxnLst/>
              <a:rect l="0" t="0" r="0" b="0"/>
              <a:pathLst>
                <a:path w="136705" h="219099">
                  <a:moveTo>
                    <a:pt x="5467" y="12177"/>
                  </a:moveTo>
                  <a:lnTo>
                    <a:pt x="5467" y="12177"/>
                  </a:lnTo>
                  <a:lnTo>
                    <a:pt x="0" y="1243"/>
                  </a:lnTo>
                  <a:lnTo>
                    <a:pt x="411" y="654"/>
                  </a:lnTo>
                  <a:lnTo>
                    <a:pt x="2749" y="0"/>
                  </a:lnTo>
                  <a:lnTo>
                    <a:pt x="43953" y="47086"/>
                  </a:lnTo>
                  <a:lnTo>
                    <a:pt x="70571" y="86333"/>
                  </a:lnTo>
                  <a:lnTo>
                    <a:pt x="96331" y="125871"/>
                  </a:lnTo>
                  <a:lnTo>
                    <a:pt x="118467" y="164397"/>
                  </a:lnTo>
                  <a:lnTo>
                    <a:pt x="135649" y="210475"/>
                  </a:lnTo>
                  <a:lnTo>
                    <a:pt x="136704" y="218843"/>
                  </a:lnTo>
                  <a:lnTo>
                    <a:pt x="135997" y="219098"/>
                  </a:lnTo>
                  <a:lnTo>
                    <a:pt x="132467" y="21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130"/>
            <p:cNvSpPr/>
            <p:nvPr>
              <p:custDataLst>
                <p:tags r:id="rId42"/>
              </p:custDataLst>
            </p:nvPr>
          </p:nvSpPr>
          <p:spPr>
            <a:xfrm>
              <a:off x="5921780" y="5112710"/>
              <a:ext cx="148821" cy="339521"/>
            </a:xfrm>
            <a:custGeom>
              <a:avLst/>
              <a:gdLst/>
              <a:ahLst/>
              <a:cxnLst/>
              <a:rect l="0" t="0" r="0" b="0"/>
              <a:pathLst>
                <a:path w="148821" h="339521">
                  <a:moveTo>
                    <a:pt x="148820" y="11740"/>
                  </a:moveTo>
                  <a:lnTo>
                    <a:pt x="148820" y="11740"/>
                  </a:lnTo>
                  <a:lnTo>
                    <a:pt x="145449" y="8369"/>
                  </a:lnTo>
                  <a:lnTo>
                    <a:pt x="141913" y="6714"/>
                  </a:lnTo>
                  <a:lnTo>
                    <a:pt x="118783" y="0"/>
                  </a:lnTo>
                  <a:lnTo>
                    <a:pt x="99625" y="6066"/>
                  </a:lnTo>
                  <a:lnTo>
                    <a:pt x="72704" y="23543"/>
                  </a:lnTo>
                  <a:lnTo>
                    <a:pt x="45755" y="56708"/>
                  </a:lnTo>
                  <a:lnTo>
                    <a:pt x="28460" y="93109"/>
                  </a:lnTo>
                  <a:lnTo>
                    <a:pt x="13482" y="136804"/>
                  </a:lnTo>
                  <a:lnTo>
                    <a:pt x="4473" y="182095"/>
                  </a:lnTo>
                  <a:lnTo>
                    <a:pt x="0" y="222450"/>
                  </a:lnTo>
                  <a:lnTo>
                    <a:pt x="127" y="257789"/>
                  </a:lnTo>
                  <a:lnTo>
                    <a:pt x="12100" y="299367"/>
                  </a:lnTo>
                  <a:lnTo>
                    <a:pt x="23144" y="318080"/>
                  </a:lnTo>
                  <a:lnTo>
                    <a:pt x="38872" y="329690"/>
                  </a:lnTo>
                  <a:lnTo>
                    <a:pt x="58326" y="336495"/>
                  </a:lnTo>
                  <a:lnTo>
                    <a:pt x="81084" y="339520"/>
                  </a:lnTo>
                  <a:lnTo>
                    <a:pt x="103428" y="335220"/>
                  </a:lnTo>
                  <a:lnTo>
                    <a:pt x="136120" y="322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131"/>
            <p:cNvSpPr/>
            <p:nvPr>
              <p:custDataLst>
                <p:tags r:id="rId43"/>
              </p:custDataLst>
            </p:nvPr>
          </p:nvSpPr>
          <p:spPr>
            <a:xfrm>
              <a:off x="5400320" y="5061335"/>
              <a:ext cx="378181" cy="437766"/>
            </a:xfrm>
            <a:custGeom>
              <a:avLst/>
              <a:gdLst/>
              <a:ahLst/>
              <a:cxnLst/>
              <a:rect l="0" t="0" r="0" b="0"/>
              <a:pathLst>
                <a:path w="378181" h="437766">
                  <a:moveTo>
                    <a:pt x="263880" y="25015"/>
                  </a:moveTo>
                  <a:lnTo>
                    <a:pt x="263880" y="25015"/>
                  </a:lnTo>
                  <a:lnTo>
                    <a:pt x="267251" y="18273"/>
                  </a:lnTo>
                  <a:lnTo>
                    <a:pt x="272669" y="13081"/>
                  </a:lnTo>
                  <a:lnTo>
                    <a:pt x="278369" y="8422"/>
                  </a:lnTo>
                  <a:lnTo>
                    <a:pt x="282752" y="0"/>
                  </a:lnTo>
                  <a:lnTo>
                    <a:pt x="282877" y="3100"/>
                  </a:lnTo>
                  <a:lnTo>
                    <a:pt x="272801" y="15229"/>
                  </a:lnTo>
                  <a:lnTo>
                    <a:pt x="233662" y="43186"/>
                  </a:lnTo>
                  <a:lnTo>
                    <a:pt x="186728" y="81129"/>
                  </a:lnTo>
                  <a:lnTo>
                    <a:pt x="142556" y="115489"/>
                  </a:lnTo>
                  <a:lnTo>
                    <a:pt x="97091" y="149110"/>
                  </a:lnTo>
                  <a:lnTo>
                    <a:pt x="54101" y="181937"/>
                  </a:lnTo>
                  <a:lnTo>
                    <a:pt x="34320" y="205040"/>
                  </a:lnTo>
                  <a:lnTo>
                    <a:pt x="32523" y="208532"/>
                  </a:lnTo>
                  <a:lnTo>
                    <a:pt x="32737" y="211566"/>
                  </a:lnTo>
                  <a:lnTo>
                    <a:pt x="34290" y="214293"/>
                  </a:lnTo>
                  <a:lnTo>
                    <a:pt x="36737" y="216817"/>
                  </a:lnTo>
                  <a:lnTo>
                    <a:pt x="63764" y="226643"/>
                  </a:lnTo>
                  <a:lnTo>
                    <a:pt x="103535" y="237470"/>
                  </a:lnTo>
                  <a:lnTo>
                    <a:pt x="142052" y="248909"/>
                  </a:lnTo>
                  <a:lnTo>
                    <a:pt x="184346" y="261740"/>
                  </a:lnTo>
                  <a:lnTo>
                    <a:pt x="189726" y="266163"/>
                  </a:lnTo>
                  <a:lnTo>
                    <a:pt x="191161" y="268330"/>
                  </a:lnTo>
                  <a:lnTo>
                    <a:pt x="190000" y="271186"/>
                  </a:lnTo>
                  <a:lnTo>
                    <a:pt x="183067" y="278122"/>
                  </a:lnTo>
                  <a:lnTo>
                    <a:pt x="144652" y="301989"/>
                  </a:lnTo>
                  <a:lnTo>
                    <a:pt x="106257" y="322746"/>
                  </a:lnTo>
                  <a:lnTo>
                    <a:pt x="64777" y="342302"/>
                  </a:lnTo>
                  <a:lnTo>
                    <a:pt x="19148" y="369167"/>
                  </a:lnTo>
                  <a:lnTo>
                    <a:pt x="7884" y="378114"/>
                  </a:lnTo>
                  <a:lnTo>
                    <a:pt x="1938" y="386794"/>
                  </a:lnTo>
                  <a:lnTo>
                    <a:pt x="352" y="391085"/>
                  </a:lnTo>
                  <a:lnTo>
                    <a:pt x="0" y="394650"/>
                  </a:lnTo>
                  <a:lnTo>
                    <a:pt x="1491" y="400494"/>
                  </a:lnTo>
                  <a:lnTo>
                    <a:pt x="13038" y="411121"/>
                  </a:lnTo>
                  <a:lnTo>
                    <a:pt x="46721" y="423207"/>
                  </a:lnTo>
                  <a:lnTo>
                    <a:pt x="82227" y="429648"/>
                  </a:lnTo>
                  <a:lnTo>
                    <a:pt x="127407" y="434157"/>
                  </a:lnTo>
                  <a:lnTo>
                    <a:pt x="155259" y="435360"/>
                  </a:lnTo>
                  <a:lnTo>
                    <a:pt x="185116" y="436162"/>
                  </a:lnTo>
                  <a:lnTo>
                    <a:pt x="212782" y="436697"/>
                  </a:lnTo>
                  <a:lnTo>
                    <a:pt x="238986" y="437053"/>
                  </a:lnTo>
                  <a:lnTo>
                    <a:pt x="285272" y="437448"/>
                  </a:lnTo>
                  <a:lnTo>
                    <a:pt x="319954" y="437625"/>
                  </a:lnTo>
                  <a:lnTo>
                    <a:pt x="363752" y="437737"/>
                  </a:lnTo>
                  <a:lnTo>
                    <a:pt x="378180" y="437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132"/>
            <p:cNvSpPr/>
            <p:nvPr>
              <p:custDataLst>
                <p:tags r:id="rId44"/>
              </p:custDataLst>
            </p:nvPr>
          </p:nvSpPr>
          <p:spPr>
            <a:xfrm>
              <a:off x="7162800" y="5080000"/>
              <a:ext cx="106592" cy="393701"/>
            </a:xfrm>
            <a:custGeom>
              <a:avLst/>
              <a:gdLst/>
              <a:ahLst/>
              <a:cxnLst/>
              <a:rect l="0" t="0" r="0" b="0"/>
              <a:pathLst>
                <a:path w="106592" h="393701">
                  <a:moveTo>
                    <a:pt x="0" y="0"/>
                  </a:moveTo>
                  <a:lnTo>
                    <a:pt x="0" y="0"/>
                  </a:lnTo>
                  <a:lnTo>
                    <a:pt x="5774" y="7186"/>
                  </a:lnTo>
                  <a:lnTo>
                    <a:pt x="25417" y="41113"/>
                  </a:lnTo>
                  <a:lnTo>
                    <a:pt x="42340" y="72601"/>
                  </a:lnTo>
                  <a:lnTo>
                    <a:pt x="59269" y="114817"/>
                  </a:lnTo>
                  <a:lnTo>
                    <a:pt x="68440" y="138633"/>
                  </a:lnTo>
                  <a:lnTo>
                    <a:pt x="78082" y="163683"/>
                  </a:lnTo>
                  <a:lnTo>
                    <a:pt x="88039" y="189555"/>
                  </a:lnTo>
                  <a:lnTo>
                    <a:pt x="95381" y="215271"/>
                  </a:lnTo>
                  <a:lnTo>
                    <a:pt x="100982" y="240880"/>
                  </a:lnTo>
                  <a:lnTo>
                    <a:pt x="105421" y="266420"/>
                  </a:lnTo>
                  <a:lnTo>
                    <a:pt x="106591" y="309850"/>
                  </a:lnTo>
                  <a:lnTo>
                    <a:pt x="100290" y="345144"/>
                  </a:lnTo>
                  <a:lnTo>
                    <a:pt x="85730" y="370238"/>
                  </a:lnTo>
                  <a:lnTo>
                    <a:pt x="76203" y="378059"/>
                  </a:lnTo>
                  <a:lnTo>
                    <a:pt x="3175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133"/>
            <p:cNvSpPr/>
            <p:nvPr>
              <p:custDataLst>
                <p:tags r:id="rId45"/>
              </p:custDataLst>
            </p:nvPr>
          </p:nvSpPr>
          <p:spPr>
            <a:xfrm>
              <a:off x="6775450" y="5211561"/>
              <a:ext cx="342901" cy="204990"/>
            </a:xfrm>
            <a:custGeom>
              <a:avLst/>
              <a:gdLst/>
              <a:ahLst/>
              <a:cxnLst/>
              <a:rect l="0" t="0" r="0" b="0"/>
              <a:pathLst>
                <a:path w="342901" h="204990">
                  <a:moveTo>
                    <a:pt x="0" y="204989"/>
                  </a:moveTo>
                  <a:lnTo>
                    <a:pt x="0" y="204989"/>
                  </a:lnTo>
                  <a:lnTo>
                    <a:pt x="3370" y="204989"/>
                  </a:lnTo>
                  <a:lnTo>
                    <a:pt x="6907" y="203107"/>
                  </a:lnTo>
                  <a:lnTo>
                    <a:pt x="8838" y="201618"/>
                  </a:lnTo>
                  <a:lnTo>
                    <a:pt x="14747" y="199963"/>
                  </a:lnTo>
                  <a:lnTo>
                    <a:pt x="21370" y="198522"/>
                  </a:lnTo>
                  <a:lnTo>
                    <a:pt x="26666" y="195529"/>
                  </a:lnTo>
                  <a:lnTo>
                    <a:pt x="45249" y="177015"/>
                  </a:lnTo>
                  <a:lnTo>
                    <a:pt x="67002" y="137505"/>
                  </a:lnTo>
                  <a:lnTo>
                    <a:pt x="81990" y="105852"/>
                  </a:lnTo>
                  <a:lnTo>
                    <a:pt x="104884" y="58414"/>
                  </a:lnTo>
                  <a:lnTo>
                    <a:pt x="127179" y="12086"/>
                  </a:lnTo>
                  <a:lnTo>
                    <a:pt x="131521" y="1469"/>
                  </a:lnTo>
                  <a:lnTo>
                    <a:pt x="131425" y="164"/>
                  </a:lnTo>
                  <a:lnTo>
                    <a:pt x="130656" y="0"/>
                  </a:lnTo>
                  <a:lnTo>
                    <a:pt x="129437" y="596"/>
                  </a:lnTo>
                  <a:lnTo>
                    <a:pt x="118532" y="19210"/>
                  </a:lnTo>
                  <a:lnTo>
                    <a:pt x="103298" y="62772"/>
                  </a:lnTo>
                  <a:lnTo>
                    <a:pt x="97634" y="102644"/>
                  </a:lnTo>
                  <a:lnTo>
                    <a:pt x="97131" y="143197"/>
                  </a:lnTo>
                  <a:lnTo>
                    <a:pt x="102200" y="158476"/>
                  </a:lnTo>
                  <a:lnTo>
                    <a:pt x="105528" y="163397"/>
                  </a:lnTo>
                  <a:lnTo>
                    <a:pt x="112988" y="168864"/>
                  </a:lnTo>
                  <a:lnTo>
                    <a:pt x="122889" y="169413"/>
                  </a:lnTo>
                  <a:lnTo>
                    <a:pt x="128492" y="168571"/>
                  </a:lnTo>
                  <a:lnTo>
                    <a:pt x="149862" y="153904"/>
                  </a:lnTo>
                  <a:lnTo>
                    <a:pt x="182369" y="106338"/>
                  </a:lnTo>
                  <a:lnTo>
                    <a:pt x="199115" y="70598"/>
                  </a:lnTo>
                  <a:lnTo>
                    <a:pt x="216948" y="23403"/>
                  </a:lnTo>
                  <a:lnTo>
                    <a:pt x="219893" y="14923"/>
                  </a:lnTo>
                  <a:lnTo>
                    <a:pt x="220679" y="14778"/>
                  </a:lnTo>
                  <a:lnTo>
                    <a:pt x="221783" y="26098"/>
                  </a:lnTo>
                  <a:lnTo>
                    <a:pt x="225920" y="66459"/>
                  </a:lnTo>
                  <a:lnTo>
                    <a:pt x="237920" y="108204"/>
                  </a:lnTo>
                  <a:lnTo>
                    <a:pt x="249675" y="132340"/>
                  </a:lnTo>
                  <a:lnTo>
                    <a:pt x="264307" y="150123"/>
                  </a:lnTo>
                  <a:lnTo>
                    <a:pt x="278336" y="159438"/>
                  </a:lnTo>
                  <a:lnTo>
                    <a:pt x="285042" y="161921"/>
                  </a:lnTo>
                  <a:lnTo>
                    <a:pt x="291628" y="162166"/>
                  </a:lnTo>
                  <a:lnTo>
                    <a:pt x="304590" y="158675"/>
                  </a:lnTo>
                  <a:lnTo>
                    <a:pt x="342900" y="135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134"/>
            <p:cNvSpPr/>
            <p:nvPr>
              <p:custDataLst>
                <p:tags r:id="rId46"/>
              </p:custDataLst>
            </p:nvPr>
          </p:nvSpPr>
          <p:spPr>
            <a:xfrm>
              <a:off x="6553200" y="5341233"/>
              <a:ext cx="133351" cy="5468"/>
            </a:xfrm>
            <a:custGeom>
              <a:avLst/>
              <a:gdLst/>
              <a:ahLst/>
              <a:cxnLst/>
              <a:rect l="0" t="0" r="0" b="0"/>
              <a:pathLst>
                <a:path w="133351" h="5468">
                  <a:moveTo>
                    <a:pt x="0" y="5467"/>
                  </a:moveTo>
                  <a:lnTo>
                    <a:pt x="0" y="5467"/>
                  </a:lnTo>
                  <a:lnTo>
                    <a:pt x="38282" y="3585"/>
                  </a:lnTo>
                  <a:lnTo>
                    <a:pt x="83839" y="0"/>
                  </a:lnTo>
                  <a:lnTo>
                    <a:pt x="1333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135"/>
            <p:cNvSpPr/>
            <p:nvPr>
              <p:custDataLst>
                <p:tags r:id="rId47"/>
              </p:custDataLst>
            </p:nvPr>
          </p:nvSpPr>
          <p:spPr>
            <a:xfrm>
              <a:off x="6356350" y="5264150"/>
              <a:ext cx="23119" cy="40960"/>
            </a:xfrm>
            <a:custGeom>
              <a:avLst/>
              <a:gdLst/>
              <a:ahLst/>
              <a:cxnLst/>
              <a:rect l="0" t="0" r="0" b="0"/>
              <a:pathLst>
                <a:path w="23119" h="40960">
                  <a:moveTo>
                    <a:pt x="6350" y="25400"/>
                  </a:moveTo>
                  <a:lnTo>
                    <a:pt x="6350" y="25400"/>
                  </a:lnTo>
                  <a:lnTo>
                    <a:pt x="6350" y="22029"/>
                  </a:lnTo>
                  <a:lnTo>
                    <a:pt x="5645" y="21742"/>
                  </a:lnTo>
                  <a:lnTo>
                    <a:pt x="2979" y="23303"/>
                  </a:lnTo>
                  <a:lnTo>
                    <a:pt x="1986" y="24708"/>
                  </a:lnTo>
                  <a:lnTo>
                    <a:pt x="883" y="28149"/>
                  </a:lnTo>
                  <a:lnTo>
                    <a:pt x="262" y="34055"/>
                  </a:lnTo>
                  <a:lnTo>
                    <a:pt x="1586" y="36108"/>
                  </a:lnTo>
                  <a:lnTo>
                    <a:pt x="6820" y="40272"/>
                  </a:lnTo>
                  <a:lnTo>
                    <a:pt x="10190" y="40959"/>
                  </a:lnTo>
                  <a:lnTo>
                    <a:pt x="17700" y="39841"/>
                  </a:lnTo>
                  <a:lnTo>
                    <a:pt x="20267" y="37850"/>
                  </a:lnTo>
                  <a:lnTo>
                    <a:pt x="23118" y="31874"/>
                  </a:lnTo>
                  <a:lnTo>
                    <a:pt x="22504" y="24514"/>
                  </a:lnTo>
                  <a:lnTo>
                    <a:pt x="21353" y="20576"/>
                  </a:lnTo>
                  <a:lnTo>
                    <a:pt x="16311" y="1432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136"/>
            <p:cNvSpPr/>
            <p:nvPr>
              <p:custDataLst>
                <p:tags r:id="rId48"/>
              </p:custDataLst>
            </p:nvPr>
          </p:nvSpPr>
          <p:spPr>
            <a:xfrm>
              <a:off x="6356350" y="53657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1882" y="26680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589"/>
          <p:cNvGrpSpPr/>
          <p:nvPr/>
        </p:nvGrpSpPr>
        <p:grpSpPr>
          <a:xfrm>
            <a:off x="7493000" y="5219700"/>
            <a:ext cx="539540" cy="200568"/>
            <a:chOff x="7493000" y="5219700"/>
            <a:chExt cx="539540" cy="200568"/>
          </a:xfrm>
        </p:grpSpPr>
        <p:sp>
          <p:nvSpPr>
            <p:cNvPr id="149" name="SMARTInkShape-3137"/>
            <p:cNvSpPr/>
            <p:nvPr>
              <p:custDataLst>
                <p:tags r:id="rId37"/>
              </p:custDataLst>
            </p:nvPr>
          </p:nvSpPr>
          <p:spPr>
            <a:xfrm>
              <a:off x="7857883" y="5219700"/>
              <a:ext cx="174657" cy="200568"/>
            </a:xfrm>
            <a:custGeom>
              <a:avLst/>
              <a:gdLst/>
              <a:ahLst/>
              <a:cxnLst/>
              <a:rect l="0" t="0" r="0" b="0"/>
              <a:pathLst>
                <a:path w="174657" h="200568">
                  <a:moveTo>
                    <a:pt x="130417" y="44450"/>
                  </a:moveTo>
                  <a:lnTo>
                    <a:pt x="130417" y="44450"/>
                  </a:lnTo>
                  <a:lnTo>
                    <a:pt x="127046" y="37708"/>
                  </a:lnTo>
                  <a:lnTo>
                    <a:pt x="121628" y="32517"/>
                  </a:lnTo>
                  <a:lnTo>
                    <a:pt x="118207" y="30145"/>
                  </a:lnTo>
                  <a:lnTo>
                    <a:pt x="103280" y="26806"/>
                  </a:lnTo>
                  <a:lnTo>
                    <a:pt x="85453" y="29188"/>
                  </a:lnTo>
                  <a:lnTo>
                    <a:pt x="38453" y="60924"/>
                  </a:lnTo>
                  <a:lnTo>
                    <a:pt x="26774" y="70249"/>
                  </a:lnTo>
                  <a:lnTo>
                    <a:pt x="11916" y="93781"/>
                  </a:lnTo>
                  <a:lnTo>
                    <a:pt x="1467" y="132915"/>
                  </a:lnTo>
                  <a:lnTo>
                    <a:pt x="0" y="145760"/>
                  </a:lnTo>
                  <a:lnTo>
                    <a:pt x="5896" y="167558"/>
                  </a:lnTo>
                  <a:lnTo>
                    <a:pt x="17925" y="185242"/>
                  </a:lnTo>
                  <a:lnTo>
                    <a:pt x="32678" y="197806"/>
                  </a:lnTo>
                  <a:lnTo>
                    <a:pt x="54287" y="200567"/>
                  </a:lnTo>
                  <a:lnTo>
                    <a:pt x="80353" y="195680"/>
                  </a:lnTo>
                  <a:lnTo>
                    <a:pt x="122090" y="175650"/>
                  </a:lnTo>
                  <a:lnTo>
                    <a:pt x="158053" y="144238"/>
                  </a:lnTo>
                  <a:lnTo>
                    <a:pt x="170452" y="122902"/>
                  </a:lnTo>
                  <a:lnTo>
                    <a:pt x="174550" y="101660"/>
                  </a:lnTo>
                  <a:lnTo>
                    <a:pt x="174656" y="91056"/>
                  </a:lnTo>
                  <a:lnTo>
                    <a:pt x="165365" y="67986"/>
                  </a:lnTo>
                  <a:lnTo>
                    <a:pt x="134028" y="25424"/>
                  </a:lnTo>
                  <a:lnTo>
                    <a:pt x="98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138"/>
            <p:cNvSpPr/>
            <p:nvPr>
              <p:custDataLst>
                <p:tags r:id="rId38"/>
              </p:custDataLst>
            </p:nvPr>
          </p:nvSpPr>
          <p:spPr>
            <a:xfrm>
              <a:off x="7493882" y="5410200"/>
              <a:ext cx="246769" cy="3372"/>
            </a:xfrm>
            <a:custGeom>
              <a:avLst/>
              <a:gdLst/>
              <a:ahLst/>
              <a:cxnLst/>
              <a:rect l="0" t="0" r="0" b="0"/>
              <a:pathLst>
                <a:path w="246769" h="3372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33237" y="706"/>
                  </a:lnTo>
                  <a:lnTo>
                    <a:pt x="69080" y="3371"/>
                  </a:lnTo>
                  <a:lnTo>
                    <a:pt x="110881" y="3144"/>
                  </a:lnTo>
                  <a:lnTo>
                    <a:pt x="155329" y="1398"/>
                  </a:lnTo>
                  <a:lnTo>
                    <a:pt x="200955" y="621"/>
                  </a:lnTo>
                  <a:lnTo>
                    <a:pt x="246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139"/>
            <p:cNvSpPr/>
            <p:nvPr>
              <p:custDataLst>
                <p:tags r:id="rId39"/>
              </p:custDataLst>
            </p:nvPr>
          </p:nvSpPr>
          <p:spPr>
            <a:xfrm>
              <a:off x="7493000" y="5291018"/>
              <a:ext cx="196851" cy="11233"/>
            </a:xfrm>
            <a:custGeom>
              <a:avLst/>
              <a:gdLst/>
              <a:ahLst/>
              <a:cxnLst/>
              <a:rect l="0" t="0" r="0" b="0"/>
              <a:pathLst>
                <a:path w="196851" h="11233">
                  <a:moveTo>
                    <a:pt x="0" y="11232"/>
                  </a:moveTo>
                  <a:lnTo>
                    <a:pt x="0" y="11232"/>
                  </a:lnTo>
                  <a:lnTo>
                    <a:pt x="19459" y="4324"/>
                  </a:lnTo>
                  <a:lnTo>
                    <a:pt x="55860" y="248"/>
                  </a:lnTo>
                  <a:lnTo>
                    <a:pt x="90443" y="0"/>
                  </a:lnTo>
                  <a:lnTo>
                    <a:pt x="124628" y="2242"/>
                  </a:lnTo>
                  <a:lnTo>
                    <a:pt x="168866" y="4099"/>
                  </a:lnTo>
                  <a:lnTo>
                    <a:pt x="196850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590"/>
          <p:cNvGrpSpPr/>
          <p:nvPr/>
        </p:nvGrpSpPr>
        <p:grpSpPr>
          <a:xfrm>
            <a:off x="8440817" y="5213350"/>
            <a:ext cx="411084" cy="336551"/>
            <a:chOff x="8440817" y="5213350"/>
            <a:chExt cx="411084" cy="336551"/>
          </a:xfrm>
        </p:grpSpPr>
        <p:sp>
          <p:nvSpPr>
            <p:cNvPr id="153" name="SMARTInkShape-3140"/>
            <p:cNvSpPr/>
            <p:nvPr>
              <p:custDataLst>
                <p:tags r:id="rId34"/>
              </p:custDataLst>
            </p:nvPr>
          </p:nvSpPr>
          <p:spPr>
            <a:xfrm>
              <a:off x="8721830" y="5213350"/>
              <a:ext cx="126415" cy="336551"/>
            </a:xfrm>
            <a:custGeom>
              <a:avLst/>
              <a:gdLst/>
              <a:ahLst/>
              <a:cxnLst/>
              <a:rect l="0" t="0" r="0" b="0"/>
              <a:pathLst>
                <a:path w="126415" h="336551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3" y="1882"/>
                  </a:lnTo>
                  <a:lnTo>
                    <a:pt x="582" y="3371"/>
                  </a:lnTo>
                  <a:lnTo>
                    <a:pt x="0" y="6480"/>
                  </a:lnTo>
                  <a:lnTo>
                    <a:pt x="1235" y="15580"/>
                  </a:lnTo>
                  <a:lnTo>
                    <a:pt x="9268" y="35974"/>
                  </a:lnTo>
                  <a:lnTo>
                    <a:pt x="34070" y="59891"/>
                  </a:lnTo>
                  <a:lnTo>
                    <a:pt x="71601" y="84851"/>
                  </a:lnTo>
                  <a:lnTo>
                    <a:pt x="103886" y="110122"/>
                  </a:lnTo>
                  <a:lnTo>
                    <a:pt x="124585" y="138854"/>
                  </a:lnTo>
                  <a:lnTo>
                    <a:pt x="126414" y="150425"/>
                  </a:lnTo>
                  <a:lnTo>
                    <a:pt x="122800" y="176452"/>
                  </a:lnTo>
                  <a:lnTo>
                    <a:pt x="105494" y="218872"/>
                  </a:lnTo>
                  <a:lnTo>
                    <a:pt x="79121" y="262720"/>
                  </a:lnTo>
                  <a:lnTo>
                    <a:pt x="44381" y="309527"/>
                  </a:lnTo>
                  <a:lnTo>
                    <a:pt x="1577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141"/>
            <p:cNvSpPr/>
            <p:nvPr>
              <p:custDataLst>
                <p:tags r:id="rId35"/>
              </p:custDataLst>
            </p:nvPr>
          </p:nvSpPr>
          <p:spPr>
            <a:xfrm>
              <a:off x="8473591" y="5403850"/>
              <a:ext cx="378310" cy="24730"/>
            </a:xfrm>
            <a:custGeom>
              <a:avLst/>
              <a:gdLst/>
              <a:ahLst/>
              <a:cxnLst/>
              <a:rect l="0" t="0" r="0" b="0"/>
              <a:pathLst>
                <a:path w="378310" h="24730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39437" y="9434"/>
                  </a:lnTo>
                  <a:lnTo>
                    <a:pt x="68714" y="14305"/>
                  </a:lnTo>
                  <a:lnTo>
                    <a:pt x="108067" y="16941"/>
                  </a:lnTo>
                  <a:lnTo>
                    <a:pt x="155189" y="18818"/>
                  </a:lnTo>
                  <a:lnTo>
                    <a:pt x="181585" y="20307"/>
                  </a:lnTo>
                  <a:lnTo>
                    <a:pt x="209060" y="22004"/>
                  </a:lnTo>
                  <a:lnTo>
                    <a:pt x="235843" y="23136"/>
                  </a:lnTo>
                  <a:lnTo>
                    <a:pt x="262165" y="23891"/>
                  </a:lnTo>
                  <a:lnTo>
                    <a:pt x="309050" y="24729"/>
                  </a:lnTo>
                  <a:lnTo>
                    <a:pt x="352456" y="24496"/>
                  </a:lnTo>
                  <a:lnTo>
                    <a:pt x="37830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142"/>
            <p:cNvSpPr/>
            <p:nvPr>
              <p:custDataLst>
                <p:tags r:id="rId36"/>
              </p:custDataLst>
            </p:nvPr>
          </p:nvSpPr>
          <p:spPr>
            <a:xfrm>
              <a:off x="8440817" y="5321300"/>
              <a:ext cx="277734" cy="12701"/>
            </a:xfrm>
            <a:custGeom>
              <a:avLst/>
              <a:gdLst/>
              <a:ahLst/>
              <a:cxnLst/>
              <a:rect l="0" t="0" r="0" b="0"/>
              <a:pathLst>
                <a:path w="277734" h="12701">
                  <a:moveTo>
                    <a:pt x="23733" y="0"/>
                  </a:moveTo>
                  <a:lnTo>
                    <a:pt x="23733" y="0"/>
                  </a:lnTo>
                  <a:lnTo>
                    <a:pt x="0" y="0"/>
                  </a:lnTo>
                  <a:lnTo>
                    <a:pt x="42487" y="0"/>
                  </a:lnTo>
                  <a:lnTo>
                    <a:pt x="73696" y="0"/>
                  </a:lnTo>
                  <a:lnTo>
                    <a:pt x="114377" y="0"/>
                  </a:lnTo>
                  <a:lnTo>
                    <a:pt x="159270" y="705"/>
                  </a:lnTo>
                  <a:lnTo>
                    <a:pt x="202740" y="3371"/>
                  </a:lnTo>
                  <a:lnTo>
                    <a:pt x="246654" y="5467"/>
                  </a:lnTo>
                  <a:lnTo>
                    <a:pt x="27773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591"/>
          <p:cNvGrpSpPr/>
          <p:nvPr/>
        </p:nvGrpSpPr>
        <p:grpSpPr>
          <a:xfrm>
            <a:off x="9154822" y="5176133"/>
            <a:ext cx="2309005" cy="297568"/>
            <a:chOff x="9154822" y="5176133"/>
            <a:chExt cx="2309005" cy="297568"/>
          </a:xfrm>
        </p:grpSpPr>
        <p:sp>
          <p:nvSpPr>
            <p:cNvPr id="157" name="SMARTInkShape-3143"/>
            <p:cNvSpPr/>
            <p:nvPr>
              <p:custDataLst>
                <p:tags r:id="rId23"/>
              </p:custDataLst>
            </p:nvPr>
          </p:nvSpPr>
          <p:spPr>
            <a:xfrm>
              <a:off x="9154822" y="5188289"/>
              <a:ext cx="217779" cy="259604"/>
            </a:xfrm>
            <a:custGeom>
              <a:avLst/>
              <a:gdLst/>
              <a:ahLst/>
              <a:cxnLst/>
              <a:rect l="0" t="0" r="0" b="0"/>
              <a:pathLst>
                <a:path w="217779" h="259604">
                  <a:moveTo>
                    <a:pt x="173328" y="12361"/>
                  </a:moveTo>
                  <a:lnTo>
                    <a:pt x="173328" y="12361"/>
                  </a:lnTo>
                  <a:lnTo>
                    <a:pt x="179103" y="7292"/>
                  </a:lnTo>
                  <a:lnTo>
                    <a:pt x="191777" y="0"/>
                  </a:lnTo>
                  <a:lnTo>
                    <a:pt x="185778" y="5503"/>
                  </a:lnTo>
                  <a:lnTo>
                    <a:pt x="139195" y="33279"/>
                  </a:lnTo>
                  <a:lnTo>
                    <a:pt x="98956" y="63948"/>
                  </a:lnTo>
                  <a:lnTo>
                    <a:pt x="66585" y="95459"/>
                  </a:lnTo>
                  <a:lnTo>
                    <a:pt x="62387" y="104797"/>
                  </a:lnTo>
                  <a:lnTo>
                    <a:pt x="61974" y="108557"/>
                  </a:lnTo>
                  <a:lnTo>
                    <a:pt x="63394" y="114616"/>
                  </a:lnTo>
                  <a:lnTo>
                    <a:pt x="66171" y="116515"/>
                  </a:lnTo>
                  <a:lnTo>
                    <a:pt x="74903" y="118624"/>
                  </a:lnTo>
                  <a:lnTo>
                    <a:pt x="112259" y="119978"/>
                  </a:lnTo>
                  <a:lnTo>
                    <a:pt x="158161" y="123638"/>
                  </a:lnTo>
                  <a:lnTo>
                    <a:pt x="166587" y="127199"/>
                  </a:lnTo>
                  <a:lnTo>
                    <a:pt x="168834" y="129136"/>
                  </a:lnTo>
                  <a:lnTo>
                    <a:pt x="168215" y="131839"/>
                  </a:lnTo>
                  <a:lnTo>
                    <a:pt x="161883" y="138605"/>
                  </a:lnTo>
                  <a:lnTo>
                    <a:pt x="118882" y="165291"/>
                  </a:lnTo>
                  <a:lnTo>
                    <a:pt x="86336" y="183811"/>
                  </a:lnTo>
                  <a:lnTo>
                    <a:pt x="39053" y="207330"/>
                  </a:lnTo>
                  <a:lnTo>
                    <a:pt x="10619" y="224332"/>
                  </a:lnTo>
                  <a:lnTo>
                    <a:pt x="2235" y="233806"/>
                  </a:lnTo>
                  <a:lnTo>
                    <a:pt x="0" y="238307"/>
                  </a:lnTo>
                  <a:lnTo>
                    <a:pt x="2037" y="242014"/>
                  </a:lnTo>
                  <a:lnTo>
                    <a:pt x="13708" y="248014"/>
                  </a:lnTo>
                  <a:lnTo>
                    <a:pt x="46854" y="255359"/>
                  </a:lnTo>
                  <a:lnTo>
                    <a:pt x="77607" y="257944"/>
                  </a:lnTo>
                  <a:lnTo>
                    <a:pt x="112440" y="259092"/>
                  </a:lnTo>
                  <a:lnTo>
                    <a:pt x="149089" y="259603"/>
                  </a:lnTo>
                  <a:lnTo>
                    <a:pt x="191938" y="256519"/>
                  </a:lnTo>
                  <a:lnTo>
                    <a:pt x="217778" y="253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144"/>
            <p:cNvSpPr/>
            <p:nvPr>
              <p:custDataLst>
                <p:tags r:id="rId24"/>
              </p:custDataLst>
            </p:nvPr>
          </p:nvSpPr>
          <p:spPr>
            <a:xfrm>
              <a:off x="9436100" y="5194561"/>
              <a:ext cx="215901" cy="202940"/>
            </a:xfrm>
            <a:custGeom>
              <a:avLst/>
              <a:gdLst/>
              <a:ahLst/>
              <a:cxnLst/>
              <a:rect l="0" t="0" r="0" b="0"/>
              <a:pathLst>
                <a:path w="215901" h="20294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5" y="1725"/>
                  </a:lnTo>
                  <a:lnTo>
                    <a:pt x="1881" y="1063"/>
                  </a:lnTo>
                  <a:lnTo>
                    <a:pt x="8837" y="0"/>
                  </a:lnTo>
                  <a:lnTo>
                    <a:pt x="25039" y="9929"/>
                  </a:lnTo>
                  <a:lnTo>
                    <a:pt x="62278" y="51820"/>
                  </a:lnTo>
                  <a:lnTo>
                    <a:pt x="100925" y="89018"/>
                  </a:lnTo>
                  <a:lnTo>
                    <a:pt x="139499" y="126851"/>
                  </a:lnTo>
                  <a:lnTo>
                    <a:pt x="184817" y="171916"/>
                  </a:lnTo>
                  <a:lnTo>
                    <a:pt x="215900" y="20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145"/>
            <p:cNvSpPr/>
            <p:nvPr>
              <p:custDataLst>
                <p:tags r:id="rId25"/>
              </p:custDataLst>
            </p:nvPr>
          </p:nvSpPr>
          <p:spPr>
            <a:xfrm>
              <a:off x="9544050" y="5176133"/>
              <a:ext cx="127001" cy="272168"/>
            </a:xfrm>
            <a:custGeom>
              <a:avLst/>
              <a:gdLst/>
              <a:ahLst/>
              <a:cxnLst/>
              <a:rect l="0" t="0" r="0" b="0"/>
              <a:pathLst>
                <a:path w="127001" h="272168">
                  <a:moveTo>
                    <a:pt x="127000" y="5467"/>
                  </a:moveTo>
                  <a:lnTo>
                    <a:pt x="127000" y="5467"/>
                  </a:lnTo>
                  <a:lnTo>
                    <a:pt x="123629" y="2096"/>
                  </a:lnTo>
                  <a:lnTo>
                    <a:pt x="120093" y="441"/>
                  </a:lnTo>
                  <a:lnTo>
                    <a:pt x="118162" y="0"/>
                  </a:lnTo>
                  <a:lnTo>
                    <a:pt x="112254" y="3272"/>
                  </a:lnTo>
                  <a:lnTo>
                    <a:pt x="104218" y="11547"/>
                  </a:lnTo>
                  <a:lnTo>
                    <a:pt x="79931" y="49367"/>
                  </a:lnTo>
                  <a:lnTo>
                    <a:pt x="60137" y="93498"/>
                  </a:lnTo>
                  <a:lnTo>
                    <a:pt x="49305" y="127848"/>
                  </a:lnTo>
                  <a:lnTo>
                    <a:pt x="37435" y="161929"/>
                  </a:lnTo>
                  <a:lnTo>
                    <a:pt x="22224" y="206107"/>
                  </a:lnTo>
                  <a:lnTo>
                    <a:pt x="10218" y="247411"/>
                  </a:lnTo>
                  <a:lnTo>
                    <a:pt x="6790" y="264205"/>
                  </a:lnTo>
                  <a:lnTo>
                    <a:pt x="5232" y="266858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146"/>
            <p:cNvSpPr/>
            <p:nvPr>
              <p:custDataLst>
                <p:tags r:id="rId26"/>
              </p:custDataLst>
            </p:nvPr>
          </p:nvSpPr>
          <p:spPr>
            <a:xfrm>
              <a:off x="9760538" y="5391150"/>
              <a:ext cx="12113" cy="82551"/>
            </a:xfrm>
            <a:custGeom>
              <a:avLst/>
              <a:gdLst/>
              <a:ahLst/>
              <a:cxnLst/>
              <a:rect l="0" t="0" r="0" b="0"/>
              <a:pathLst>
                <a:path w="12113" h="82551">
                  <a:moveTo>
                    <a:pt x="5762" y="0"/>
                  </a:moveTo>
                  <a:lnTo>
                    <a:pt x="5762" y="0"/>
                  </a:lnTo>
                  <a:lnTo>
                    <a:pt x="2392" y="0"/>
                  </a:lnTo>
                  <a:lnTo>
                    <a:pt x="1399" y="706"/>
                  </a:lnTo>
                  <a:lnTo>
                    <a:pt x="736" y="1881"/>
                  </a:lnTo>
                  <a:lnTo>
                    <a:pt x="0" y="6480"/>
                  </a:lnTo>
                  <a:lnTo>
                    <a:pt x="1327" y="51737"/>
                  </a:lnTo>
                  <a:lnTo>
                    <a:pt x="6329" y="70833"/>
                  </a:lnTo>
                  <a:lnTo>
                    <a:pt x="12112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147"/>
            <p:cNvSpPr/>
            <p:nvPr>
              <p:custDataLst>
                <p:tags r:id="rId27"/>
              </p:custDataLst>
            </p:nvPr>
          </p:nvSpPr>
          <p:spPr>
            <a:xfrm>
              <a:off x="9762237" y="5245100"/>
              <a:ext cx="54014" cy="59990"/>
            </a:xfrm>
            <a:custGeom>
              <a:avLst/>
              <a:gdLst/>
              <a:ahLst/>
              <a:cxnLst/>
              <a:rect l="0" t="0" r="0" b="0"/>
              <a:pathLst>
                <a:path w="54014" h="59990">
                  <a:moveTo>
                    <a:pt x="23113" y="6350"/>
                  </a:moveTo>
                  <a:lnTo>
                    <a:pt x="23113" y="6350"/>
                  </a:lnTo>
                  <a:lnTo>
                    <a:pt x="5437" y="6350"/>
                  </a:lnTo>
                  <a:lnTo>
                    <a:pt x="2861" y="8467"/>
                  </a:lnTo>
                  <a:lnTo>
                    <a:pt x="0" y="16463"/>
                  </a:lnTo>
                  <a:lnTo>
                    <a:pt x="1761" y="32865"/>
                  </a:lnTo>
                  <a:lnTo>
                    <a:pt x="10123" y="51130"/>
                  </a:lnTo>
                  <a:lnTo>
                    <a:pt x="14453" y="55254"/>
                  </a:lnTo>
                  <a:lnTo>
                    <a:pt x="24908" y="59835"/>
                  </a:lnTo>
                  <a:lnTo>
                    <a:pt x="34730" y="59989"/>
                  </a:lnTo>
                  <a:lnTo>
                    <a:pt x="39324" y="59043"/>
                  </a:lnTo>
                  <a:lnTo>
                    <a:pt x="48192" y="50466"/>
                  </a:lnTo>
                  <a:lnTo>
                    <a:pt x="52532" y="44227"/>
                  </a:lnTo>
                  <a:lnTo>
                    <a:pt x="54013" y="37951"/>
                  </a:lnTo>
                  <a:lnTo>
                    <a:pt x="51899" y="25334"/>
                  </a:lnTo>
                  <a:lnTo>
                    <a:pt x="42774" y="9701"/>
                  </a:lnTo>
                  <a:lnTo>
                    <a:pt x="38338" y="6468"/>
                  </a:lnTo>
                  <a:lnTo>
                    <a:pt x="23390" y="1916"/>
                  </a:lnTo>
                  <a:lnTo>
                    <a:pt x="10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148"/>
            <p:cNvSpPr/>
            <p:nvPr>
              <p:custDataLst>
                <p:tags r:id="rId28"/>
              </p:custDataLst>
            </p:nvPr>
          </p:nvSpPr>
          <p:spPr>
            <a:xfrm>
              <a:off x="10023754" y="5372100"/>
              <a:ext cx="250547" cy="6351"/>
            </a:xfrm>
            <a:custGeom>
              <a:avLst/>
              <a:gdLst/>
              <a:ahLst/>
              <a:cxnLst/>
              <a:rect l="0" t="0" r="0" b="0"/>
              <a:pathLst>
                <a:path w="250547" h="6351">
                  <a:moveTo>
                    <a:pt x="15596" y="6350"/>
                  </a:moveTo>
                  <a:lnTo>
                    <a:pt x="15596" y="6350"/>
                  </a:lnTo>
                  <a:lnTo>
                    <a:pt x="0" y="6350"/>
                  </a:lnTo>
                  <a:lnTo>
                    <a:pt x="46158" y="1986"/>
                  </a:lnTo>
                  <a:lnTo>
                    <a:pt x="80920" y="883"/>
                  </a:lnTo>
                  <a:lnTo>
                    <a:pt x="118007" y="392"/>
                  </a:lnTo>
                  <a:lnTo>
                    <a:pt x="154950" y="174"/>
                  </a:lnTo>
                  <a:lnTo>
                    <a:pt x="190185" y="77"/>
                  </a:lnTo>
                  <a:lnTo>
                    <a:pt x="235697" y="15"/>
                  </a:lnTo>
                  <a:lnTo>
                    <a:pt x="2505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149"/>
            <p:cNvSpPr/>
            <p:nvPr>
              <p:custDataLst>
                <p:tags r:id="rId29"/>
              </p:custDataLst>
            </p:nvPr>
          </p:nvSpPr>
          <p:spPr>
            <a:xfrm>
              <a:off x="10420752" y="5250135"/>
              <a:ext cx="132354" cy="204516"/>
            </a:xfrm>
            <a:custGeom>
              <a:avLst/>
              <a:gdLst/>
              <a:ahLst/>
              <a:cxnLst/>
              <a:rect l="0" t="0" r="0" b="0"/>
              <a:pathLst>
                <a:path w="132354" h="204516">
                  <a:moveTo>
                    <a:pt x="5948" y="20365"/>
                  </a:moveTo>
                  <a:lnTo>
                    <a:pt x="5948" y="20365"/>
                  </a:lnTo>
                  <a:lnTo>
                    <a:pt x="5947" y="14898"/>
                  </a:lnTo>
                  <a:lnTo>
                    <a:pt x="10311" y="61077"/>
                  </a:lnTo>
                  <a:lnTo>
                    <a:pt x="11710" y="102199"/>
                  </a:lnTo>
                  <a:lnTo>
                    <a:pt x="11418" y="144252"/>
                  </a:lnTo>
                  <a:lnTo>
                    <a:pt x="6521" y="191539"/>
                  </a:lnTo>
                  <a:lnTo>
                    <a:pt x="6203" y="195220"/>
                  </a:lnTo>
                  <a:lnTo>
                    <a:pt x="5412" y="194791"/>
                  </a:lnTo>
                  <a:lnTo>
                    <a:pt x="2652" y="190550"/>
                  </a:lnTo>
                  <a:lnTo>
                    <a:pt x="0" y="152860"/>
                  </a:lnTo>
                  <a:lnTo>
                    <a:pt x="1598" y="105954"/>
                  </a:lnTo>
                  <a:lnTo>
                    <a:pt x="5426" y="68987"/>
                  </a:lnTo>
                  <a:lnTo>
                    <a:pt x="11831" y="40799"/>
                  </a:lnTo>
                  <a:lnTo>
                    <a:pt x="23144" y="22155"/>
                  </a:lnTo>
                  <a:lnTo>
                    <a:pt x="37579" y="9872"/>
                  </a:lnTo>
                  <a:lnTo>
                    <a:pt x="53402" y="2061"/>
                  </a:lnTo>
                  <a:lnTo>
                    <a:pt x="67961" y="0"/>
                  </a:lnTo>
                  <a:lnTo>
                    <a:pt x="74806" y="438"/>
                  </a:lnTo>
                  <a:lnTo>
                    <a:pt x="88056" y="6570"/>
                  </a:lnTo>
                  <a:lnTo>
                    <a:pt x="94553" y="11168"/>
                  </a:lnTo>
                  <a:lnTo>
                    <a:pt x="113810" y="37865"/>
                  </a:lnTo>
                  <a:lnTo>
                    <a:pt x="126179" y="72587"/>
                  </a:lnTo>
                  <a:lnTo>
                    <a:pt x="130942" y="113057"/>
                  </a:lnTo>
                  <a:lnTo>
                    <a:pt x="132353" y="152957"/>
                  </a:lnTo>
                  <a:lnTo>
                    <a:pt x="127761" y="187745"/>
                  </a:lnTo>
                  <a:lnTo>
                    <a:pt x="120248" y="204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150"/>
            <p:cNvSpPr/>
            <p:nvPr>
              <p:custDataLst>
                <p:tags r:id="rId30"/>
              </p:custDataLst>
            </p:nvPr>
          </p:nvSpPr>
          <p:spPr>
            <a:xfrm>
              <a:off x="10623550" y="5232618"/>
              <a:ext cx="247651" cy="228383"/>
            </a:xfrm>
            <a:custGeom>
              <a:avLst/>
              <a:gdLst/>
              <a:ahLst/>
              <a:cxnLst/>
              <a:rect l="0" t="0" r="0" b="0"/>
              <a:pathLst>
                <a:path w="247651" h="228383">
                  <a:moveTo>
                    <a:pt x="0" y="228382"/>
                  </a:moveTo>
                  <a:lnTo>
                    <a:pt x="0" y="228382"/>
                  </a:lnTo>
                  <a:lnTo>
                    <a:pt x="27136" y="201246"/>
                  </a:lnTo>
                  <a:lnTo>
                    <a:pt x="41593" y="163191"/>
                  </a:lnTo>
                  <a:lnTo>
                    <a:pt x="54234" y="123914"/>
                  </a:lnTo>
                  <a:lnTo>
                    <a:pt x="67849" y="81763"/>
                  </a:lnTo>
                  <a:lnTo>
                    <a:pt x="78604" y="46566"/>
                  </a:lnTo>
                  <a:lnTo>
                    <a:pt x="87996" y="1169"/>
                  </a:lnTo>
                  <a:lnTo>
                    <a:pt x="87592" y="0"/>
                  </a:lnTo>
                  <a:lnTo>
                    <a:pt x="86617" y="633"/>
                  </a:lnTo>
                  <a:lnTo>
                    <a:pt x="85261" y="2466"/>
                  </a:lnTo>
                  <a:lnTo>
                    <a:pt x="78016" y="42306"/>
                  </a:lnTo>
                  <a:lnTo>
                    <a:pt x="73949" y="74421"/>
                  </a:lnTo>
                  <a:lnTo>
                    <a:pt x="71672" y="107979"/>
                  </a:lnTo>
                  <a:lnTo>
                    <a:pt x="74154" y="152961"/>
                  </a:lnTo>
                  <a:lnTo>
                    <a:pt x="84262" y="189651"/>
                  </a:lnTo>
                  <a:lnTo>
                    <a:pt x="87218" y="194095"/>
                  </a:lnTo>
                  <a:lnTo>
                    <a:pt x="90601" y="197058"/>
                  </a:lnTo>
                  <a:lnTo>
                    <a:pt x="94268" y="199032"/>
                  </a:lnTo>
                  <a:lnTo>
                    <a:pt x="98122" y="199643"/>
                  </a:lnTo>
                  <a:lnTo>
                    <a:pt x="106169" y="198440"/>
                  </a:lnTo>
                  <a:lnTo>
                    <a:pt x="125374" y="183683"/>
                  </a:lnTo>
                  <a:lnTo>
                    <a:pt x="148939" y="147954"/>
                  </a:lnTo>
                  <a:lnTo>
                    <a:pt x="165443" y="111968"/>
                  </a:lnTo>
                  <a:lnTo>
                    <a:pt x="181480" y="74336"/>
                  </a:lnTo>
                  <a:lnTo>
                    <a:pt x="205260" y="28960"/>
                  </a:lnTo>
                  <a:lnTo>
                    <a:pt x="213798" y="15736"/>
                  </a:lnTo>
                  <a:lnTo>
                    <a:pt x="213792" y="16769"/>
                  </a:lnTo>
                  <a:lnTo>
                    <a:pt x="210248" y="49396"/>
                  </a:lnTo>
                  <a:lnTo>
                    <a:pt x="209756" y="90604"/>
                  </a:lnTo>
                  <a:lnTo>
                    <a:pt x="212982" y="131820"/>
                  </a:lnTo>
                  <a:lnTo>
                    <a:pt x="224758" y="171417"/>
                  </a:lnTo>
                  <a:lnTo>
                    <a:pt x="229949" y="181428"/>
                  </a:lnTo>
                  <a:lnTo>
                    <a:pt x="233027" y="183673"/>
                  </a:lnTo>
                  <a:lnTo>
                    <a:pt x="236490" y="184465"/>
                  </a:lnTo>
                  <a:lnTo>
                    <a:pt x="247650" y="18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151"/>
            <p:cNvSpPr/>
            <p:nvPr>
              <p:custDataLst>
                <p:tags r:id="rId31"/>
              </p:custDataLst>
            </p:nvPr>
          </p:nvSpPr>
          <p:spPr>
            <a:xfrm>
              <a:off x="11049000" y="5315833"/>
              <a:ext cx="120651" cy="5468"/>
            </a:xfrm>
            <a:custGeom>
              <a:avLst/>
              <a:gdLst/>
              <a:ahLst/>
              <a:cxnLst/>
              <a:rect l="0" t="0" r="0" b="0"/>
              <a:pathLst>
                <a:path w="12065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0182" y="2378"/>
                  </a:lnTo>
                  <a:lnTo>
                    <a:pt x="81286" y="1965"/>
                  </a:lnTo>
                  <a:lnTo>
                    <a:pt x="1206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152"/>
            <p:cNvSpPr/>
            <p:nvPr>
              <p:custDataLst>
                <p:tags r:id="rId32"/>
              </p:custDataLst>
            </p:nvPr>
          </p:nvSpPr>
          <p:spPr>
            <a:xfrm>
              <a:off x="11061700" y="5378450"/>
              <a:ext cx="165101" cy="18463"/>
            </a:xfrm>
            <a:custGeom>
              <a:avLst/>
              <a:gdLst/>
              <a:ahLst/>
              <a:cxnLst/>
              <a:rect l="0" t="0" r="0" b="0"/>
              <a:pathLst>
                <a:path w="165101" h="18463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1" y="17064"/>
                  </a:lnTo>
                  <a:lnTo>
                    <a:pt x="11550" y="18462"/>
                  </a:lnTo>
                  <a:lnTo>
                    <a:pt x="54271" y="15601"/>
                  </a:lnTo>
                  <a:lnTo>
                    <a:pt x="93301" y="13560"/>
                  </a:lnTo>
                  <a:lnTo>
                    <a:pt x="136142" y="621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153"/>
            <p:cNvSpPr/>
            <p:nvPr>
              <p:custDataLst>
                <p:tags r:id="rId33"/>
              </p:custDataLst>
            </p:nvPr>
          </p:nvSpPr>
          <p:spPr>
            <a:xfrm>
              <a:off x="11333404" y="5294705"/>
              <a:ext cx="130423" cy="141458"/>
            </a:xfrm>
            <a:custGeom>
              <a:avLst/>
              <a:gdLst/>
              <a:ahLst/>
              <a:cxnLst/>
              <a:rect l="0" t="0" r="0" b="0"/>
              <a:pathLst>
                <a:path w="130423" h="141458">
                  <a:moveTo>
                    <a:pt x="96596" y="26595"/>
                  </a:moveTo>
                  <a:lnTo>
                    <a:pt x="96596" y="26595"/>
                  </a:lnTo>
                  <a:lnTo>
                    <a:pt x="87758" y="12290"/>
                  </a:lnTo>
                  <a:lnTo>
                    <a:pt x="74928" y="2209"/>
                  </a:lnTo>
                  <a:lnTo>
                    <a:pt x="56157" y="0"/>
                  </a:lnTo>
                  <a:lnTo>
                    <a:pt x="34879" y="2781"/>
                  </a:lnTo>
                  <a:lnTo>
                    <a:pt x="20718" y="11072"/>
                  </a:lnTo>
                  <a:lnTo>
                    <a:pt x="11602" y="25576"/>
                  </a:lnTo>
                  <a:lnTo>
                    <a:pt x="0" y="67002"/>
                  </a:lnTo>
                  <a:lnTo>
                    <a:pt x="1054" y="105811"/>
                  </a:lnTo>
                  <a:lnTo>
                    <a:pt x="4274" y="123421"/>
                  </a:lnTo>
                  <a:lnTo>
                    <a:pt x="7530" y="129951"/>
                  </a:lnTo>
                  <a:lnTo>
                    <a:pt x="16795" y="139089"/>
                  </a:lnTo>
                  <a:lnTo>
                    <a:pt x="22933" y="141102"/>
                  </a:lnTo>
                  <a:lnTo>
                    <a:pt x="37281" y="141457"/>
                  </a:lnTo>
                  <a:lnTo>
                    <a:pt x="67968" y="134319"/>
                  </a:lnTo>
                  <a:lnTo>
                    <a:pt x="87869" y="121510"/>
                  </a:lnTo>
                  <a:lnTo>
                    <a:pt x="120272" y="87912"/>
                  </a:lnTo>
                  <a:lnTo>
                    <a:pt x="128285" y="72897"/>
                  </a:lnTo>
                  <a:lnTo>
                    <a:pt x="130422" y="65930"/>
                  </a:lnTo>
                  <a:lnTo>
                    <a:pt x="129034" y="52543"/>
                  </a:lnTo>
                  <a:lnTo>
                    <a:pt x="126687" y="46011"/>
                  </a:lnTo>
                  <a:lnTo>
                    <a:pt x="109902" y="26703"/>
                  </a:lnTo>
                  <a:lnTo>
                    <a:pt x="64846" y="1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592"/>
          <p:cNvGrpSpPr/>
          <p:nvPr/>
        </p:nvGrpSpPr>
        <p:grpSpPr>
          <a:xfrm>
            <a:off x="6778141" y="5943939"/>
            <a:ext cx="410060" cy="272712"/>
            <a:chOff x="6778141" y="5943939"/>
            <a:chExt cx="410060" cy="272712"/>
          </a:xfrm>
        </p:grpSpPr>
        <p:sp>
          <p:nvSpPr>
            <p:cNvPr id="169" name="SMARTInkShape-3154"/>
            <p:cNvSpPr/>
            <p:nvPr>
              <p:custDataLst>
                <p:tags r:id="rId20"/>
              </p:custDataLst>
            </p:nvPr>
          </p:nvSpPr>
          <p:spPr>
            <a:xfrm>
              <a:off x="6832600" y="6045200"/>
              <a:ext cx="355601" cy="10009"/>
            </a:xfrm>
            <a:custGeom>
              <a:avLst/>
              <a:gdLst/>
              <a:ahLst/>
              <a:cxnLst/>
              <a:rect l="0" t="0" r="0" b="0"/>
              <a:pathLst>
                <a:path w="355601" h="10009">
                  <a:moveTo>
                    <a:pt x="0" y="6350"/>
                  </a:moveTo>
                  <a:lnTo>
                    <a:pt x="0" y="6350"/>
                  </a:lnTo>
                  <a:lnTo>
                    <a:pt x="22395" y="10008"/>
                  </a:lnTo>
                  <a:lnTo>
                    <a:pt x="62766" y="7042"/>
                  </a:lnTo>
                  <a:lnTo>
                    <a:pt x="106448" y="3599"/>
                  </a:lnTo>
                  <a:lnTo>
                    <a:pt x="131642" y="2400"/>
                  </a:lnTo>
                  <a:lnTo>
                    <a:pt x="158317" y="1600"/>
                  </a:lnTo>
                  <a:lnTo>
                    <a:pt x="185979" y="1066"/>
                  </a:lnTo>
                  <a:lnTo>
                    <a:pt x="211475" y="711"/>
                  </a:lnTo>
                  <a:lnTo>
                    <a:pt x="258618" y="315"/>
                  </a:lnTo>
                  <a:lnTo>
                    <a:pt x="299327" y="141"/>
                  </a:lnTo>
                  <a:lnTo>
                    <a:pt x="355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155"/>
            <p:cNvSpPr/>
            <p:nvPr>
              <p:custDataLst>
                <p:tags r:id="rId21"/>
              </p:custDataLst>
            </p:nvPr>
          </p:nvSpPr>
          <p:spPr>
            <a:xfrm>
              <a:off x="6778141" y="6134100"/>
              <a:ext cx="391010" cy="16359"/>
            </a:xfrm>
            <a:custGeom>
              <a:avLst/>
              <a:gdLst/>
              <a:ahLst/>
              <a:cxnLst/>
              <a:rect l="0" t="0" r="0" b="0"/>
              <a:pathLst>
                <a:path w="391010" h="16359">
                  <a:moveTo>
                    <a:pt x="3659" y="12700"/>
                  </a:moveTo>
                  <a:lnTo>
                    <a:pt x="3659" y="12700"/>
                  </a:lnTo>
                  <a:lnTo>
                    <a:pt x="0" y="16358"/>
                  </a:lnTo>
                  <a:lnTo>
                    <a:pt x="1563" y="14796"/>
                  </a:lnTo>
                  <a:lnTo>
                    <a:pt x="45446" y="12976"/>
                  </a:lnTo>
                  <a:lnTo>
                    <a:pt x="79381" y="12117"/>
                  </a:lnTo>
                  <a:lnTo>
                    <a:pt x="120333" y="9384"/>
                  </a:lnTo>
                  <a:lnTo>
                    <a:pt x="164405" y="7699"/>
                  </a:lnTo>
                  <a:lnTo>
                    <a:pt x="210568" y="6950"/>
                  </a:lnTo>
                  <a:lnTo>
                    <a:pt x="234732" y="6750"/>
                  </a:lnTo>
                  <a:lnTo>
                    <a:pt x="281336" y="6528"/>
                  </a:lnTo>
                  <a:lnTo>
                    <a:pt x="320863" y="6429"/>
                  </a:lnTo>
                  <a:lnTo>
                    <a:pt x="361367" y="6373"/>
                  </a:lnTo>
                  <a:lnTo>
                    <a:pt x="391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156"/>
            <p:cNvSpPr/>
            <p:nvPr>
              <p:custDataLst>
                <p:tags r:id="rId22"/>
              </p:custDataLst>
            </p:nvPr>
          </p:nvSpPr>
          <p:spPr>
            <a:xfrm>
              <a:off x="7083530" y="5943939"/>
              <a:ext cx="104163" cy="272712"/>
            </a:xfrm>
            <a:custGeom>
              <a:avLst/>
              <a:gdLst/>
              <a:ahLst/>
              <a:cxnLst/>
              <a:rect l="0" t="0" r="0" b="0"/>
              <a:pathLst>
                <a:path w="104163" h="272712">
                  <a:moveTo>
                    <a:pt x="9420" y="12361"/>
                  </a:moveTo>
                  <a:lnTo>
                    <a:pt x="9420" y="12361"/>
                  </a:lnTo>
                  <a:lnTo>
                    <a:pt x="581" y="3522"/>
                  </a:lnTo>
                  <a:lnTo>
                    <a:pt x="0" y="2235"/>
                  </a:lnTo>
                  <a:lnTo>
                    <a:pt x="317" y="1377"/>
                  </a:lnTo>
                  <a:lnTo>
                    <a:pt x="1235" y="804"/>
                  </a:lnTo>
                  <a:lnTo>
                    <a:pt x="5897" y="0"/>
                  </a:lnTo>
                  <a:lnTo>
                    <a:pt x="9736" y="1693"/>
                  </a:lnTo>
                  <a:lnTo>
                    <a:pt x="30184" y="21357"/>
                  </a:lnTo>
                  <a:lnTo>
                    <a:pt x="62357" y="63448"/>
                  </a:lnTo>
                  <a:lnTo>
                    <a:pt x="88880" y="103695"/>
                  </a:lnTo>
                  <a:lnTo>
                    <a:pt x="100819" y="136601"/>
                  </a:lnTo>
                  <a:lnTo>
                    <a:pt x="104162" y="174118"/>
                  </a:lnTo>
                  <a:lnTo>
                    <a:pt x="100681" y="188675"/>
                  </a:lnTo>
                  <a:lnTo>
                    <a:pt x="93725" y="202200"/>
                  </a:lnTo>
                  <a:lnTo>
                    <a:pt x="77203" y="221010"/>
                  </a:lnTo>
                  <a:lnTo>
                    <a:pt x="31630" y="249163"/>
                  </a:lnTo>
                  <a:lnTo>
                    <a:pt x="3070" y="272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593"/>
          <p:cNvGrpSpPr/>
          <p:nvPr/>
        </p:nvGrpSpPr>
        <p:grpSpPr>
          <a:xfrm>
            <a:off x="7518400" y="5742098"/>
            <a:ext cx="930471" cy="588853"/>
            <a:chOff x="7518400" y="5742098"/>
            <a:chExt cx="930471" cy="588853"/>
          </a:xfrm>
        </p:grpSpPr>
        <p:sp>
          <p:nvSpPr>
            <p:cNvPr id="173" name="SMARTInkShape-3157"/>
            <p:cNvSpPr/>
            <p:nvPr>
              <p:custDataLst>
                <p:tags r:id="rId14"/>
              </p:custDataLst>
            </p:nvPr>
          </p:nvSpPr>
          <p:spPr>
            <a:xfrm>
              <a:off x="8328182" y="6109845"/>
              <a:ext cx="120689" cy="200522"/>
            </a:xfrm>
            <a:custGeom>
              <a:avLst/>
              <a:gdLst/>
              <a:ahLst/>
              <a:cxnLst/>
              <a:rect l="0" t="0" r="0" b="0"/>
              <a:pathLst>
                <a:path w="120689" h="200522">
                  <a:moveTo>
                    <a:pt x="117318" y="36955"/>
                  </a:moveTo>
                  <a:lnTo>
                    <a:pt x="117318" y="36955"/>
                  </a:lnTo>
                  <a:lnTo>
                    <a:pt x="117318" y="33584"/>
                  </a:lnTo>
                  <a:lnTo>
                    <a:pt x="119199" y="30048"/>
                  </a:lnTo>
                  <a:lnTo>
                    <a:pt x="120688" y="28116"/>
                  </a:lnTo>
                  <a:lnTo>
                    <a:pt x="120271" y="24712"/>
                  </a:lnTo>
                  <a:lnTo>
                    <a:pt x="116043" y="15286"/>
                  </a:lnTo>
                  <a:lnTo>
                    <a:pt x="111342" y="9687"/>
                  </a:lnTo>
                  <a:lnTo>
                    <a:pt x="99728" y="1430"/>
                  </a:lnTo>
                  <a:lnTo>
                    <a:pt x="92802" y="0"/>
                  </a:lnTo>
                  <a:lnTo>
                    <a:pt x="70856" y="2565"/>
                  </a:lnTo>
                  <a:lnTo>
                    <a:pt x="48753" y="11165"/>
                  </a:lnTo>
                  <a:lnTo>
                    <a:pt x="32170" y="22650"/>
                  </a:lnTo>
                  <a:lnTo>
                    <a:pt x="24676" y="34595"/>
                  </a:lnTo>
                  <a:lnTo>
                    <a:pt x="19699" y="49312"/>
                  </a:lnTo>
                  <a:lnTo>
                    <a:pt x="12871" y="93477"/>
                  </a:lnTo>
                  <a:lnTo>
                    <a:pt x="4803" y="136312"/>
                  </a:lnTo>
                  <a:lnTo>
                    <a:pt x="1665" y="155058"/>
                  </a:lnTo>
                  <a:lnTo>
                    <a:pt x="0" y="160140"/>
                  </a:lnTo>
                  <a:lnTo>
                    <a:pt x="31" y="169550"/>
                  </a:lnTo>
                  <a:lnTo>
                    <a:pt x="2396" y="177025"/>
                  </a:lnTo>
                  <a:lnTo>
                    <a:pt x="4014" y="179019"/>
                  </a:lnTo>
                  <a:lnTo>
                    <a:pt x="19568" y="189563"/>
                  </a:lnTo>
                  <a:lnTo>
                    <a:pt x="53750" y="199260"/>
                  </a:lnTo>
                  <a:lnTo>
                    <a:pt x="80453" y="200521"/>
                  </a:lnTo>
                  <a:lnTo>
                    <a:pt x="104618" y="195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158"/>
            <p:cNvSpPr/>
            <p:nvPr>
              <p:custDataLst>
                <p:tags r:id="rId15"/>
              </p:custDataLst>
            </p:nvPr>
          </p:nvSpPr>
          <p:spPr>
            <a:xfrm>
              <a:off x="8337549" y="6216650"/>
              <a:ext cx="107952" cy="11944"/>
            </a:xfrm>
            <a:custGeom>
              <a:avLst/>
              <a:gdLst/>
              <a:ahLst/>
              <a:cxnLst/>
              <a:rect l="0" t="0" r="0" b="0"/>
              <a:pathLst>
                <a:path w="107952" h="11944">
                  <a:moveTo>
                    <a:pt x="1" y="6350"/>
                  </a:moveTo>
                  <a:lnTo>
                    <a:pt x="1" y="6350"/>
                  </a:lnTo>
                  <a:lnTo>
                    <a:pt x="0" y="11817"/>
                  </a:lnTo>
                  <a:lnTo>
                    <a:pt x="44736" y="11943"/>
                  </a:lnTo>
                  <a:lnTo>
                    <a:pt x="84567" y="5781"/>
                  </a:lnTo>
                  <a:lnTo>
                    <a:pt x="107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159"/>
            <p:cNvSpPr/>
            <p:nvPr>
              <p:custDataLst>
                <p:tags r:id="rId16"/>
              </p:custDataLst>
            </p:nvPr>
          </p:nvSpPr>
          <p:spPr>
            <a:xfrm>
              <a:off x="7518400" y="5990173"/>
              <a:ext cx="355601" cy="226478"/>
            </a:xfrm>
            <a:custGeom>
              <a:avLst/>
              <a:gdLst/>
              <a:ahLst/>
              <a:cxnLst/>
              <a:rect l="0" t="0" r="0" b="0"/>
              <a:pathLst>
                <a:path w="355601" h="226478">
                  <a:moveTo>
                    <a:pt x="0" y="226477"/>
                  </a:moveTo>
                  <a:lnTo>
                    <a:pt x="0" y="226477"/>
                  </a:lnTo>
                  <a:lnTo>
                    <a:pt x="37940" y="187919"/>
                  </a:lnTo>
                  <a:lnTo>
                    <a:pt x="58984" y="150846"/>
                  </a:lnTo>
                  <a:lnTo>
                    <a:pt x="79331" y="104114"/>
                  </a:lnTo>
                  <a:lnTo>
                    <a:pt x="94296" y="58283"/>
                  </a:lnTo>
                  <a:lnTo>
                    <a:pt x="110516" y="12940"/>
                  </a:lnTo>
                  <a:lnTo>
                    <a:pt x="112618" y="5041"/>
                  </a:lnTo>
                  <a:lnTo>
                    <a:pt x="112473" y="2653"/>
                  </a:lnTo>
                  <a:lnTo>
                    <a:pt x="111671" y="1062"/>
                  </a:lnTo>
                  <a:lnTo>
                    <a:pt x="110430" y="0"/>
                  </a:lnTo>
                  <a:lnTo>
                    <a:pt x="109603" y="703"/>
                  </a:lnTo>
                  <a:lnTo>
                    <a:pt x="95805" y="43366"/>
                  </a:lnTo>
                  <a:lnTo>
                    <a:pt x="90263" y="88943"/>
                  </a:lnTo>
                  <a:lnTo>
                    <a:pt x="89304" y="128968"/>
                  </a:lnTo>
                  <a:lnTo>
                    <a:pt x="90861" y="174813"/>
                  </a:lnTo>
                  <a:lnTo>
                    <a:pt x="94710" y="194343"/>
                  </a:lnTo>
                  <a:lnTo>
                    <a:pt x="101125" y="207727"/>
                  </a:lnTo>
                  <a:lnTo>
                    <a:pt x="108680" y="216497"/>
                  </a:lnTo>
                  <a:lnTo>
                    <a:pt x="112669" y="219824"/>
                  </a:lnTo>
                  <a:lnTo>
                    <a:pt x="117446" y="221336"/>
                  </a:lnTo>
                  <a:lnTo>
                    <a:pt x="128398" y="221134"/>
                  </a:lnTo>
                  <a:lnTo>
                    <a:pt x="153206" y="210312"/>
                  </a:lnTo>
                  <a:lnTo>
                    <a:pt x="193899" y="182624"/>
                  </a:lnTo>
                  <a:lnTo>
                    <a:pt x="227490" y="156883"/>
                  </a:lnTo>
                  <a:lnTo>
                    <a:pt x="251084" y="121660"/>
                  </a:lnTo>
                  <a:lnTo>
                    <a:pt x="267325" y="78925"/>
                  </a:lnTo>
                  <a:lnTo>
                    <a:pt x="278958" y="49252"/>
                  </a:lnTo>
                  <a:lnTo>
                    <a:pt x="279481" y="32350"/>
                  </a:lnTo>
                  <a:lnTo>
                    <a:pt x="278748" y="32147"/>
                  </a:lnTo>
                  <a:lnTo>
                    <a:pt x="276052" y="33805"/>
                  </a:lnTo>
                  <a:lnTo>
                    <a:pt x="270569" y="48818"/>
                  </a:lnTo>
                  <a:lnTo>
                    <a:pt x="271217" y="81253"/>
                  </a:lnTo>
                  <a:lnTo>
                    <a:pt x="282121" y="126320"/>
                  </a:lnTo>
                  <a:lnTo>
                    <a:pt x="291651" y="157134"/>
                  </a:lnTo>
                  <a:lnTo>
                    <a:pt x="304129" y="173079"/>
                  </a:lnTo>
                  <a:lnTo>
                    <a:pt x="315320" y="181579"/>
                  </a:lnTo>
                  <a:lnTo>
                    <a:pt x="320280" y="183845"/>
                  </a:lnTo>
                  <a:lnTo>
                    <a:pt x="333318" y="182599"/>
                  </a:lnTo>
                  <a:lnTo>
                    <a:pt x="355600" y="175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160"/>
            <p:cNvSpPr/>
            <p:nvPr>
              <p:custDataLst>
                <p:tags r:id="rId17"/>
              </p:custDataLst>
            </p:nvPr>
          </p:nvSpPr>
          <p:spPr>
            <a:xfrm>
              <a:off x="7613947" y="5742098"/>
              <a:ext cx="139404" cy="137187"/>
            </a:xfrm>
            <a:custGeom>
              <a:avLst/>
              <a:gdLst/>
              <a:ahLst/>
              <a:cxnLst/>
              <a:rect l="0" t="0" r="0" b="0"/>
              <a:pathLst>
                <a:path w="139404" h="137187">
                  <a:moveTo>
                    <a:pt x="25103" y="80852"/>
                  </a:moveTo>
                  <a:lnTo>
                    <a:pt x="25103" y="80852"/>
                  </a:lnTo>
                  <a:lnTo>
                    <a:pt x="13170" y="94667"/>
                  </a:lnTo>
                  <a:lnTo>
                    <a:pt x="10797" y="98528"/>
                  </a:lnTo>
                  <a:lnTo>
                    <a:pt x="0" y="137186"/>
                  </a:lnTo>
                  <a:lnTo>
                    <a:pt x="15621" y="95321"/>
                  </a:lnTo>
                  <a:lnTo>
                    <a:pt x="35830" y="47916"/>
                  </a:lnTo>
                  <a:lnTo>
                    <a:pt x="51846" y="18589"/>
                  </a:lnTo>
                  <a:lnTo>
                    <a:pt x="66776" y="2123"/>
                  </a:lnTo>
                  <a:lnTo>
                    <a:pt x="71376" y="0"/>
                  </a:lnTo>
                  <a:lnTo>
                    <a:pt x="77653" y="938"/>
                  </a:lnTo>
                  <a:lnTo>
                    <a:pt x="81303" y="2176"/>
                  </a:lnTo>
                  <a:lnTo>
                    <a:pt x="83737" y="4412"/>
                  </a:lnTo>
                  <a:lnTo>
                    <a:pt x="86440" y="10660"/>
                  </a:lnTo>
                  <a:lnTo>
                    <a:pt x="97106" y="47245"/>
                  </a:lnTo>
                  <a:lnTo>
                    <a:pt x="118660" y="90183"/>
                  </a:lnTo>
                  <a:lnTo>
                    <a:pt x="130713" y="109205"/>
                  </a:lnTo>
                  <a:lnTo>
                    <a:pt x="139403" y="118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161"/>
            <p:cNvSpPr/>
            <p:nvPr>
              <p:custDataLst>
                <p:tags r:id="rId18"/>
              </p:custDataLst>
            </p:nvPr>
          </p:nvSpPr>
          <p:spPr>
            <a:xfrm>
              <a:off x="7893050" y="6115968"/>
              <a:ext cx="168196" cy="214983"/>
            </a:xfrm>
            <a:custGeom>
              <a:avLst/>
              <a:gdLst/>
              <a:ahLst/>
              <a:cxnLst/>
              <a:rect l="0" t="0" r="0" b="0"/>
              <a:pathLst>
                <a:path w="168196" h="214983">
                  <a:moveTo>
                    <a:pt x="0" y="214982"/>
                  </a:moveTo>
                  <a:lnTo>
                    <a:pt x="0" y="214982"/>
                  </a:lnTo>
                  <a:lnTo>
                    <a:pt x="9459" y="205522"/>
                  </a:lnTo>
                  <a:lnTo>
                    <a:pt x="11259" y="199960"/>
                  </a:lnTo>
                  <a:lnTo>
                    <a:pt x="19481" y="153456"/>
                  </a:lnTo>
                  <a:lnTo>
                    <a:pt x="22769" y="119198"/>
                  </a:lnTo>
                  <a:lnTo>
                    <a:pt x="24230" y="75751"/>
                  </a:lnTo>
                  <a:lnTo>
                    <a:pt x="31795" y="30657"/>
                  </a:lnTo>
                  <a:lnTo>
                    <a:pt x="43014" y="2180"/>
                  </a:lnTo>
                  <a:lnTo>
                    <a:pt x="44198" y="1147"/>
                  </a:lnTo>
                  <a:lnTo>
                    <a:pt x="47396" y="0"/>
                  </a:lnTo>
                  <a:lnTo>
                    <a:pt x="49236" y="1810"/>
                  </a:lnTo>
                  <a:lnTo>
                    <a:pt x="70159" y="46132"/>
                  </a:lnTo>
                  <a:lnTo>
                    <a:pt x="83656" y="86195"/>
                  </a:lnTo>
                  <a:lnTo>
                    <a:pt x="94428" y="114165"/>
                  </a:lnTo>
                  <a:lnTo>
                    <a:pt x="96114" y="116022"/>
                  </a:lnTo>
                  <a:lnTo>
                    <a:pt x="97942" y="117259"/>
                  </a:lnTo>
                  <a:lnTo>
                    <a:pt x="99867" y="115966"/>
                  </a:lnTo>
                  <a:lnTo>
                    <a:pt x="123111" y="74132"/>
                  </a:lnTo>
                  <a:lnTo>
                    <a:pt x="147567" y="36996"/>
                  </a:lnTo>
                  <a:lnTo>
                    <a:pt x="149883" y="35646"/>
                  </a:lnTo>
                  <a:lnTo>
                    <a:pt x="152133" y="35453"/>
                  </a:lnTo>
                  <a:lnTo>
                    <a:pt x="154339" y="36029"/>
                  </a:lnTo>
                  <a:lnTo>
                    <a:pt x="158670" y="40433"/>
                  </a:lnTo>
                  <a:lnTo>
                    <a:pt x="160814" y="43583"/>
                  </a:lnTo>
                  <a:lnTo>
                    <a:pt x="163830" y="58128"/>
                  </a:lnTo>
                  <a:lnTo>
                    <a:pt x="165554" y="96509"/>
                  </a:lnTo>
                  <a:lnTo>
                    <a:pt x="168195" y="140675"/>
                  </a:lnTo>
                  <a:lnTo>
                    <a:pt x="165711" y="183214"/>
                  </a:lnTo>
                  <a:lnTo>
                    <a:pt x="165181" y="202915"/>
                  </a:lnTo>
                  <a:lnTo>
                    <a:pt x="165100" y="202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162"/>
            <p:cNvSpPr/>
            <p:nvPr>
              <p:custDataLst>
                <p:tags r:id="rId19"/>
              </p:custDataLst>
            </p:nvPr>
          </p:nvSpPr>
          <p:spPr>
            <a:xfrm>
              <a:off x="8147444" y="6115050"/>
              <a:ext cx="120257" cy="180530"/>
            </a:xfrm>
            <a:custGeom>
              <a:avLst/>
              <a:gdLst/>
              <a:ahLst/>
              <a:cxnLst/>
              <a:rect l="0" t="0" r="0" b="0"/>
              <a:pathLst>
                <a:path w="120257" h="180530">
                  <a:moveTo>
                    <a:pt x="50406" y="0"/>
                  </a:moveTo>
                  <a:lnTo>
                    <a:pt x="50406" y="0"/>
                  </a:lnTo>
                  <a:lnTo>
                    <a:pt x="47035" y="0"/>
                  </a:lnTo>
                  <a:lnTo>
                    <a:pt x="46042" y="705"/>
                  </a:lnTo>
                  <a:lnTo>
                    <a:pt x="45379" y="1881"/>
                  </a:lnTo>
                  <a:lnTo>
                    <a:pt x="33277" y="43047"/>
                  </a:lnTo>
                  <a:lnTo>
                    <a:pt x="23085" y="84991"/>
                  </a:lnTo>
                  <a:lnTo>
                    <a:pt x="11064" y="130461"/>
                  </a:lnTo>
                  <a:lnTo>
                    <a:pt x="0" y="169474"/>
                  </a:lnTo>
                  <a:lnTo>
                    <a:pt x="574" y="170133"/>
                  </a:lnTo>
                  <a:lnTo>
                    <a:pt x="32220" y="180236"/>
                  </a:lnTo>
                  <a:lnTo>
                    <a:pt x="44440" y="180529"/>
                  </a:lnTo>
                  <a:lnTo>
                    <a:pt x="90979" y="176158"/>
                  </a:lnTo>
                  <a:lnTo>
                    <a:pt x="12025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594"/>
          <p:cNvGrpSpPr/>
          <p:nvPr/>
        </p:nvGrpSpPr>
        <p:grpSpPr>
          <a:xfrm>
            <a:off x="8693150" y="6070600"/>
            <a:ext cx="165101" cy="82289"/>
            <a:chOff x="8693150" y="6070600"/>
            <a:chExt cx="165101" cy="82289"/>
          </a:xfrm>
        </p:grpSpPr>
        <p:sp>
          <p:nvSpPr>
            <p:cNvPr id="180" name="SMARTInkShape-3163"/>
            <p:cNvSpPr/>
            <p:nvPr>
              <p:custDataLst>
                <p:tags r:id="rId12"/>
              </p:custDataLst>
            </p:nvPr>
          </p:nvSpPr>
          <p:spPr>
            <a:xfrm>
              <a:off x="8706993" y="6070600"/>
              <a:ext cx="100458" cy="6351"/>
            </a:xfrm>
            <a:custGeom>
              <a:avLst/>
              <a:gdLst/>
              <a:ahLst/>
              <a:cxnLst/>
              <a:rect l="0" t="0" r="0" b="0"/>
              <a:pathLst>
                <a:path w="100458" h="6351">
                  <a:moveTo>
                    <a:pt x="11557" y="6350"/>
                  </a:moveTo>
                  <a:lnTo>
                    <a:pt x="11557" y="6350"/>
                  </a:lnTo>
                  <a:lnTo>
                    <a:pt x="0" y="6350"/>
                  </a:lnTo>
                  <a:lnTo>
                    <a:pt x="2566" y="6350"/>
                  </a:lnTo>
                  <a:lnTo>
                    <a:pt x="5915" y="4469"/>
                  </a:lnTo>
                  <a:lnTo>
                    <a:pt x="7795" y="2979"/>
                  </a:lnTo>
                  <a:lnTo>
                    <a:pt x="47480" y="392"/>
                  </a:lnTo>
                  <a:lnTo>
                    <a:pt x="1004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164"/>
            <p:cNvSpPr/>
            <p:nvPr>
              <p:custDataLst>
                <p:tags r:id="rId13"/>
              </p:custDataLst>
            </p:nvPr>
          </p:nvSpPr>
          <p:spPr>
            <a:xfrm>
              <a:off x="8693150" y="6140450"/>
              <a:ext cx="165101" cy="12439"/>
            </a:xfrm>
            <a:custGeom>
              <a:avLst/>
              <a:gdLst/>
              <a:ahLst/>
              <a:cxnLst/>
              <a:rect l="0" t="0" r="0" b="0"/>
              <a:pathLst>
                <a:path w="165101" h="12439">
                  <a:moveTo>
                    <a:pt x="0" y="6350"/>
                  </a:moveTo>
                  <a:lnTo>
                    <a:pt x="0" y="6350"/>
                  </a:lnTo>
                  <a:lnTo>
                    <a:pt x="37249" y="9721"/>
                  </a:lnTo>
                  <a:lnTo>
                    <a:pt x="74850" y="11817"/>
                  </a:lnTo>
                  <a:lnTo>
                    <a:pt x="113899" y="1243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595"/>
          <p:cNvGrpSpPr/>
          <p:nvPr/>
        </p:nvGrpSpPr>
        <p:grpSpPr>
          <a:xfrm>
            <a:off x="9140665" y="5874633"/>
            <a:ext cx="921122" cy="507118"/>
            <a:chOff x="9140665" y="5874633"/>
            <a:chExt cx="921122" cy="507118"/>
          </a:xfrm>
        </p:grpSpPr>
        <p:sp>
          <p:nvSpPr>
            <p:cNvPr id="183" name="SMARTInkShape-3165"/>
            <p:cNvSpPr/>
            <p:nvPr>
              <p:custDataLst>
                <p:tags r:id="rId5"/>
              </p:custDataLst>
            </p:nvPr>
          </p:nvSpPr>
          <p:spPr>
            <a:xfrm>
              <a:off x="9140665" y="5930923"/>
              <a:ext cx="384336" cy="240177"/>
            </a:xfrm>
            <a:custGeom>
              <a:avLst/>
              <a:gdLst/>
              <a:ahLst/>
              <a:cxnLst/>
              <a:rect l="0" t="0" r="0" b="0"/>
              <a:pathLst>
                <a:path w="384336" h="240177">
                  <a:moveTo>
                    <a:pt x="225585" y="6327"/>
                  </a:moveTo>
                  <a:lnTo>
                    <a:pt x="225585" y="6327"/>
                  </a:lnTo>
                  <a:lnTo>
                    <a:pt x="231674" y="239"/>
                  </a:lnTo>
                  <a:lnTo>
                    <a:pt x="219702" y="0"/>
                  </a:lnTo>
                  <a:lnTo>
                    <a:pt x="188178" y="6462"/>
                  </a:lnTo>
                  <a:lnTo>
                    <a:pt x="151237" y="20949"/>
                  </a:lnTo>
                  <a:lnTo>
                    <a:pt x="116106" y="32581"/>
                  </a:lnTo>
                  <a:lnTo>
                    <a:pt x="82618" y="46688"/>
                  </a:lnTo>
                  <a:lnTo>
                    <a:pt x="39761" y="68616"/>
                  </a:lnTo>
                  <a:lnTo>
                    <a:pt x="12246" y="86637"/>
                  </a:lnTo>
                  <a:lnTo>
                    <a:pt x="1506" y="99032"/>
                  </a:lnTo>
                  <a:lnTo>
                    <a:pt x="0" y="101997"/>
                  </a:lnTo>
                  <a:lnTo>
                    <a:pt x="1112" y="104679"/>
                  </a:lnTo>
                  <a:lnTo>
                    <a:pt x="7991" y="109541"/>
                  </a:lnTo>
                  <a:lnTo>
                    <a:pt x="46980" y="118411"/>
                  </a:lnTo>
                  <a:lnTo>
                    <a:pt x="78471" y="122700"/>
                  </a:lnTo>
                  <a:lnTo>
                    <a:pt x="111753" y="126957"/>
                  </a:lnTo>
                  <a:lnTo>
                    <a:pt x="156579" y="133321"/>
                  </a:lnTo>
                  <a:lnTo>
                    <a:pt x="196588" y="141792"/>
                  </a:lnTo>
                  <a:lnTo>
                    <a:pt x="201314" y="143910"/>
                  </a:lnTo>
                  <a:lnTo>
                    <a:pt x="203761" y="146026"/>
                  </a:lnTo>
                  <a:lnTo>
                    <a:pt x="204686" y="148144"/>
                  </a:lnTo>
                  <a:lnTo>
                    <a:pt x="202479" y="150965"/>
                  </a:lnTo>
                  <a:lnTo>
                    <a:pt x="164277" y="173053"/>
                  </a:lnTo>
                  <a:lnTo>
                    <a:pt x="122360" y="187588"/>
                  </a:lnTo>
                  <a:lnTo>
                    <a:pt x="74954" y="205141"/>
                  </a:lnTo>
                  <a:lnTo>
                    <a:pt x="48270" y="223069"/>
                  </a:lnTo>
                  <a:lnTo>
                    <a:pt x="46697" y="225611"/>
                  </a:lnTo>
                  <a:lnTo>
                    <a:pt x="46354" y="228011"/>
                  </a:lnTo>
                  <a:lnTo>
                    <a:pt x="46831" y="230316"/>
                  </a:lnTo>
                  <a:lnTo>
                    <a:pt x="67729" y="236932"/>
                  </a:lnTo>
                  <a:lnTo>
                    <a:pt x="114214" y="236618"/>
                  </a:lnTo>
                  <a:lnTo>
                    <a:pt x="158213" y="237561"/>
                  </a:lnTo>
                  <a:lnTo>
                    <a:pt x="182787" y="238799"/>
                  </a:lnTo>
                  <a:lnTo>
                    <a:pt x="207636" y="239626"/>
                  </a:lnTo>
                  <a:lnTo>
                    <a:pt x="232670" y="240176"/>
                  </a:lnTo>
                  <a:lnTo>
                    <a:pt x="280239" y="240082"/>
                  </a:lnTo>
                  <a:lnTo>
                    <a:pt x="320196" y="237688"/>
                  </a:lnTo>
                  <a:lnTo>
                    <a:pt x="360940" y="229003"/>
                  </a:lnTo>
                  <a:lnTo>
                    <a:pt x="384335" y="22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166"/>
            <p:cNvSpPr/>
            <p:nvPr>
              <p:custDataLst>
                <p:tags r:id="rId6"/>
              </p:custDataLst>
            </p:nvPr>
          </p:nvSpPr>
          <p:spPr>
            <a:xfrm>
              <a:off x="9505950" y="5900294"/>
              <a:ext cx="146051" cy="237621"/>
            </a:xfrm>
            <a:custGeom>
              <a:avLst/>
              <a:gdLst/>
              <a:ahLst/>
              <a:cxnLst/>
              <a:rect l="0" t="0" r="0" b="0"/>
              <a:pathLst>
                <a:path w="146051" h="237621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15580" y="35584"/>
                  </a:lnTo>
                  <a:lnTo>
                    <a:pt x="39345" y="76923"/>
                  </a:lnTo>
                  <a:lnTo>
                    <a:pt x="60525" y="110458"/>
                  </a:lnTo>
                  <a:lnTo>
                    <a:pt x="82639" y="145118"/>
                  </a:lnTo>
                  <a:lnTo>
                    <a:pt x="110956" y="190282"/>
                  </a:lnTo>
                  <a:lnTo>
                    <a:pt x="144515" y="237410"/>
                  </a:lnTo>
                  <a:lnTo>
                    <a:pt x="145026" y="237620"/>
                  </a:lnTo>
                  <a:lnTo>
                    <a:pt x="145368" y="237054"/>
                  </a:lnTo>
                  <a:lnTo>
                    <a:pt x="146050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167"/>
            <p:cNvSpPr/>
            <p:nvPr>
              <p:custDataLst>
                <p:tags r:id="rId7"/>
              </p:custDataLst>
            </p:nvPr>
          </p:nvSpPr>
          <p:spPr>
            <a:xfrm>
              <a:off x="9523140" y="5874633"/>
              <a:ext cx="147911" cy="246768"/>
            </a:xfrm>
            <a:custGeom>
              <a:avLst/>
              <a:gdLst/>
              <a:ahLst/>
              <a:cxnLst/>
              <a:rect l="0" t="0" r="0" b="0"/>
              <a:pathLst>
                <a:path w="147911" h="246768">
                  <a:moveTo>
                    <a:pt x="147910" y="5467"/>
                  </a:moveTo>
                  <a:lnTo>
                    <a:pt x="147910" y="5467"/>
                  </a:lnTo>
                  <a:lnTo>
                    <a:pt x="147909" y="2096"/>
                  </a:lnTo>
                  <a:lnTo>
                    <a:pt x="147205" y="1103"/>
                  </a:lnTo>
                  <a:lnTo>
                    <a:pt x="146029" y="441"/>
                  </a:lnTo>
                  <a:lnTo>
                    <a:pt x="144539" y="0"/>
                  </a:lnTo>
                  <a:lnTo>
                    <a:pt x="142841" y="1116"/>
                  </a:lnTo>
                  <a:lnTo>
                    <a:pt x="114996" y="40578"/>
                  </a:lnTo>
                  <a:lnTo>
                    <a:pt x="87159" y="86956"/>
                  </a:lnTo>
                  <a:lnTo>
                    <a:pt x="59432" y="129173"/>
                  </a:lnTo>
                  <a:lnTo>
                    <a:pt x="28875" y="169591"/>
                  </a:lnTo>
                  <a:lnTo>
                    <a:pt x="4024" y="216361"/>
                  </a:lnTo>
                  <a:lnTo>
                    <a:pt x="0" y="226903"/>
                  </a:lnTo>
                  <a:lnTo>
                    <a:pt x="562" y="233940"/>
                  </a:lnTo>
                  <a:lnTo>
                    <a:pt x="821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168"/>
            <p:cNvSpPr/>
            <p:nvPr>
              <p:custDataLst>
                <p:tags r:id="rId8"/>
              </p:custDataLst>
            </p:nvPr>
          </p:nvSpPr>
          <p:spPr>
            <a:xfrm>
              <a:off x="9722732" y="6070600"/>
              <a:ext cx="11819" cy="63501"/>
            </a:xfrm>
            <a:custGeom>
              <a:avLst/>
              <a:gdLst/>
              <a:ahLst/>
              <a:cxnLst/>
              <a:rect l="0" t="0" r="0" b="0"/>
              <a:pathLst>
                <a:path w="11819" h="63501">
                  <a:moveTo>
                    <a:pt x="5468" y="0"/>
                  </a:moveTo>
                  <a:lnTo>
                    <a:pt x="5468" y="0"/>
                  </a:lnTo>
                  <a:lnTo>
                    <a:pt x="2097" y="6742"/>
                  </a:lnTo>
                  <a:lnTo>
                    <a:pt x="0" y="21048"/>
                  </a:lnTo>
                  <a:lnTo>
                    <a:pt x="4362" y="44139"/>
                  </a:lnTo>
                  <a:lnTo>
                    <a:pt x="1181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169"/>
            <p:cNvSpPr/>
            <p:nvPr>
              <p:custDataLst>
                <p:tags r:id="rId9"/>
              </p:custDataLst>
            </p:nvPr>
          </p:nvSpPr>
          <p:spPr>
            <a:xfrm>
              <a:off x="9702800" y="5962650"/>
              <a:ext cx="26270" cy="43827"/>
            </a:xfrm>
            <a:custGeom>
              <a:avLst/>
              <a:gdLst/>
              <a:ahLst/>
              <a:cxnLst/>
              <a:rect l="0" t="0" r="0" b="0"/>
              <a:pathLst>
                <a:path w="26270" h="43827">
                  <a:moveTo>
                    <a:pt x="25400" y="19050"/>
                  </a:moveTo>
                  <a:lnTo>
                    <a:pt x="25400" y="19050"/>
                  </a:lnTo>
                  <a:lnTo>
                    <a:pt x="22029" y="19050"/>
                  </a:lnTo>
                  <a:lnTo>
                    <a:pt x="18493" y="20931"/>
                  </a:lnTo>
                  <a:lnTo>
                    <a:pt x="4735" y="30587"/>
                  </a:lnTo>
                  <a:lnTo>
                    <a:pt x="2104" y="37348"/>
                  </a:lnTo>
                  <a:lnTo>
                    <a:pt x="2108" y="39715"/>
                  </a:lnTo>
                  <a:lnTo>
                    <a:pt x="2816" y="41293"/>
                  </a:lnTo>
                  <a:lnTo>
                    <a:pt x="3994" y="42346"/>
                  </a:lnTo>
                  <a:lnTo>
                    <a:pt x="7184" y="43515"/>
                  </a:lnTo>
                  <a:lnTo>
                    <a:pt x="9023" y="43826"/>
                  </a:lnTo>
                  <a:lnTo>
                    <a:pt x="10954" y="43329"/>
                  </a:lnTo>
                  <a:lnTo>
                    <a:pt x="17749" y="38551"/>
                  </a:lnTo>
                  <a:lnTo>
                    <a:pt x="24587" y="32186"/>
                  </a:lnTo>
                  <a:lnTo>
                    <a:pt x="26269" y="28512"/>
                  </a:lnTo>
                  <a:lnTo>
                    <a:pt x="26257" y="20669"/>
                  </a:lnTo>
                  <a:lnTo>
                    <a:pt x="22283" y="8319"/>
                  </a:lnTo>
                  <a:lnTo>
                    <a:pt x="19794" y="5546"/>
                  </a:lnTo>
                  <a:lnTo>
                    <a:pt x="13265" y="246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170"/>
            <p:cNvSpPr/>
            <p:nvPr>
              <p:custDataLst>
                <p:tags r:id="rId10"/>
              </p:custDataLst>
            </p:nvPr>
          </p:nvSpPr>
          <p:spPr>
            <a:xfrm>
              <a:off x="9663580" y="5931423"/>
              <a:ext cx="274171" cy="408689"/>
            </a:xfrm>
            <a:custGeom>
              <a:avLst/>
              <a:gdLst/>
              <a:ahLst/>
              <a:cxnLst/>
              <a:rect l="0" t="0" r="0" b="0"/>
              <a:pathLst>
                <a:path w="274171" h="408689">
                  <a:moveTo>
                    <a:pt x="274170" y="12177"/>
                  </a:moveTo>
                  <a:lnTo>
                    <a:pt x="274170" y="12177"/>
                  </a:lnTo>
                  <a:lnTo>
                    <a:pt x="274170" y="5435"/>
                  </a:lnTo>
                  <a:lnTo>
                    <a:pt x="273465" y="3448"/>
                  </a:lnTo>
                  <a:lnTo>
                    <a:pt x="272289" y="2126"/>
                  </a:lnTo>
                  <a:lnTo>
                    <a:pt x="268702" y="0"/>
                  </a:lnTo>
                  <a:lnTo>
                    <a:pt x="254120" y="22150"/>
                  </a:lnTo>
                  <a:lnTo>
                    <a:pt x="227877" y="63222"/>
                  </a:lnTo>
                  <a:lnTo>
                    <a:pt x="207028" y="96012"/>
                  </a:lnTo>
                  <a:lnTo>
                    <a:pt x="181534" y="136221"/>
                  </a:lnTo>
                  <a:lnTo>
                    <a:pt x="165846" y="159784"/>
                  </a:lnTo>
                  <a:lnTo>
                    <a:pt x="149038" y="184665"/>
                  </a:lnTo>
                  <a:lnTo>
                    <a:pt x="131483" y="209719"/>
                  </a:lnTo>
                  <a:lnTo>
                    <a:pt x="113428" y="234888"/>
                  </a:lnTo>
                  <a:lnTo>
                    <a:pt x="95041" y="260134"/>
                  </a:lnTo>
                  <a:lnTo>
                    <a:pt x="61443" y="305120"/>
                  </a:lnTo>
                  <a:lnTo>
                    <a:pt x="33575" y="344162"/>
                  </a:lnTo>
                  <a:lnTo>
                    <a:pt x="10657" y="386415"/>
                  </a:lnTo>
                  <a:lnTo>
                    <a:pt x="497" y="404266"/>
                  </a:lnTo>
                  <a:lnTo>
                    <a:pt x="0" y="406920"/>
                  </a:lnTo>
                  <a:lnTo>
                    <a:pt x="373" y="408688"/>
                  </a:lnTo>
                  <a:lnTo>
                    <a:pt x="2032" y="407751"/>
                  </a:lnTo>
                  <a:lnTo>
                    <a:pt x="13820" y="393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171"/>
            <p:cNvSpPr/>
            <p:nvPr>
              <p:custDataLst>
                <p:tags r:id="rId11"/>
              </p:custDataLst>
            </p:nvPr>
          </p:nvSpPr>
          <p:spPr>
            <a:xfrm>
              <a:off x="9906109" y="6128048"/>
              <a:ext cx="155678" cy="253703"/>
            </a:xfrm>
            <a:custGeom>
              <a:avLst/>
              <a:gdLst/>
              <a:ahLst/>
              <a:cxnLst/>
              <a:rect l="0" t="0" r="0" b="0"/>
              <a:pathLst>
                <a:path w="155678" h="253703">
                  <a:moveTo>
                    <a:pt x="25291" y="63202"/>
                  </a:moveTo>
                  <a:lnTo>
                    <a:pt x="25291" y="63202"/>
                  </a:lnTo>
                  <a:lnTo>
                    <a:pt x="21920" y="66573"/>
                  </a:lnTo>
                  <a:lnTo>
                    <a:pt x="12425" y="91763"/>
                  </a:lnTo>
                  <a:lnTo>
                    <a:pt x="0" y="138793"/>
                  </a:lnTo>
                  <a:lnTo>
                    <a:pt x="4982" y="127026"/>
                  </a:lnTo>
                  <a:lnTo>
                    <a:pt x="16523" y="85399"/>
                  </a:lnTo>
                  <a:lnTo>
                    <a:pt x="30925" y="40616"/>
                  </a:lnTo>
                  <a:lnTo>
                    <a:pt x="40495" y="17180"/>
                  </a:lnTo>
                  <a:lnTo>
                    <a:pt x="51804" y="4413"/>
                  </a:lnTo>
                  <a:lnTo>
                    <a:pt x="58488" y="1431"/>
                  </a:lnTo>
                  <a:lnTo>
                    <a:pt x="73441" y="0"/>
                  </a:lnTo>
                  <a:lnTo>
                    <a:pt x="95139" y="13004"/>
                  </a:lnTo>
                  <a:lnTo>
                    <a:pt x="118424" y="35953"/>
                  </a:lnTo>
                  <a:lnTo>
                    <a:pt x="142022" y="81311"/>
                  </a:lnTo>
                  <a:lnTo>
                    <a:pt x="150784" y="116407"/>
                  </a:lnTo>
                  <a:lnTo>
                    <a:pt x="155149" y="155052"/>
                  </a:lnTo>
                  <a:lnTo>
                    <a:pt x="155677" y="192219"/>
                  </a:lnTo>
                  <a:lnTo>
                    <a:pt x="146401" y="237298"/>
                  </a:lnTo>
                  <a:lnTo>
                    <a:pt x="139591" y="253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SMARTInkShape-3172"/>
          <p:cNvSpPr/>
          <p:nvPr>
            <p:custDataLst>
              <p:tags r:id="rId3"/>
            </p:custDataLst>
          </p:nvPr>
        </p:nvSpPr>
        <p:spPr>
          <a:xfrm>
            <a:off x="3257912" y="1752861"/>
            <a:ext cx="18689" cy="158490"/>
          </a:xfrm>
          <a:custGeom>
            <a:avLst/>
            <a:gdLst/>
            <a:ahLst/>
            <a:cxnLst/>
            <a:rect l="0" t="0" r="0" b="0"/>
            <a:pathLst>
              <a:path w="18689" h="158490">
                <a:moveTo>
                  <a:pt x="18688" y="6089"/>
                </a:moveTo>
                <a:lnTo>
                  <a:pt x="18688" y="6089"/>
                </a:lnTo>
                <a:lnTo>
                  <a:pt x="15317" y="2718"/>
                </a:lnTo>
                <a:lnTo>
                  <a:pt x="11780" y="1063"/>
                </a:lnTo>
                <a:lnTo>
                  <a:pt x="3761" y="0"/>
                </a:lnTo>
                <a:lnTo>
                  <a:pt x="2387" y="2735"/>
                </a:lnTo>
                <a:lnTo>
                  <a:pt x="0" y="45228"/>
                </a:lnTo>
                <a:lnTo>
                  <a:pt x="3562" y="85103"/>
                </a:lnTo>
                <a:lnTo>
                  <a:pt x="8437" y="125873"/>
                </a:lnTo>
                <a:lnTo>
                  <a:pt x="12338" y="1584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InkShape-3173"/>
          <p:cNvSpPr/>
          <p:nvPr>
            <p:custDataLst>
              <p:tags r:id="rId4"/>
            </p:custDataLst>
          </p:nvPr>
        </p:nvSpPr>
        <p:spPr>
          <a:xfrm>
            <a:off x="2882900" y="1720885"/>
            <a:ext cx="6434014" cy="1536548"/>
          </a:xfrm>
          <a:custGeom>
            <a:avLst/>
            <a:gdLst/>
            <a:ahLst/>
            <a:cxnLst/>
            <a:rect l="0" t="0" r="0" b="0"/>
            <a:pathLst>
              <a:path w="6434014" h="1536548">
                <a:moveTo>
                  <a:pt x="330200" y="126965"/>
                </a:moveTo>
                <a:lnTo>
                  <a:pt x="330200" y="126965"/>
                </a:lnTo>
                <a:lnTo>
                  <a:pt x="325130" y="121190"/>
                </a:lnTo>
                <a:lnTo>
                  <a:pt x="313898" y="99127"/>
                </a:lnTo>
                <a:lnTo>
                  <a:pt x="311182" y="70554"/>
                </a:lnTo>
                <a:lnTo>
                  <a:pt x="314530" y="73405"/>
                </a:lnTo>
                <a:lnTo>
                  <a:pt x="321983" y="92240"/>
                </a:lnTo>
                <a:lnTo>
                  <a:pt x="330249" y="132231"/>
                </a:lnTo>
                <a:lnTo>
                  <a:pt x="336565" y="172975"/>
                </a:lnTo>
                <a:lnTo>
                  <a:pt x="342904" y="218209"/>
                </a:lnTo>
                <a:lnTo>
                  <a:pt x="347135" y="252184"/>
                </a:lnTo>
                <a:lnTo>
                  <a:pt x="351367" y="290803"/>
                </a:lnTo>
                <a:lnTo>
                  <a:pt x="355600" y="333367"/>
                </a:lnTo>
                <a:lnTo>
                  <a:pt x="359833" y="378155"/>
                </a:lnTo>
                <a:lnTo>
                  <a:pt x="364067" y="423931"/>
                </a:lnTo>
                <a:lnTo>
                  <a:pt x="367594" y="448414"/>
                </a:lnTo>
                <a:lnTo>
                  <a:pt x="372063" y="473909"/>
                </a:lnTo>
                <a:lnTo>
                  <a:pt x="377159" y="500078"/>
                </a:lnTo>
                <a:lnTo>
                  <a:pt x="381967" y="526696"/>
                </a:lnTo>
                <a:lnTo>
                  <a:pt x="386583" y="553613"/>
                </a:lnTo>
                <a:lnTo>
                  <a:pt x="391072" y="580731"/>
                </a:lnTo>
                <a:lnTo>
                  <a:pt x="394770" y="607981"/>
                </a:lnTo>
                <a:lnTo>
                  <a:pt x="397941" y="635320"/>
                </a:lnTo>
                <a:lnTo>
                  <a:pt x="400761" y="662718"/>
                </a:lnTo>
                <a:lnTo>
                  <a:pt x="403346" y="690156"/>
                </a:lnTo>
                <a:lnTo>
                  <a:pt x="405775" y="717620"/>
                </a:lnTo>
                <a:lnTo>
                  <a:pt x="408100" y="745102"/>
                </a:lnTo>
                <a:lnTo>
                  <a:pt x="411061" y="772595"/>
                </a:lnTo>
                <a:lnTo>
                  <a:pt x="414446" y="800096"/>
                </a:lnTo>
                <a:lnTo>
                  <a:pt x="418114" y="827602"/>
                </a:lnTo>
                <a:lnTo>
                  <a:pt x="421265" y="853701"/>
                </a:lnTo>
                <a:lnTo>
                  <a:pt x="424071" y="878861"/>
                </a:lnTo>
                <a:lnTo>
                  <a:pt x="429070" y="926102"/>
                </a:lnTo>
                <a:lnTo>
                  <a:pt x="433644" y="968265"/>
                </a:lnTo>
                <a:lnTo>
                  <a:pt x="436147" y="1004408"/>
                </a:lnTo>
                <a:lnTo>
                  <a:pt x="437557" y="1046878"/>
                </a:lnTo>
                <a:lnTo>
                  <a:pt x="438072" y="1094041"/>
                </a:lnTo>
                <a:lnTo>
                  <a:pt x="438150" y="1123915"/>
                </a:lnTo>
                <a:lnTo>
                  <a:pt x="474778" y="1127286"/>
                </a:lnTo>
                <a:lnTo>
                  <a:pt x="512816" y="1136124"/>
                </a:lnTo>
                <a:lnTo>
                  <a:pt x="548475" y="1143688"/>
                </a:lnTo>
                <a:lnTo>
                  <a:pt x="593017" y="1151753"/>
                </a:lnTo>
                <a:lnTo>
                  <a:pt x="619711" y="1155879"/>
                </a:lnTo>
                <a:lnTo>
                  <a:pt x="648091" y="1160041"/>
                </a:lnTo>
                <a:lnTo>
                  <a:pt x="680416" y="1164227"/>
                </a:lnTo>
                <a:lnTo>
                  <a:pt x="715372" y="1168428"/>
                </a:lnTo>
                <a:lnTo>
                  <a:pt x="752082" y="1172640"/>
                </a:lnTo>
                <a:lnTo>
                  <a:pt x="792782" y="1177565"/>
                </a:lnTo>
                <a:lnTo>
                  <a:pt x="836144" y="1182965"/>
                </a:lnTo>
                <a:lnTo>
                  <a:pt x="881279" y="1188682"/>
                </a:lnTo>
                <a:lnTo>
                  <a:pt x="930419" y="1194609"/>
                </a:lnTo>
                <a:lnTo>
                  <a:pt x="982229" y="1200678"/>
                </a:lnTo>
                <a:lnTo>
                  <a:pt x="1035819" y="1206840"/>
                </a:lnTo>
                <a:lnTo>
                  <a:pt x="1091302" y="1212360"/>
                </a:lnTo>
                <a:lnTo>
                  <a:pt x="1148046" y="1217450"/>
                </a:lnTo>
                <a:lnTo>
                  <a:pt x="1205630" y="1222255"/>
                </a:lnTo>
                <a:lnTo>
                  <a:pt x="1266598" y="1227575"/>
                </a:lnTo>
                <a:lnTo>
                  <a:pt x="1329821" y="1233238"/>
                </a:lnTo>
                <a:lnTo>
                  <a:pt x="1394547" y="1239131"/>
                </a:lnTo>
                <a:lnTo>
                  <a:pt x="1460981" y="1245881"/>
                </a:lnTo>
                <a:lnTo>
                  <a:pt x="1528554" y="1253204"/>
                </a:lnTo>
                <a:lnTo>
                  <a:pt x="1596886" y="1260907"/>
                </a:lnTo>
                <a:lnTo>
                  <a:pt x="1665724" y="1268160"/>
                </a:lnTo>
                <a:lnTo>
                  <a:pt x="1734899" y="1275111"/>
                </a:lnTo>
                <a:lnTo>
                  <a:pt x="1804300" y="1281863"/>
                </a:lnTo>
                <a:lnTo>
                  <a:pt x="1875967" y="1289891"/>
                </a:lnTo>
                <a:lnTo>
                  <a:pt x="1949145" y="1298772"/>
                </a:lnTo>
                <a:lnTo>
                  <a:pt x="2023330" y="1308219"/>
                </a:lnTo>
                <a:lnTo>
                  <a:pt x="2098892" y="1317340"/>
                </a:lnTo>
                <a:lnTo>
                  <a:pt x="2175372" y="1326243"/>
                </a:lnTo>
                <a:lnTo>
                  <a:pt x="2252465" y="1335000"/>
                </a:lnTo>
                <a:lnTo>
                  <a:pt x="2329966" y="1343661"/>
                </a:lnTo>
                <a:lnTo>
                  <a:pt x="2407738" y="1352257"/>
                </a:lnTo>
                <a:lnTo>
                  <a:pt x="2485692" y="1360809"/>
                </a:lnTo>
                <a:lnTo>
                  <a:pt x="2564472" y="1369333"/>
                </a:lnTo>
                <a:lnTo>
                  <a:pt x="2643803" y="1377838"/>
                </a:lnTo>
                <a:lnTo>
                  <a:pt x="2723502" y="1386331"/>
                </a:lnTo>
                <a:lnTo>
                  <a:pt x="2804152" y="1394814"/>
                </a:lnTo>
                <a:lnTo>
                  <a:pt x="2885434" y="1403292"/>
                </a:lnTo>
                <a:lnTo>
                  <a:pt x="2967139" y="1411766"/>
                </a:lnTo>
                <a:lnTo>
                  <a:pt x="3049127" y="1419532"/>
                </a:lnTo>
                <a:lnTo>
                  <a:pt x="3131301" y="1426826"/>
                </a:lnTo>
                <a:lnTo>
                  <a:pt x="3213600" y="1433806"/>
                </a:lnTo>
                <a:lnTo>
                  <a:pt x="3294573" y="1441281"/>
                </a:lnTo>
                <a:lnTo>
                  <a:pt x="3374659" y="1449087"/>
                </a:lnTo>
                <a:lnTo>
                  <a:pt x="3454156" y="1457113"/>
                </a:lnTo>
                <a:lnTo>
                  <a:pt x="3534670" y="1464580"/>
                </a:lnTo>
                <a:lnTo>
                  <a:pt x="3615864" y="1471675"/>
                </a:lnTo>
                <a:lnTo>
                  <a:pt x="3697509" y="1478522"/>
                </a:lnTo>
                <a:lnTo>
                  <a:pt x="3778045" y="1484497"/>
                </a:lnTo>
                <a:lnTo>
                  <a:pt x="3857840" y="1489892"/>
                </a:lnTo>
                <a:lnTo>
                  <a:pt x="3937144" y="1494899"/>
                </a:lnTo>
                <a:lnTo>
                  <a:pt x="4016118" y="1498944"/>
                </a:lnTo>
                <a:lnTo>
                  <a:pt x="4094873" y="1502345"/>
                </a:lnTo>
                <a:lnTo>
                  <a:pt x="4173482" y="1505318"/>
                </a:lnTo>
                <a:lnTo>
                  <a:pt x="4252699" y="1508711"/>
                </a:lnTo>
                <a:lnTo>
                  <a:pt x="4332322" y="1512385"/>
                </a:lnTo>
                <a:lnTo>
                  <a:pt x="4412214" y="1516245"/>
                </a:lnTo>
                <a:lnTo>
                  <a:pt x="4489465" y="1519524"/>
                </a:lnTo>
                <a:lnTo>
                  <a:pt x="4564955" y="1522415"/>
                </a:lnTo>
                <a:lnTo>
                  <a:pt x="4639269" y="1525049"/>
                </a:lnTo>
                <a:lnTo>
                  <a:pt x="4709979" y="1527510"/>
                </a:lnTo>
                <a:lnTo>
                  <a:pt x="4778286" y="1529856"/>
                </a:lnTo>
                <a:lnTo>
                  <a:pt x="4844990" y="1532126"/>
                </a:lnTo>
                <a:lnTo>
                  <a:pt x="4910627" y="1533638"/>
                </a:lnTo>
                <a:lnTo>
                  <a:pt x="4975551" y="1534648"/>
                </a:lnTo>
                <a:lnTo>
                  <a:pt x="5040001" y="1535320"/>
                </a:lnTo>
                <a:lnTo>
                  <a:pt x="5102723" y="1535768"/>
                </a:lnTo>
                <a:lnTo>
                  <a:pt x="5164293" y="1536067"/>
                </a:lnTo>
                <a:lnTo>
                  <a:pt x="5225095" y="1536267"/>
                </a:lnTo>
                <a:lnTo>
                  <a:pt x="5280446" y="1536400"/>
                </a:lnTo>
                <a:lnTo>
                  <a:pt x="5332164" y="1536488"/>
                </a:lnTo>
                <a:lnTo>
                  <a:pt x="5381459" y="1536547"/>
                </a:lnTo>
                <a:lnTo>
                  <a:pt x="5427023" y="1535881"/>
                </a:lnTo>
                <a:lnTo>
                  <a:pt x="5470099" y="1534731"/>
                </a:lnTo>
                <a:lnTo>
                  <a:pt x="5511516" y="1533259"/>
                </a:lnTo>
                <a:lnTo>
                  <a:pt x="5550415" y="1531572"/>
                </a:lnTo>
                <a:lnTo>
                  <a:pt x="5587639" y="1529742"/>
                </a:lnTo>
                <a:lnTo>
                  <a:pt x="5623742" y="1527817"/>
                </a:lnTo>
                <a:lnTo>
                  <a:pt x="5656983" y="1525827"/>
                </a:lnTo>
                <a:lnTo>
                  <a:pt x="5688316" y="1523795"/>
                </a:lnTo>
                <a:lnTo>
                  <a:pt x="5718377" y="1521735"/>
                </a:lnTo>
                <a:lnTo>
                  <a:pt x="5744768" y="1518951"/>
                </a:lnTo>
                <a:lnTo>
                  <a:pt x="5791025" y="1512094"/>
                </a:lnTo>
                <a:lnTo>
                  <a:pt x="5830868" y="1506224"/>
                </a:lnTo>
                <a:lnTo>
                  <a:pt x="5866686" y="1499147"/>
                </a:lnTo>
                <a:lnTo>
                  <a:pt x="5899068" y="1486594"/>
                </a:lnTo>
                <a:lnTo>
                  <a:pt x="5945064" y="1460289"/>
                </a:lnTo>
                <a:lnTo>
                  <a:pt x="5989973" y="1420039"/>
                </a:lnTo>
                <a:lnTo>
                  <a:pt x="6023477" y="1384878"/>
                </a:lnTo>
                <a:lnTo>
                  <a:pt x="6059534" y="1344321"/>
                </a:lnTo>
                <a:lnTo>
                  <a:pt x="6096726" y="1298073"/>
                </a:lnTo>
                <a:lnTo>
                  <a:pt x="6115534" y="1273181"/>
                </a:lnTo>
                <a:lnTo>
                  <a:pt x="6134422" y="1247415"/>
                </a:lnTo>
                <a:lnTo>
                  <a:pt x="6153365" y="1221065"/>
                </a:lnTo>
                <a:lnTo>
                  <a:pt x="6172343" y="1193620"/>
                </a:lnTo>
                <a:lnTo>
                  <a:pt x="6191345" y="1165446"/>
                </a:lnTo>
                <a:lnTo>
                  <a:pt x="6210364" y="1136786"/>
                </a:lnTo>
                <a:lnTo>
                  <a:pt x="6229392" y="1107095"/>
                </a:lnTo>
                <a:lnTo>
                  <a:pt x="6248428" y="1076719"/>
                </a:lnTo>
                <a:lnTo>
                  <a:pt x="6267469" y="1045884"/>
                </a:lnTo>
                <a:lnTo>
                  <a:pt x="6285102" y="1014745"/>
                </a:lnTo>
                <a:lnTo>
                  <a:pt x="6301795" y="983401"/>
                </a:lnTo>
                <a:lnTo>
                  <a:pt x="6317863" y="951922"/>
                </a:lnTo>
                <a:lnTo>
                  <a:pt x="6332810" y="921059"/>
                </a:lnTo>
                <a:lnTo>
                  <a:pt x="6347006" y="890606"/>
                </a:lnTo>
                <a:lnTo>
                  <a:pt x="6360703" y="860425"/>
                </a:lnTo>
                <a:lnTo>
                  <a:pt x="6373364" y="830427"/>
                </a:lnTo>
                <a:lnTo>
                  <a:pt x="6385331" y="800551"/>
                </a:lnTo>
                <a:lnTo>
                  <a:pt x="6396837" y="770756"/>
                </a:lnTo>
                <a:lnTo>
                  <a:pt x="6405919" y="742425"/>
                </a:lnTo>
                <a:lnTo>
                  <a:pt x="6413385" y="715072"/>
                </a:lnTo>
                <a:lnTo>
                  <a:pt x="6419773" y="688370"/>
                </a:lnTo>
                <a:lnTo>
                  <a:pt x="6424737" y="663512"/>
                </a:lnTo>
                <a:lnTo>
                  <a:pt x="6432135" y="617079"/>
                </a:lnTo>
                <a:lnTo>
                  <a:pt x="6434013" y="578567"/>
                </a:lnTo>
                <a:lnTo>
                  <a:pt x="6429221" y="532882"/>
                </a:lnTo>
                <a:lnTo>
                  <a:pt x="6414959" y="492583"/>
                </a:lnTo>
                <a:lnTo>
                  <a:pt x="6402722" y="474323"/>
                </a:lnTo>
                <a:lnTo>
                  <a:pt x="6392480" y="466437"/>
                </a:lnTo>
                <a:lnTo>
                  <a:pt x="6348232" y="438583"/>
                </a:lnTo>
                <a:lnTo>
                  <a:pt x="6304837" y="423574"/>
                </a:lnTo>
                <a:lnTo>
                  <a:pt x="6257348" y="408370"/>
                </a:lnTo>
                <a:lnTo>
                  <a:pt x="6219772" y="396532"/>
                </a:lnTo>
                <a:lnTo>
                  <a:pt x="6186993" y="385767"/>
                </a:lnTo>
                <a:lnTo>
                  <a:pt x="6149377" y="373927"/>
                </a:lnTo>
                <a:lnTo>
                  <a:pt x="6108433" y="360904"/>
                </a:lnTo>
                <a:lnTo>
                  <a:pt x="6064366" y="345708"/>
                </a:lnTo>
                <a:lnTo>
                  <a:pt x="6040338" y="338410"/>
                </a:lnTo>
                <a:lnTo>
                  <a:pt x="6015148" y="331429"/>
                </a:lnTo>
                <a:lnTo>
                  <a:pt x="5989182" y="324657"/>
                </a:lnTo>
                <a:lnTo>
                  <a:pt x="5960583" y="318027"/>
                </a:lnTo>
                <a:lnTo>
                  <a:pt x="5930227" y="311489"/>
                </a:lnTo>
                <a:lnTo>
                  <a:pt x="5898701" y="305015"/>
                </a:lnTo>
                <a:lnTo>
                  <a:pt x="5866395" y="298581"/>
                </a:lnTo>
                <a:lnTo>
                  <a:pt x="5833568" y="292176"/>
                </a:lnTo>
                <a:lnTo>
                  <a:pt x="5800396" y="285789"/>
                </a:lnTo>
                <a:lnTo>
                  <a:pt x="5764874" y="279414"/>
                </a:lnTo>
                <a:lnTo>
                  <a:pt x="5727788" y="273048"/>
                </a:lnTo>
                <a:lnTo>
                  <a:pt x="5689659" y="266687"/>
                </a:lnTo>
                <a:lnTo>
                  <a:pt x="5648012" y="260330"/>
                </a:lnTo>
                <a:lnTo>
                  <a:pt x="5604019" y="253975"/>
                </a:lnTo>
                <a:lnTo>
                  <a:pt x="5558463" y="247622"/>
                </a:lnTo>
                <a:lnTo>
                  <a:pt x="5511158" y="241269"/>
                </a:lnTo>
                <a:lnTo>
                  <a:pt x="5462689" y="234918"/>
                </a:lnTo>
                <a:lnTo>
                  <a:pt x="5413442" y="228567"/>
                </a:lnTo>
                <a:lnTo>
                  <a:pt x="5362973" y="222922"/>
                </a:lnTo>
                <a:lnTo>
                  <a:pt x="5311687" y="217747"/>
                </a:lnTo>
                <a:lnTo>
                  <a:pt x="5259859" y="212886"/>
                </a:lnTo>
                <a:lnTo>
                  <a:pt x="5204139" y="207529"/>
                </a:lnTo>
                <a:lnTo>
                  <a:pt x="5145826" y="201841"/>
                </a:lnTo>
                <a:lnTo>
                  <a:pt x="5085783" y="195932"/>
                </a:lnTo>
                <a:lnTo>
                  <a:pt x="5023883" y="191288"/>
                </a:lnTo>
                <a:lnTo>
                  <a:pt x="4960744" y="187486"/>
                </a:lnTo>
                <a:lnTo>
                  <a:pt x="4896780" y="184245"/>
                </a:lnTo>
                <a:lnTo>
                  <a:pt x="4831559" y="180674"/>
                </a:lnTo>
                <a:lnTo>
                  <a:pt x="4765501" y="176882"/>
                </a:lnTo>
                <a:lnTo>
                  <a:pt x="4698884" y="172943"/>
                </a:lnTo>
                <a:lnTo>
                  <a:pt x="4631189" y="168906"/>
                </a:lnTo>
                <a:lnTo>
                  <a:pt x="4562776" y="164803"/>
                </a:lnTo>
                <a:lnTo>
                  <a:pt x="4493885" y="160657"/>
                </a:lnTo>
                <a:lnTo>
                  <a:pt x="4421850" y="156482"/>
                </a:lnTo>
                <a:lnTo>
                  <a:pt x="4347722" y="152287"/>
                </a:lnTo>
                <a:lnTo>
                  <a:pt x="4272198" y="148080"/>
                </a:lnTo>
                <a:lnTo>
                  <a:pt x="4196449" y="143864"/>
                </a:lnTo>
                <a:lnTo>
                  <a:pt x="4120549" y="139642"/>
                </a:lnTo>
                <a:lnTo>
                  <a:pt x="4044549" y="135416"/>
                </a:lnTo>
                <a:lnTo>
                  <a:pt x="3967777" y="131188"/>
                </a:lnTo>
                <a:lnTo>
                  <a:pt x="3890490" y="126958"/>
                </a:lnTo>
                <a:lnTo>
                  <a:pt x="3812860" y="122727"/>
                </a:lnTo>
                <a:lnTo>
                  <a:pt x="3733590" y="117790"/>
                </a:lnTo>
                <a:lnTo>
                  <a:pt x="3653227" y="112382"/>
                </a:lnTo>
                <a:lnTo>
                  <a:pt x="3572134" y="106659"/>
                </a:lnTo>
                <a:lnTo>
                  <a:pt x="3491262" y="100728"/>
                </a:lnTo>
                <a:lnTo>
                  <a:pt x="3410536" y="94657"/>
                </a:lnTo>
                <a:lnTo>
                  <a:pt x="3329907" y="88493"/>
                </a:lnTo>
                <a:lnTo>
                  <a:pt x="3249343" y="82972"/>
                </a:lnTo>
                <a:lnTo>
                  <a:pt x="3168823" y="77881"/>
                </a:lnTo>
                <a:lnTo>
                  <a:pt x="3088332" y="73076"/>
                </a:lnTo>
                <a:lnTo>
                  <a:pt x="3006449" y="68461"/>
                </a:lnTo>
                <a:lnTo>
                  <a:pt x="2923639" y="63973"/>
                </a:lnTo>
                <a:lnTo>
                  <a:pt x="2840209" y="59571"/>
                </a:lnTo>
                <a:lnTo>
                  <a:pt x="2757778" y="55224"/>
                </a:lnTo>
                <a:lnTo>
                  <a:pt x="2676013" y="50916"/>
                </a:lnTo>
                <a:lnTo>
                  <a:pt x="2594692" y="46632"/>
                </a:lnTo>
                <a:lnTo>
                  <a:pt x="2513666" y="42365"/>
                </a:lnTo>
                <a:lnTo>
                  <a:pt x="2432839" y="38110"/>
                </a:lnTo>
                <a:lnTo>
                  <a:pt x="2352142" y="33861"/>
                </a:lnTo>
                <a:lnTo>
                  <a:pt x="2270828" y="29618"/>
                </a:lnTo>
                <a:lnTo>
                  <a:pt x="2189102" y="25378"/>
                </a:lnTo>
                <a:lnTo>
                  <a:pt x="2107102" y="21140"/>
                </a:lnTo>
                <a:lnTo>
                  <a:pt x="2027034" y="17610"/>
                </a:lnTo>
                <a:lnTo>
                  <a:pt x="1948256" y="14550"/>
                </a:lnTo>
                <a:lnTo>
                  <a:pt x="1870337" y="11805"/>
                </a:lnTo>
                <a:lnTo>
                  <a:pt x="1794403" y="9269"/>
                </a:lnTo>
                <a:lnTo>
                  <a:pt x="1719790" y="6873"/>
                </a:lnTo>
                <a:lnTo>
                  <a:pt x="1646060" y="4571"/>
                </a:lnTo>
                <a:lnTo>
                  <a:pt x="1572212" y="3035"/>
                </a:lnTo>
                <a:lnTo>
                  <a:pt x="1498286" y="2012"/>
                </a:lnTo>
                <a:lnTo>
                  <a:pt x="1424307" y="1330"/>
                </a:lnTo>
                <a:lnTo>
                  <a:pt x="1353116" y="875"/>
                </a:lnTo>
                <a:lnTo>
                  <a:pt x="1283783" y="572"/>
                </a:lnTo>
                <a:lnTo>
                  <a:pt x="1215689" y="369"/>
                </a:lnTo>
                <a:lnTo>
                  <a:pt x="1151242" y="235"/>
                </a:lnTo>
                <a:lnTo>
                  <a:pt x="1089228" y="145"/>
                </a:lnTo>
                <a:lnTo>
                  <a:pt x="1028836" y="85"/>
                </a:lnTo>
                <a:lnTo>
                  <a:pt x="970229" y="45"/>
                </a:lnTo>
                <a:lnTo>
                  <a:pt x="912814" y="18"/>
                </a:lnTo>
                <a:lnTo>
                  <a:pt x="856193" y="0"/>
                </a:lnTo>
                <a:lnTo>
                  <a:pt x="801512" y="694"/>
                </a:lnTo>
                <a:lnTo>
                  <a:pt x="748124" y="1862"/>
                </a:lnTo>
                <a:lnTo>
                  <a:pt x="695600" y="3346"/>
                </a:lnTo>
                <a:lnTo>
                  <a:pt x="643650" y="5747"/>
                </a:lnTo>
                <a:lnTo>
                  <a:pt x="592083" y="8759"/>
                </a:lnTo>
                <a:lnTo>
                  <a:pt x="540772" y="12177"/>
                </a:lnTo>
                <a:lnTo>
                  <a:pt x="491748" y="16573"/>
                </a:lnTo>
                <a:lnTo>
                  <a:pt x="444249" y="21620"/>
                </a:lnTo>
                <a:lnTo>
                  <a:pt x="397766" y="27102"/>
                </a:lnTo>
                <a:lnTo>
                  <a:pt x="352666" y="34284"/>
                </a:lnTo>
                <a:lnTo>
                  <a:pt x="308489" y="42600"/>
                </a:lnTo>
                <a:lnTo>
                  <a:pt x="264926" y="51672"/>
                </a:lnTo>
                <a:lnTo>
                  <a:pt x="225300" y="61953"/>
                </a:lnTo>
                <a:lnTo>
                  <a:pt x="188300" y="73040"/>
                </a:lnTo>
                <a:lnTo>
                  <a:pt x="153050" y="84665"/>
                </a:lnTo>
                <a:lnTo>
                  <a:pt x="120378" y="98059"/>
                </a:lnTo>
                <a:lnTo>
                  <a:pt x="89424" y="112634"/>
                </a:lnTo>
                <a:lnTo>
                  <a:pt x="59616" y="127994"/>
                </a:lnTo>
                <a:lnTo>
                  <a:pt x="0" y="1587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7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598"/>
          <p:cNvGrpSpPr/>
          <p:nvPr/>
        </p:nvGrpSpPr>
        <p:grpSpPr>
          <a:xfrm>
            <a:off x="965200" y="622300"/>
            <a:ext cx="1174669" cy="666751"/>
            <a:chOff x="965200" y="622300"/>
            <a:chExt cx="1174669" cy="666751"/>
          </a:xfrm>
        </p:grpSpPr>
        <p:sp>
          <p:nvSpPr>
            <p:cNvPr id="2" name="SMARTInkShape-3174"/>
            <p:cNvSpPr/>
            <p:nvPr>
              <p:custDataLst>
                <p:tags r:id="rId131"/>
              </p:custDataLst>
            </p:nvPr>
          </p:nvSpPr>
          <p:spPr>
            <a:xfrm>
              <a:off x="2000250" y="719315"/>
              <a:ext cx="139619" cy="569736"/>
            </a:xfrm>
            <a:custGeom>
              <a:avLst/>
              <a:gdLst/>
              <a:ahLst/>
              <a:cxnLst/>
              <a:rect l="0" t="0" r="0" b="0"/>
              <a:pathLst>
                <a:path w="139619" h="56973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7186" y="2207"/>
                  </a:lnTo>
                  <a:lnTo>
                    <a:pt x="18951" y="0"/>
                  </a:lnTo>
                  <a:lnTo>
                    <a:pt x="35469" y="8427"/>
                  </a:lnTo>
                  <a:lnTo>
                    <a:pt x="55275" y="26754"/>
                  </a:lnTo>
                  <a:lnTo>
                    <a:pt x="78189" y="56065"/>
                  </a:lnTo>
                  <a:lnTo>
                    <a:pt x="102484" y="99667"/>
                  </a:lnTo>
                  <a:lnTo>
                    <a:pt x="114889" y="125123"/>
                  </a:lnTo>
                  <a:lnTo>
                    <a:pt x="123865" y="151971"/>
                  </a:lnTo>
                  <a:lnTo>
                    <a:pt x="130554" y="179748"/>
                  </a:lnTo>
                  <a:lnTo>
                    <a:pt x="135719" y="208144"/>
                  </a:lnTo>
                  <a:lnTo>
                    <a:pt x="138457" y="237657"/>
                  </a:lnTo>
                  <a:lnTo>
                    <a:pt x="139577" y="267917"/>
                  </a:lnTo>
                  <a:lnTo>
                    <a:pt x="139618" y="298673"/>
                  </a:lnTo>
                  <a:lnTo>
                    <a:pt x="136823" y="328349"/>
                  </a:lnTo>
                  <a:lnTo>
                    <a:pt x="132138" y="357306"/>
                  </a:lnTo>
                  <a:lnTo>
                    <a:pt x="126192" y="385782"/>
                  </a:lnTo>
                  <a:lnTo>
                    <a:pt x="117995" y="413233"/>
                  </a:lnTo>
                  <a:lnTo>
                    <a:pt x="108296" y="440000"/>
                  </a:lnTo>
                  <a:lnTo>
                    <a:pt x="97598" y="466312"/>
                  </a:lnTo>
                  <a:lnTo>
                    <a:pt x="76303" y="506836"/>
                  </a:lnTo>
                  <a:lnTo>
                    <a:pt x="40629" y="553861"/>
                  </a:lnTo>
                  <a:lnTo>
                    <a:pt x="25400" y="569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175"/>
            <p:cNvSpPr/>
            <p:nvPr>
              <p:custDataLst>
                <p:tags r:id="rId132"/>
              </p:custDataLst>
            </p:nvPr>
          </p:nvSpPr>
          <p:spPr>
            <a:xfrm>
              <a:off x="1736529" y="622300"/>
              <a:ext cx="147763" cy="285751"/>
            </a:xfrm>
            <a:custGeom>
              <a:avLst/>
              <a:gdLst/>
              <a:ahLst/>
              <a:cxnLst/>
              <a:rect l="0" t="0" r="0" b="0"/>
              <a:pathLst>
                <a:path w="147763" h="2857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6"/>
                  </a:lnTo>
                  <a:lnTo>
                    <a:pt x="4646" y="3371"/>
                  </a:lnTo>
                  <a:lnTo>
                    <a:pt x="45472" y="18510"/>
                  </a:lnTo>
                  <a:lnTo>
                    <a:pt x="93061" y="51085"/>
                  </a:lnTo>
                  <a:lnTo>
                    <a:pt x="127234" y="87887"/>
                  </a:lnTo>
                  <a:lnTo>
                    <a:pt x="146218" y="126700"/>
                  </a:lnTo>
                  <a:lnTo>
                    <a:pt x="147762" y="152267"/>
                  </a:lnTo>
                  <a:lnTo>
                    <a:pt x="138816" y="190460"/>
                  </a:lnTo>
                  <a:lnTo>
                    <a:pt x="113460" y="237921"/>
                  </a:lnTo>
                  <a:lnTo>
                    <a:pt x="85921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176"/>
            <p:cNvSpPr/>
            <p:nvPr>
              <p:custDataLst>
                <p:tags r:id="rId133"/>
              </p:custDataLst>
            </p:nvPr>
          </p:nvSpPr>
          <p:spPr>
            <a:xfrm>
              <a:off x="1551165" y="717811"/>
              <a:ext cx="264936" cy="37840"/>
            </a:xfrm>
            <a:custGeom>
              <a:avLst/>
              <a:gdLst/>
              <a:ahLst/>
              <a:cxnLst/>
              <a:rect l="0" t="0" r="0" b="0"/>
              <a:pathLst>
                <a:path w="264936" h="37840">
                  <a:moveTo>
                    <a:pt x="10935" y="6089"/>
                  </a:moveTo>
                  <a:lnTo>
                    <a:pt x="10935" y="6089"/>
                  </a:lnTo>
                  <a:lnTo>
                    <a:pt x="0" y="622"/>
                  </a:lnTo>
                  <a:lnTo>
                    <a:pt x="117" y="327"/>
                  </a:lnTo>
                  <a:lnTo>
                    <a:pt x="2129" y="0"/>
                  </a:lnTo>
                  <a:lnTo>
                    <a:pt x="41703" y="4860"/>
                  </a:lnTo>
                  <a:lnTo>
                    <a:pt x="76350" y="8600"/>
                  </a:lnTo>
                  <a:lnTo>
                    <a:pt x="115268" y="14496"/>
                  </a:lnTo>
                  <a:lnTo>
                    <a:pt x="154672" y="21114"/>
                  </a:lnTo>
                  <a:lnTo>
                    <a:pt x="190999" y="26408"/>
                  </a:lnTo>
                  <a:lnTo>
                    <a:pt x="236443" y="33354"/>
                  </a:lnTo>
                  <a:lnTo>
                    <a:pt x="264935" y="37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177"/>
            <p:cNvSpPr/>
            <p:nvPr>
              <p:custDataLst>
                <p:tags r:id="rId134"/>
              </p:custDataLst>
            </p:nvPr>
          </p:nvSpPr>
          <p:spPr>
            <a:xfrm>
              <a:off x="1504524" y="844158"/>
              <a:ext cx="254427" cy="376212"/>
            </a:xfrm>
            <a:custGeom>
              <a:avLst/>
              <a:gdLst/>
              <a:ahLst/>
              <a:cxnLst/>
              <a:rect l="0" t="0" r="0" b="0"/>
              <a:pathLst>
                <a:path w="254427" h="376212">
                  <a:moveTo>
                    <a:pt x="197276" y="6742"/>
                  </a:moveTo>
                  <a:lnTo>
                    <a:pt x="197276" y="6742"/>
                  </a:lnTo>
                  <a:lnTo>
                    <a:pt x="183792" y="0"/>
                  </a:lnTo>
                  <a:lnTo>
                    <a:pt x="167764" y="453"/>
                  </a:lnTo>
                  <a:lnTo>
                    <a:pt x="148176" y="7475"/>
                  </a:lnTo>
                  <a:lnTo>
                    <a:pt x="101108" y="44490"/>
                  </a:lnTo>
                  <a:lnTo>
                    <a:pt x="65535" y="88482"/>
                  </a:lnTo>
                  <a:lnTo>
                    <a:pt x="44886" y="124210"/>
                  </a:lnTo>
                  <a:lnTo>
                    <a:pt x="28653" y="163607"/>
                  </a:lnTo>
                  <a:lnTo>
                    <a:pt x="16264" y="206517"/>
                  </a:lnTo>
                  <a:lnTo>
                    <a:pt x="7465" y="249342"/>
                  </a:lnTo>
                  <a:lnTo>
                    <a:pt x="3554" y="287190"/>
                  </a:lnTo>
                  <a:lnTo>
                    <a:pt x="8095" y="333490"/>
                  </a:lnTo>
                  <a:lnTo>
                    <a:pt x="18416" y="355163"/>
                  </a:lnTo>
                  <a:lnTo>
                    <a:pt x="25119" y="363906"/>
                  </a:lnTo>
                  <a:lnTo>
                    <a:pt x="40093" y="373620"/>
                  </a:lnTo>
                  <a:lnTo>
                    <a:pt x="48038" y="376211"/>
                  </a:lnTo>
                  <a:lnTo>
                    <a:pt x="66272" y="373445"/>
                  </a:lnTo>
                  <a:lnTo>
                    <a:pt x="86135" y="363749"/>
                  </a:lnTo>
                  <a:lnTo>
                    <a:pt x="129513" y="326898"/>
                  </a:lnTo>
                  <a:lnTo>
                    <a:pt x="160500" y="291397"/>
                  </a:lnTo>
                  <a:lnTo>
                    <a:pt x="174581" y="263783"/>
                  </a:lnTo>
                  <a:lnTo>
                    <a:pt x="183191" y="227992"/>
                  </a:lnTo>
                  <a:lnTo>
                    <a:pt x="181844" y="186685"/>
                  </a:lnTo>
                  <a:lnTo>
                    <a:pt x="174189" y="143866"/>
                  </a:lnTo>
                  <a:lnTo>
                    <a:pt x="163732" y="103670"/>
                  </a:lnTo>
                  <a:lnTo>
                    <a:pt x="142573" y="62194"/>
                  </a:lnTo>
                  <a:lnTo>
                    <a:pt x="124751" y="47145"/>
                  </a:lnTo>
                  <a:lnTo>
                    <a:pt x="105070" y="39515"/>
                  </a:lnTo>
                  <a:lnTo>
                    <a:pt x="84564" y="38476"/>
                  </a:lnTo>
                  <a:lnTo>
                    <a:pt x="49815" y="48600"/>
                  </a:lnTo>
                  <a:lnTo>
                    <a:pt x="28962" y="68620"/>
                  </a:lnTo>
                  <a:lnTo>
                    <a:pt x="12403" y="95627"/>
                  </a:lnTo>
                  <a:lnTo>
                    <a:pt x="2692" y="124093"/>
                  </a:lnTo>
                  <a:lnTo>
                    <a:pt x="0" y="171256"/>
                  </a:lnTo>
                  <a:lnTo>
                    <a:pt x="10413" y="210866"/>
                  </a:lnTo>
                  <a:lnTo>
                    <a:pt x="18373" y="220436"/>
                  </a:lnTo>
                  <a:lnTo>
                    <a:pt x="40387" y="234832"/>
                  </a:lnTo>
                  <a:lnTo>
                    <a:pt x="83920" y="244128"/>
                  </a:lnTo>
                  <a:lnTo>
                    <a:pt x="116086" y="244421"/>
                  </a:lnTo>
                  <a:lnTo>
                    <a:pt x="149903" y="240788"/>
                  </a:lnTo>
                  <a:lnTo>
                    <a:pt x="186099" y="232118"/>
                  </a:lnTo>
                  <a:lnTo>
                    <a:pt x="228693" y="215337"/>
                  </a:lnTo>
                  <a:lnTo>
                    <a:pt x="254426" y="203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178"/>
            <p:cNvSpPr/>
            <p:nvPr>
              <p:custDataLst>
                <p:tags r:id="rId135"/>
              </p:custDataLst>
            </p:nvPr>
          </p:nvSpPr>
          <p:spPr>
            <a:xfrm>
              <a:off x="1284523" y="782611"/>
              <a:ext cx="188678" cy="468340"/>
            </a:xfrm>
            <a:custGeom>
              <a:avLst/>
              <a:gdLst/>
              <a:ahLst/>
              <a:cxnLst/>
              <a:rect l="0" t="0" r="0" b="0"/>
              <a:pathLst>
                <a:path w="188678" h="468340">
                  <a:moveTo>
                    <a:pt x="188677" y="30189"/>
                  </a:moveTo>
                  <a:lnTo>
                    <a:pt x="188677" y="30189"/>
                  </a:lnTo>
                  <a:lnTo>
                    <a:pt x="166309" y="9232"/>
                  </a:lnTo>
                  <a:lnTo>
                    <a:pt x="149594" y="1951"/>
                  </a:lnTo>
                  <a:lnTo>
                    <a:pt x="137440" y="0"/>
                  </a:lnTo>
                  <a:lnTo>
                    <a:pt x="98472" y="29240"/>
                  </a:lnTo>
                  <a:lnTo>
                    <a:pt x="68388" y="64575"/>
                  </a:lnTo>
                  <a:lnTo>
                    <a:pt x="40671" y="107560"/>
                  </a:lnTo>
                  <a:lnTo>
                    <a:pt x="29328" y="131864"/>
                  </a:lnTo>
                  <a:lnTo>
                    <a:pt x="18945" y="157239"/>
                  </a:lnTo>
                  <a:lnTo>
                    <a:pt x="12022" y="184034"/>
                  </a:lnTo>
                  <a:lnTo>
                    <a:pt x="7407" y="211774"/>
                  </a:lnTo>
                  <a:lnTo>
                    <a:pt x="4330" y="240146"/>
                  </a:lnTo>
                  <a:lnTo>
                    <a:pt x="2279" y="266821"/>
                  </a:lnTo>
                  <a:lnTo>
                    <a:pt x="912" y="292366"/>
                  </a:lnTo>
                  <a:lnTo>
                    <a:pt x="0" y="317157"/>
                  </a:lnTo>
                  <a:lnTo>
                    <a:pt x="4632" y="361636"/>
                  </a:lnTo>
                  <a:lnTo>
                    <a:pt x="15157" y="399749"/>
                  </a:lnTo>
                  <a:lnTo>
                    <a:pt x="31594" y="428447"/>
                  </a:lnTo>
                  <a:lnTo>
                    <a:pt x="56303" y="447317"/>
                  </a:lnTo>
                  <a:lnTo>
                    <a:pt x="99777" y="46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179"/>
            <p:cNvSpPr/>
            <p:nvPr>
              <p:custDataLst>
                <p:tags r:id="rId136"/>
              </p:custDataLst>
            </p:nvPr>
          </p:nvSpPr>
          <p:spPr>
            <a:xfrm>
              <a:off x="965200" y="686122"/>
              <a:ext cx="260351" cy="552129"/>
            </a:xfrm>
            <a:custGeom>
              <a:avLst/>
              <a:gdLst/>
              <a:ahLst/>
              <a:cxnLst/>
              <a:rect l="0" t="0" r="0" b="0"/>
              <a:pathLst>
                <a:path w="260351" h="552129">
                  <a:moveTo>
                    <a:pt x="0" y="514028"/>
                  </a:moveTo>
                  <a:lnTo>
                    <a:pt x="0" y="514028"/>
                  </a:lnTo>
                  <a:lnTo>
                    <a:pt x="3371" y="514028"/>
                  </a:lnTo>
                  <a:lnTo>
                    <a:pt x="12209" y="507286"/>
                  </a:lnTo>
                  <a:lnTo>
                    <a:pt x="54568" y="463812"/>
                  </a:lnTo>
                  <a:lnTo>
                    <a:pt x="86253" y="417775"/>
                  </a:lnTo>
                  <a:lnTo>
                    <a:pt x="104657" y="375999"/>
                  </a:lnTo>
                  <a:lnTo>
                    <a:pt x="113516" y="350042"/>
                  </a:lnTo>
                  <a:lnTo>
                    <a:pt x="122244" y="322154"/>
                  </a:lnTo>
                  <a:lnTo>
                    <a:pt x="130179" y="292979"/>
                  </a:lnTo>
                  <a:lnTo>
                    <a:pt x="137586" y="262945"/>
                  </a:lnTo>
                  <a:lnTo>
                    <a:pt x="144641" y="232339"/>
                  </a:lnTo>
                  <a:lnTo>
                    <a:pt x="150755" y="205586"/>
                  </a:lnTo>
                  <a:lnTo>
                    <a:pt x="161311" y="158926"/>
                  </a:lnTo>
                  <a:lnTo>
                    <a:pt x="166944" y="118903"/>
                  </a:lnTo>
                  <a:lnTo>
                    <a:pt x="168742" y="83711"/>
                  </a:lnTo>
                  <a:lnTo>
                    <a:pt x="165081" y="42216"/>
                  </a:lnTo>
                  <a:lnTo>
                    <a:pt x="158977" y="23522"/>
                  </a:lnTo>
                  <a:lnTo>
                    <a:pt x="149679" y="10040"/>
                  </a:lnTo>
                  <a:lnTo>
                    <a:pt x="144236" y="4470"/>
                  </a:lnTo>
                  <a:lnTo>
                    <a:pt x="138490" y="1461"/>
                  </a:lnTo>
                  <a:lnTo>
                    <a:pt x="126462" y="0"/>
                  </a:lnTo>
                  <a:lnTo>
                    <a:pt x="110298" y="9229"/>
                  </a:lnTo>
                  <a:lnTo>
                    <a:pt x="92060" y="26500"/>
                  </a:lnTo>
                  <a:lnTo>
                    <a:pt x="65926" y="67519"/>
                  </a:lnTo>
                  <a:lnTo>
                    <a:pt x="48821" y="108852"/>
                  </a:lnTo>
                  <a:lnTo>
                    <a:pt x="42425" y="133138"/>
                  </a:lnTo>
                  <a:lnTo>
                    <a:pt x="37455" y="159207"/>
                  </a:lnTo>
                  <a:lnTo>
                    <a:pt x="33437" y="186464"/>
                  </a:lnTo>
                  <a:lnTo>
                    <a:pt x="31464" y="215219"/>
                  </a:lnTo>
                  <a:lnTo>
                    <a:pt x="30853" y="244972"/>
                  </a:lnTo>
                  <a:lnTo>
                    <a:pt x="31152" y="275391"/>
                  </a:lnTo>
                  <a:lnTo>
                    <a:pt x="32763" y="304842"/>
                  </a:lnTo>
                  <a:lnTo>
                    <a:pt x="35247" y="333648"/>
                  </a:lnTo>
                  <a:lnTo>
                    <a:pt x="38315" y="362025"/>
                  </a:lnTo>
                  <a:lnTo>
                    <a:pt x="43888" y="387293"/>
                  </a:lnTo>
                  <a:lnTo>
                    <a:pt x="59487" y="432301"/>
                  </a:lnTo>
                  <a:lnTo>
                    <a:pt x="81942" y="469709"/>
                  </a:lnTo>
                  <a:lnTo>
                    <a:pt x="109091" y="500681"/>
                  </a:lnTo>
                  <a:lnTo>
                    <a:pt x="156109" y="532573"/>
                  </a:lnTo>
                  <a:lnTo>
                    <a:pt x="189091" y="546024"/>
                  </a:lnTo>
                  <a:lnTo>
                    <a:pt x="232651" y="551417"/>
                  </a:lnTo>
                  <a:lnTo>
                    <a:pt x="260350" y="552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599"/>
          <p:cNvGrpSpPr/>
          <p:nvPr/>
        </p:nvGrpSpPr>
        <p:grpSpPr>
          <a:xfrm>
            <a:off x="2425700" y="1073150"/>
            <a:ext cx="273051" cy="120651"/>
            <a:chOff x="2425700" y="1073150"/>
            <a:chExt cx="273051" cy="120651"/>
          </a:xfrm>
        </p:grpSpPr>
        <p:sp>
          <p:nvSpPr>
            <p:cNvPr id="9" name="SMARTInkShape-3180"/>
            <p:cNvSpPr/>
            <p:nvPr>
              <p:custDataLst>
                <p:tags r:id="rId129"/>
              </p:custDataLst>
            </p:nvPr>
          </p:nvSpPr>
          <p:spPr>
            <a:xfrm>
              <a:off x="2425700" y="1174750"/>
              <a:ext cx="273051" cy="19051"/>
            </a:xfrm>
            <a:custGeom>
              <a:avLst/>
              <a:gdLst/>
              <a:ahLst/>
              <a:cxnLst/>
              <a:rect l="0" t="0" r="0" b="0"/>
              <a:pathLst>
                <a:path w="273051" h="19051">
                  <a:moveTo>
                    <a:pt x="0" y="19050"/>
                  </a:moveTo>
                  <a:lnTo>
                    <a:pt x="0" y="19050"/>
                  </a:lnTo>
                  <a:lnTo>
                    <a:pt x="34531" y="19050"/>
                  </a:lnTo>
                  <a:lnTo>
                    <a:pt x="69675" y="17168"/>
                  </a:lnTo>
                  <a:lnTo>
                    <a:pt x="112811" y="14686"/>
                  </a:lnTo>
                  <a:lnTo>
                    <a:pt x="157853" y="13583"/>
                  </a:lnTo>
                  <a:lnTo>
                    <a:pt x="203742" y="9329"/>
                  </a:lnTo>
                  <a:lnTo>
                    <a:pt x="242246" y="4146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181"/>
            <p:cNvSpPr/>
            <p:nvPr>
              <p:custDataLst>
                <p:tags r:id="rId130"/>
              </p:custDataLst>
            </p:nvPr>
          </p:nvSpPr>
          <p:spPr>
            <a:xfrm>
              <a:off x="2460141" y="1073150"/>
              <a:ext cx="206860" cy="6351"/>
            </a:xfrm>
            <a:custGeom>
              <a:avLst/>
              <a:gdLst/>
              <a:ahLst/>
              <a:cxnLst/>
              <a:rect l="0" t="0" r="0" b="0"/>
              <a:pathLst>
                <a:path w="2068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5" y="1324"/>
                  </a:lnTo>
                  <a:lnTo>
                    <a:pt x="1562" y="883"/>
                  </a:lnTo>
                  <a:lnTo>
                    <a:pt x="46845" y="78"/>
                  </a:lnTo>
                  <a:lnTo>
                    <a:pt x="78591" y="34"/>
                  </a:lnTo>
                  <a:lnTo>
                    <a:pt x="113162" y="15"/>
                  </a:lnTo>
                  <a:lnTo>
                    <a:pt x="147342" y="7"/>
                  </a:lnTo>
                  <a:lnTo>
                    <a:pt x="192176" y="1"/>
                  </a:lnTo>
                  <a:lnTo>
                    <a:pt x="206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600"/>
          <p:cNvGrpSpPr/>
          <p:nvPr/>
        </p:nvGrpSpPr>
        <p:grpSpPr>
          <a:xfrm>
            <a:off x="3105150" y="806450"/>
            <a:ext cx="1632539" cy="400051"/>
            <a:chOff x="3105150" y="806450"/>
            <a:chExt cx="1632539" cy="400051"/>
          </a:xfrm>
        </p:grpSpPr>
        <p:sp>
          <p:nvSpPr>
            <p:cNvPr id="12" name="SMARTInkShape-3182"/>
            <p:cNvSpPr/>
            <p:nvPr>
              <p:custDataLst>
                <p:tags r:id="rId123"/>
              </p:custDataLst>
            </p:nvPr>
          </p:nvSpPr>
          <p:spPr>
            <a:xfrm>
              <a:off x="4333051" y="995714"/>
              <a:ext cx="245300" cy="136513"/>
            </a:xfrm>
            <a:custGeom>
              <a:avLst/>
              <a:gdLst/>
              <a:ahLst/>
              <a:cxnLst/>
              <a:rect l="0" t="0" r="0" b="0"/>
              <a:pathLst>
                <a:path w="245300" h="136513">
                  <a:moveTo>
                    <a:pt x="111949" y="20286"/>
                  </a:moveTo>
                  <a:lnTo>
                    <a:pt x="111949" y="20286"/>
                  </a:lnTo>
                  <a:lnTo>
                    <a:pt x="101836" y="23657"/>
                  </a:lnTo>
                  <a:lnTo>
                    <a:pt x="82063" y="39237"/>
                  </a:lnTo>
                  <a:lnTo>
                    <a:pt x="59531" y="79220"/>
                  </a:lnTo>
                  <a:lnTo>
                    <a:pt x="29185" y="125683"/>
                  </a:lnTo>
                  <a:lnTo>
                    <a:pt x="17028" y="136417"/>
                  </a:lnTo>
                  <a:lnTo>
                    <a:pt x="13390" y="136512"/>
                  </a:lnTo>
                  <a:lnTo>
                    <a:pt x="5586" y="132855"/>
                  </a:lnTo>
                  <a:lnTo>
                    <a:pt x="2940" y="127787"/>
                  </a:lnTo>
                  <a:lnTo>
                    <a:pt x="0" y="112750"/>
                  </a:lnTo>
                  <a:lnTo>
                    <a:pt x="1717" y="70966"/>
                  </a:lnTo>
                  <a:lnTo>
                    <a:pt x="10065" y="35224"/>
                  </a:lnTo>
                  <a:lnTo>
                    <a:pt x="23158" y="19634"/>
                  </a:lnTo>
                  <a:lnTo>
                    <a:pt x="42147" y="8707"/>
                  </a:lnTo>
                  <a:lnTo>
                    <a:pt x="79899" y="0"/>
                  </a:lnTo>
                  <a:lnTo>
                    <a:pt x="119621" y="1967"/>
                  </a:lnTo>
                  <a:lnTo>
                    <a:pt x="164395" y="10468"/>
                  </a:lnTo>
                  <a:lnTo>
                    <a:pt x="200944" y="17063"/>
                  </a:lnTo>
                  <a:lnTo>
                    <a:pt x="245299" y="20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183"/>
            <p:cNvSpPr/>
            <p:nvPr>
              <p:custDataLst>
                <p:tags r:id="rId124"/>
              </p:custDataLst>
            </p:nvPr>
          </p:nvSpPr>
          <p:spPr>
            <a:xfrm>
              <a:off x="4204176" y="854762"/>
              <a:ext cx="126525" cy="345389"/>
            </a:xfrm>
            <a:custGeom>
              <a:avLst/>
              <a:gdLst/>
              <a:ahLst/>
              <a:cxnLst/>
              <a:rect l="0" t="0" r="0" b="0"/>
              <a:pathLst>
                <a:path w="126525" h="345389">
                  <a:moveTo>
                    <a:pt x="126524" y="8838"/>
                  </a:moveTo>
                  <a:lnTo>
                    <a:pt x="126524" y="8838"/>
                  </a:lnTo>
                  <a:lnTo>
                    <a:pt x="94542" y="0"/>
                  </a:lnTo>
                  <a:lnTo>
                    <a:pt x="88269" y="829"/>
                  </a:lnTo>
                  <a:lnTo>
                    <a:pt x="75655" y="7395"/>
                  </a:lnTo>
                  <a:lnTo>
                    <a:pt x="49912" y="33105"/>
                  </a:lnTo>
                  <a:lnTo>
                    <a:pt x="32032" y="65014"/>
                  </a:lnTo>
                  <a:lnTo>
                    <a:pt x="16088" y="105772"/>
                  </a:lnTo>
                  <a:lnTo>
                    <a:pt x="4299" y="152109"/>
                  </a:lnTo>
                  <a:lnTo>
                    <a:pt x="0" y="199043"/>
                  </a:lnTo>
                  <a:lnTo>
                    <a:pt x="3263" y="242952"/>
                  </a:lnTo>
                  <a:lnTo>
                    <a:pt x="16473" y="278929"/>
                  </a:lnTo>
                  <a:lnTo>
                    <a:pt x="43743" y="320209"/>
                  </a:lnTo>
                  <a:lnTo>
                    <a:pt x="63024" y="345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184"/>
            <p:cNvSpPr/>
            <p:nvPr>
              <p:custDataLst>
                <p:tags r:id="rId125"/>
              </p:custDataLst>
            </p:nvPr>
          </p:nvSpPr>
          <p:spPr>
            <a:xfrm>
              <a:off x="3663950" y="822764"/>
              <a:ext cx="400051" cy="383475"/>
            </a:xfrm>
            <a:custGeom>
              <a:avLst/>
              <a:gdLst/>
              <a:ahLst/>
              <a:cxnLst/>
              <a:rect l="0" t="0" r="0" b="0"/>
              <a:pathLst>
                <a:path w="400051" h="383475">
                  <a:moveTo>
                    <a:pt x="0" y="377386"/>
                  </a:moveTo>
                  <a:lnTo>
                    <a:pt x="0" y="377386"/>
                  </a:lnTo>
                  <a:lnTo>
                    <a:pt x="3371" y="380757"/>
                  </a:lnTo>
                  <a:lnTo>
                    <a:pt x="15580" y="382853"/>
                  </a:lnTo>
                  <a:lnTo>
                    <a:pt x="32603" y="383474"/>
                  </a:lnTo>
                  <a:lnTo>
                    <a:pt x="54423" y="376917"/>
                  </a:lnTo>
                  <a:lnTo>
                    <a:pt x="96515" y="351214"/>
                  </a:lnTo>
                  <a:lnTo>
                    <a:pt x="141413" y="309134"/>
                  </a:lnTo>
                  <a:lnTo>
                    <a:pt x="165156" y="277907"/>
                  </a:lnTo>
                  <a:lnTo>
                    <a:pt x="187467" y="233455"/>
                  </a:lnTo>
                  <a:lnTo>
                    <a:pt x="207261" y="188768"/>
                  </a:lnTo>
                  <a:lnTo>
                    <a:pt x="223350" y="147506"/>
                  </a:lnTo>
                  <a:lnTo>
                    <a:pt x="232852" y="112704"/>
                  </a:lnTo>
                  <a:lnTo>
                    <a:pt x="235426" y="65344"/>
                  </a:lnTo>
                  <a:lnTo>
                    <a:pt x="228349" y="30145"/>
                  </a:lnTo>
                  <a:lnTo>
                    <a:pt x="217435" y="14683"/>
                  </a:lnTo>
                  <a:lnTo>
                    <a:pt x="203176" y="4518"/>
                  </a:lnTo>
                  <a:lnTo>
                    <a:pt x="187432" y="0"/>
                  </a:lnTo>
                  <a:lnTo>
                    <a:pt x="179282" y="1618"/>
                  </a:lnTo>
                  <a:lnTo>
                    <a:pt x="162701" y="10941"/>
                  </a:lnTo>
                  <a:lnTo>
                    <a:pt x="137500" y="42170"/>
                  </a:lnTo>
                  <a:lnTo>
                    <a:pt x="124376" y="76236"/>
                  </a:lnTo>
                  <a:lnTo>
                    <a:pt x="115956" y="117953"/>
                  </a:lnTo>
                  <a:lnTo>
                    <a:pt x="114565" y="164716"/>
                  </a:lnTo>
                  <a:lnTo>
                    <a:pt x="118181" y="211840"/>
                  </a:lnTo>
                  <a:lnTo>
                    <a:pt x="125902" y="256538"/>
                  </a:lnTo>
                  <a:lnTo>
                    <a:pt x="138742" y="295218"/>
                  </a:lnTo>
                  <a:lnTo>
                    <a:pt x="165208" y="335244"/>
                  </a:lnTo>
                  <a:lnTo>
                    <a:pt x="192021" y="358236"/>
                  </a:lnTo>
                  <a:lnTo>
                    <a:pt x="201392" y="361092"/>
                  </a:lnTo>
                  <a:lnTo>
                    <a:pt x="221211" y="360501"/>
                  </a:lnTo>
                  <a:lnTo>
                    <a:pt x="239897" y="349891"/>
                  </a:lnTo>
                  <a:lnTo>
                    <a:pt x="248832" y="342123"/>
                  </a:lnTo>
                  <a:lnTo>
                    <a:pt x="260640" y="322202"/>
                  </a:lnTo>
                  <a:lnTo>
                    <a:pt x="275779" y="275470"/>
                  </a:lnTo>
                  <a:lnTo>
                    <a:pt x="277791" y="268590"/>
                  </a:lnTo>
                  <a:lnTo>
                    <a:pt x="278327" y="268872"/>
                  </a:lnTo>
                  <a:lnTo>
                    <a:pt x="278923" y="274830"/>
                  </a:lnTo>
                  <a:lnTo>
                    <a:pt x="272429" y="315711"/>
                  </a:lnTo>
                  <a:lnTo>
                    <a:pt x="266749" y="350423"/>
                  </a:lnTo>
                  <a:lnTo>
                    <a:pt x="265321" y="353061"/>
                  </a:lnTo>
                  <a:lnTo>
                    <a:pt x="263664" y="354819"/>
                  </a:lnTo>
                  <a:lnTo>
                    <a:pt x="262559" y="355286"/>
                  </a:lnTo>
                  <a:lnTo>
                    <a:pt x="261823" y="354891"/>
                  </a:lnTo>
                  <a:lnTo>
                    <a:pt x="261332" y="353923"/>
                  </a:lnTo>
                  <a:lnTo>
                    <a:pt x="269274" y="308786"/>
                  </a:lnTo>
                  <a:lnTo>
                    <a:pt x="278673" y="263064"/>
                  </a:lnTo>
                  <a:lnTo>
                    <a:pt x="292012" y="239793"/>
                  </a:lnTo>
                  <a:lnTo>
                    <a:pt x="315592" y="218555"/>
                  </a:lnTo>
                  <a:lnTo>
                    <a:pt x="322578" y="214349"/>
                  </a:lnTo>
                  <a:lnTo>
                    <a:pt x="339747" y="213438"/>
                  </a:lnTo>
                  <a:lnTo>
                    <a:pt x="349265" y="215171"/>
                  </a:lnTo>
                  <a:lnTo>
                    <a:pt x="363603" y="224622"/>
                  </a:lnTo>
                  <a:lnTo>
                    <a:pt x="379609" y="247691"/>
                  </a:lnTo>
                  <a:lnTo>
                    <a:pt x="394288" y="290462"/>
                  </a:lnTo>
                  <a:lnTo>
                    <a:pt x="400050" y="358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185"/>
            <p:cNvSpPr/>
            <p:nvPr>
              <p:custDataLst>
                <p:tags r:id="rId126"/>
              </p:custDataLst>
            </p:nvPr>
          </p:nvSpPr>
          <p:spPr>
            <a:xfrm>
              <a:off x="3391885" y="951452"/>
              <a:ext cx="202216" cy="235999"/>
            </a:xfrm>
            <a:custGeom>
              <a:avLst/>
              <a:gdLst/>
              <a:ahLst/>
              <a:cxnLst/>
              <a:rect l="0" t="0" r="0" b="0"/>
              <a:pathLst>
                <a:path w="202216" h="235999">
                  <a:moveTo>
                    <a:pt x="24415" y="51848"/>
                  </a:moveTo>
                  <a:lnTo>
                    <a:pt x="24415" y="51848"/>
                  </a:lnTo>
                  <a:lnTo>
                    <a:pt x="24415" y="46381"/>
                  </a:lnTo>
                  <a:lnTo>
                    <a:pt x="21044" y="49131"/>
                  </a:lnTo>
                  <a:lnTo>
                    <a:pt x="14955" y="90334"/>
                  </a:lnTo>
                  <a:lnTo>
                    <a:pt x="9304" y="127065"/>
                  </a:lnTo>
                  <a:lnTo>
                    <a:pt x="6532" y="165857"/>
                  </a:lnTo>
                  <a:lnTo>
                    <a:pt x="493" y="201361"/>
                  </a:lnTo>
                  <a:lnTo>
                    <a:pt x="0" y="202324"/>
                  </a:lnTo>
                  <a:lnTo>
                    <a:pt x="7933" y="166957"/>
                  </a:lnTo>
                  <a:lnTo>
                    <a:pt x="15679" y="134052"/>
                  </a:lnTo>
                  <a:lnTo>
                    <a:pt x="26177" y="93557"/>
                  </a:lnTo>
                  <a:lnTo>
                    <a:pt x="39779" y="59096"/>
                  </a:lnTo>
                  <a:lnTo>
                    <a:pt x="55938" y="31786"/>
                  </a:lnTo>
                  <a:lnTo>
                    <a:pt x="74879" y="12593"/>
                  </a:lnTo>
                  <a:lnTo>
                    <a:pt x="93175" y="2651"/>
                  </a:lnTo>
                  <a:lnTo>
                    <a:pt x="102004" y="0"/>
                  </a:lnTo>
                  <a:lnTo>
                    <a:pt x="110714" y="349"/>
                  </a:lnTo>
                  <a:lnTo>
                    <a:pt x="127916" y="6382"/>
                  </a:lnTo>
                  <a:lnTo>
                    <a:pt x="156839" y="31791"/>
                  </a:lnTo>
                  <a:lnTo>
                    <a:pt x="169818" y="57986"/>
                  </a:lnTo>
                  <a:lnTo>
                    <a:pt x="178644" y="89148"/>
                  </a:lnTo>
                  <a:lnTo>
                    <a:pt x="187271" y="124165"/>
                  </a:lnTo>
                  <a:lnTo>
                    <a:pt x="192045" y="157131"/>
                  </a:lnTo>
                  <a:lnTo>
                    <a:pt x="196615" y="199695"/>
                  </a:lnTo>
                  <a:lnTo>
                    <a:pt x="202215" y="235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186"/>
            <p:cNvSpPr/>
            <p:nvPr>
              <p:custDataLst>
                <p:tags r:id="rId127"/>
              </p:custDataLst>
            </p:nvPr>
          </p:nvSpPr>
          <p:spPr>
            <a:xfrm>
              <a:off x="3105150" y="11049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38988" y="18344"/>
                  </a:lnTo>
                  <a:lnTo>
                    <a:pt x="81715" y="13980"/>
                  </a:lnTo>
                  <a:lnTo>
                    <a:pt x="113694" y="10212"/>
                  </a:lnTo>
                  <a:lnTo>
                    <a:pt x="160060" y="412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187"/>
            <p:cNvSpPr/>
            <p:nvPr>
              <p:custDataLst>
                <p:tags r:id="rId128"/>
              </p:custDataLst>
            </p:nvPr>
          </p:nvSpPr>
          <p:spPr>
            <a:xfrm>
              <a:off x="4641850" y="806450"/>
              <a:ext cx="95839" cy="400051"/>
            </a:xfrm>
            <a:custGeom>
              <a:avLst/>
              <a:gdLst/>
              <a:ahLst/>
              <a:cxnLst/>
              <a:rect l="0" t="0" r="0" b="0"/>
              <a:pathLst>
                <a:path w="95839" h="400051">
                  <a:moveTo>
                    <a:pt x="44450" y="0"/>
                  </a:moveTo>
                  <a:lnTo>
                    <a:pt x="44450" y="0"/>
                  </a:lnTo>
                  <a:lnTo>
                    <a:pt x="59659" y="18031"/>
                  </a:lnTo>
                  <a:lnTo>
                    <a:pt x="76238" y="56299"/>
                  </a:lnTo>
                  <a:lnTo>
                    <a:pt x="85859" y="96988"/>
                  </a:lnTo>
                  <a:lnTo>
                    <a:pt x="92958" y="143295"/>
                  </a:lnTo>
                  <a:lnTo>
                    <a:pt x="95838" y="167497"/>
                  </a:lnTo>
                  <a:lnTo>
                    <a:pt x="95276" y="215084"/>
                  </a:lnTo>
                  <a:lnTo>
                    <a:pt x="88912" y="261398"/>
                  </a:lnTo>
                  <a:lnTo>
                    <a:pt x="76676" y="305501"/>
                  </a:lnTo>
                  <a:lnTo>
                    <a:pt x="59948" y="341095"/>
                  </a:lnTo>
                  <a:lnTo>
                    <a:pt x="40755" y="368203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601"/>
          <p:cNvGrpSpPr/>
          <p:nvPr/>
        </p:nvGrpSpPr>
        <p:grpSpPr>
          <a:xfrm>
            <a:off x="5182483" y="825500"/>
            <a:ext cx="1959306" cy="508001"/>
            <a:chOff x="5182483" y="825500"/>
            <a:chExt cx="1959306" cy="508001"/>
          </a:xfrm>
        </p:grpSpPr>
        <p:sp>
          <p:nvSpPr>
            <p:cNvPr id="19" name="SMARTInkShape-3188"/>
            <p:cNvSpPr/>
            <p:nvPr>
              <p:custDataLst>
                <p:tags r:id="rId113"/>
              </p:custDataLst>
            </p:nvPr>
          </p:nvSpPr>
          <p:spPr>
            <a:xfrm>
              <a:off x="7029450" y="825500"/>
              <a:ext cx="112339" cy="508001"/>
            </a:xfrm>
            <a:custGeom>
              <a:avLst/>
              <a:gdLst/>
              <a:ahLst/>
              <a:cxnLst/>
              <a:rect l="0" t="0" r="0" b="0"/>
              <a:pathLst>
                <a:path w="112339" h="508001">
                  <a:moveTo>
                    <a:pt x="57150" y="0"/>
                  </a:moveTo>
                  <a:lnTo>
                    <a:pt x="57150" y="0"/>
                  </a:lnTo>
                  <a:lnTo>
                    <a:pt x="67820" y="14433"/>
                  </a:lnTo>
                  <a:lnTo>
                    <a:pt x="85711" y="51784"/>
                  </a:lnTo>
                  <a:lnTo>
                    <a:pt x="99478" y="94982"/>
                  </a:lnTo>
                  <a:lnTo>
                    <a:pt x="105124" y="123293"/>
                  </a:lnTo>
                  <a:lnTo>
                    <a:pt x="110299" y="154162"/>
                  </a:lnTo>
                  <a:lnTo>
                    <a:pt x="112338" y="188147"/>
                  </a:lnTo>
                  <a:lnTo>
                    <a:pt x="112286" y="224209"/>
                  </a:lnTo>
                  <a:lnTo>
                    <a:pt x="110841" y="261656"/>
                  </a:lnTo>
                  <a:lnTo>
                    <a:pt x="106349" y="297204"/>
                  </a:lnTo>
                  <a:lnTo>
                    <a:pt x="99827" y="331486"/>
                  </a:lnTo>
                  <a:lnTo>
                    <a:pt x="91952" y="364924"/>
                  </a:lnTo>
                  <a:lnTo>
                    <a:pt x="83173" y="393566"/>
                  </a:lnTo>
                  <a:lnTo>
                    <a:pt x="73793" y="419011"/>
                  </a:lnTo>
                  <a:lnTo>
                    <a:pt x="52553" y="459982"/>
                  </a:lnTo>
                  <a:lnTo>
                    <a:pt x="0" y="50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189"/>
            <p:cNvSpPr/>
            <p:nvPr>
              <p:custDataLst>
                <p:tags r:id="rId114"/>
              </p:custDataLst>
            </p:nvPr>
          </p:nvSpPr>
          <p:spPr>
            <a:xfrm>
              <a:off x="6661150" y="106045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0" y="12700"/>
                  </a:lnTo>
                  <a:lnTo>
                    <a:pt x="46741" y="9329"/>
                  </a:lnTo>
                  <a:lnTo>
                    <a:pt x="85685" y="7674"/>
                  </a:lnTo>
                  <a:lnTo>
                    <a:pt x="129804" y="6233"/>
                  </a:lnTo>
                  <a:lnTo>
                    <a:pt x="172931" y="3240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190"/>
            <p:cNvSpPr/>
            <p:nvPr>
              <p:custDataLst>
                <p:tags r:id="rId115"/>
              </p:custDataLst>
            </p:nvPr>
          </p:nvSpPr>
          <p:spPr>
            <a:xfrm>
              <a:off x="6858000" y="1086733"/>
              <a:ext cx="6351" cy="151518"/>
            </a:xfrm>
            <a:custGeom>
              <a:avLst/>
              <a:gdLst/>
              <a:ahLst/>
              <a:cxnLst/>
              <a:rect l="0" t="0" r="0" b="0"/>
              <a:pathLst>
                <a:path w="6351" h="1515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41290"/>
                  </a:lnTo>
                  <a:lnTo>
                    <a:pt x="0" y="88116"/>
                  </a:lnTo>
                  <a:lnTo>
                    <a:pt x="1881" y="128305"/>
                  </a:lnTo>
                  <a:lnTo>
                    <a:pt x="635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191"/>
            <p:cNvSpPr/>
            <p:nvPr>
              <p:custDataLst>
                <p:tags r:id="rId116"/>
              </p:custDataLst>
            </p:nvPr>
          </p:nvSpPr>
          <p:spPr>
            <a:xfrm>
              <a:off x="6760039" y="1092200"/>
              <a:ext cx="47162" cy="139701"/>
            </a:xfrm>
            <a:custGeom>
              <a:avLst/>
              <a:gdLst/>
              <a:ahLst/>
              <a:cxnLst/>
              <a:rect l="0" t="0" r="0" b="0"/>
              <a:pathLst>
                <a:path w="47162" h="139701">
                  <a:moveTo>
                    <a:pt x="47161" y="0"/>
                  </a:moveTo>
                  <a:lnTo>
                    <a:pt x="47161" y="0"/>
                  </a:lnTo>
                  <a:lnTo>
                    <a:pt x="21840" y="46996"/>
                  </a:lnTo>
                  <a:lnTo>
                    <a:pt x="9913" y="87103"/>
                  </a:lnTo>
                  <a:lnTo>
                    <a:pt x="0" y="124516"/>
                  </a:lnTo>
                  <a:lnTo>
                    <a:pt x="271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192"/>
            <p:cNvSpPr/>
            <p:nvPr>
              <p:custDataLst>
                <p:tags r:id="rId117"/>
              </p:custDataLst>
            </p:nvPr>
          </p:nvSpPr>
          <p:spPr>
            <a:xfrm>
              <a:off x="6579743" y="1081764"/>
              <a:ext cx="92165" cy="162386"/>
            </a:xfrm>
            <a:custGeom>
              <a:avLst/>
              <a:gdLst/>
              <a:ahLst/>
              <a:cxnLst/>
              <a:rect l="0" t="0" r="0" b="0"/>
              <a:pathLst>
                <a:path w="92165" h="162386">
                  <a:moveTo>
                    <a:pt x="11557" y="61236"/>
                  </a:moveTo>
                  <a:lnTo>
                    <a:pt x="11557" y="61236"/>
                  </a:lnTo>
                  <a:lnTo>
                    <a:pt x="1431" y="35210"/>
                  </a:lnTo>
                  <a:lnTo>
                    <a:pt x="0" y="25915"/>
                  </a:lnTo>
                  <a:lnTo>
                    <a:pt x="1247" y="18962"/>
                  </a:lnTo>
                  <a:lnTo>
                    <a:pt x="2567" y="16120"/>
                  </a:lnTo>
                  <a:lnTo>
                    <a:pt x="21280" y="5378"/>
                  </a:lnTo>
                  <a:lnTo>
                    <a:pt x="49166" y="0"/>
                  </a:lnTo>
                  <a:lnTo>
                    <a:pt x="65667" y="2505"/>
                  </a:lnTo>
                  <a:lnTo>
                    <a:pt x="73030" y="5149"/>
                  </a:lnTo>
                  <a:lnTo>
                    <a:pt x="84974" y="15612"/>
                  </a:lnTo>
                  <a:lnTo>
                    <a:pt x="90135" y="22353"/>
                  </a:lnTo>
                  <a:lnTo>
                    <a:pt x="92164" y="30375"/>
                  </a:lnTo>
                  <a:lnTo>
                    <a:pt x="90656" y="48696"/>
                  </a:lnTo>
                  <a:lnTo>
                    <a:pt x="71760" y="82215"/>
                  </a:lnTo>
                  <a:lnTo>
                    <a:pt x="32332" y="128344"/>
                  </a:lnTo>
                  <a:lnTo>
                    <a:pt x="17712" y="145561"/>
                  </a:lnTo>
                  <a:lnTo>
                    <a:pt x="15661" y="149202"/>
                  </a:lnTo>
                  <a:lnTo>
                    <a:pt x="14999" y="152336"/>
                  </a:lnTo>
                  <a:lnTo>
                    <a:pt x="15261" y="155130"/>
                  </a:lnTo>
                  <a:lnTo>
                    <a:pt x="16144" y="157699"/>
                  </a:lnTo>
                  <a:lnTo>
                    <a:pt x="18143" y="159411"/>
                  </a:lnTo>
                  <a:lnTo>
                    <a:pt x="24126" y="161314"/>
                  </a:lnTo>
                  <a:lnTo>
                    <a:pt x="42171" y="162385"/>
                  </a:lnTo>
                  <a:lnTo>
                    <a:pt x="87757" y="150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193"/>
            <p:cNvSpPr/>
            <p:nvPr>
              <p:custDataLst>
                <p:tags r:id="rId118"/>
              </p:custDataLst>
            </p:nvPr>
          </p:nvSpPr>
          <p:spPr>
            <a:xfrm>
              <a:off x="6468078" y="934641"/>
              <a:ext cx="504223" cy="347841"/>
            </a:xfrm>
            <a:custGeom>
              <a:avLst/>
              <a:gdLst/>
              <a:ahLst/>
              <a:cxnLst/>
              <a:rect l="0" t="0" r="0" b="0"/>
              <a:pathLst>
                <a:path w="504223" h="347841">
                  <a:moveTo>
                    <a:pt x="8922" y="240109"/>
                  </a:moveTo>
                  <a:lnTo>
                    <a:pt x="8922" y="240109"/>
                  </a:lnTo>
                  <a:lnTo>
                    <a:pt x="5777" y="285299"/>
                  </a:lnTo>
                  <a:lnTo>
                    <a:pt x="11672" y="325392"/>
                  </a:lnTo>
                  <a:lnTo>
                    <a:pt x="19317" y="338220"/>
                  </a:lnTo>
                  <a:lnTo>
                    <a:pt x="24319" y="343616"/>
                  </a:lnTo>
                  <a:lnTo>
                    <a:pt x="29064" y="346508"/>
                  </a:lnTo>
                  <a:lnTo>
                    <a:pt x="33639" y="347731"/>
                  </a:lnTo>
                  <a:lnTo>
                    <a:pt x="38100" y="347840"/>
                  </a:lnTo>
                  <a:lnTo>
                    <a:pt x="41074" y="345797"/>
                  </a:lnTo>
                  <a:lnTo>
                    <a:pt x="43057" y="342317"/>
                  </a:lnTo>
                  <a:lnTo>
                    <a:pt x="45259" y="330690"/>
                  </a:lnTo>
                  <a:lnTo>
                    <a:pt x="45089" y="295405"/>
                  </a:lnTo>
                  <a:lnTo>
                    <a:pt x="40048" y="253161"/>
                  </a:lnTo>
                  <a:lnTo>
                    <a:pt x="36023" y="228349"/>
                  </a:lnTo>
                  <a:lnTo>
                    <a:pt x="31222" y="201930"/>
                  </a:lnTo>
                  <a:lnTo>
                    <a:pt x="25905" y="174440"/>
                  </a:lnTo>
                  <a:lnTo>
                    <a:pt x="16235" y="130724"/>
                  </a:lnTo>
                  <a:lnTo>
                    <a:pt x="6620" y="85873"/>
                  </a:lnTo>
                  <a:lnTo>
                    <a:pt x="1890" y="62941"/>
                  </a:lnTo>
                  <a:lnTo>
                    <a:pt x="0" y="58497"/>
                  </a:lnTo>
                  <a:lnTo>
                    <a:pt x="152" y="55534"/>
                  </a:lnTo>
                  <a:lnTo>
                    <a:pt x="1665" y="53559"/>
                  </a:lnTo>
                  <a:lnTo>
                    <a:pt x="31085" y="43647"/>
                  </a:lnTo>
                  <a:lnTo>
                    <a:pt x="64163" y="38022"/>
                  </a:lnTo>
                  <a:lnTo>
                    <a:pt x="108262" y="31759"/>
                  </a:lnTo>
                  <a:lnTo>
                    <a:pt x="135826" y="27126"/>
                  </a:lnTo>
                  <a:lnTo>
                    <a:pt x="165492" y="21920"/>
                  </a:lnTo>
                  <a:lnTo>
                    <a:pt x="197969" y="17039"/>
                  </a:lnTo>
                  <a:lnTo>
                    <a:pt x="232320" y="12373"/>
                  </a:lnTo>
                  <a:lnTo>
                    <a:pt x="267920" y="7852"/>
                  </a:lnTo>
                  <a:lnTo>
                    <a:pt x="300121" y="4838"/>
                  </a:lnTo>
                  <a:lnTo>
                    <a:pt x="330054" y="2828"/>
                  </a:lnTo>
                  <a:lnTo>
                    <a:pt x="358477" y="1488"/>
                  </a:lnTo>
                  <a:lnTo>
                    <a:pt x="403227" y="0"/>
                  </a:lnTo>
                  <a:lnTo>
                    <a:pt x="438169" y="44"/>
                  </a:lnTo>
                  <a:lnTo>
                    <a:pt x="483700" y="3940"/>
                  </a:lnTo>
                  <a:lnTo>
                    <a:pt x="504222" y="5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194"/>
            <p:cNvSpPr/>
            <p:nvPr>
              <p:custDataLst>
                <p:tags r:id="rId119"/>
              </p:custDataLst>
            </p:nvPr>
          </p:nvSpPr>
          <p:spPr>
            <a:xfrm>
              <a:off x="6337350" y="910077"/>
              <a:ext cx="88851" cy="398024"/>
            </a:xfrm>
            <a:custGeom>
              <a:avLst/>
              <a:gdLst/>
              <a:ahLst/>
              <a:cxnLst/>
              <a:rect l="0" t="0" r="0" b="0"/>
              <a:pathLst>
                <a:path w="88851" h="398024">
                  <a:moveTo>
                    <a:pt x="88850" y="17023"/>
                  </a:moveTo>
                  <a:lnTo>
                    <a:pt x="88850" y="17023"/>
                  </a:lnTo>
                  <a:lnTo>
                    <a:pt x="73654" y="2533"/>
                  </a:lnTo>
                  <a:lnTo>
                    <a:pt x="68456" y="0"/>
                  </a:lnTo>
                  <a:lnTo>
                    <a:pt x="66081" y="735"/>
                  </a:lnTo>
                  <a:lnTo>
                    <a:pt x="61562" y="5315"/>
                  </a:lnTo>
                  <a:lnTo>
                    <a:pt x="47137" y="44265"/>
                  </a:lnTo>
                  <a:lnTo>
                    <a:pt x="36445" y="83458"/>
                  </a:lnTo>
                  <a:lnTo>
                    <a:pt x="29925" y="108586"/>
                  </a:lnTo>
                  <a:lnTo>
                    <a:pt x="22755" y="136626"/>
                  </a:lnTo>
                  <a:lnTo>
                    <a:pt x="15153" y="166608"/>
                  </a:lnTo>
                  <a:lnTo>
                    <a:pt x="9380" y="196474"/>
                  </a:lnTo>
                  <a:lnTo>
                    <a:pt x="4825" y="226263"/>
                  </a:lnTo>
                  <a:lnTo>
                    <a:pt x="1083" y="255999"/>
                  </a:lnTo>
                  <a:lnTo>
                    <a:pt x="0" y="282880"/>
                  </a:lnTo>
                  <a:lnTo>
                    <a:pt x="689" y="307855"/>
                  </a:lnTo>
                  <a:lnTo>
                    <a:pt x="6628" y="349482"/>
                  </a:lnTo>
                  <a:lnTo>
                    <a:pt x="31700" y="398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195"/>
            <p:cNvSpPr/>
            <p:nvPr>
              <p:custDataLst>
                <p:tags r:id="rId120"/>
              </p:custDataLst>
            </p:nvPr>
          </p:nvSpPr>
          <p:spPr>
            <a:xfrm>
              <a:off x="5838342" y="832704"/>
              <a:ext cx="295759" cy="370818"/>
            </a:xfrm>
            <a:custGeom>
              <a:avLst/>
              <a:gdLst/>
              <a:ahLst/>
              <a:cxnLst/>
              <a:rect l="0" t="0" r="0" b="0"/>
              <a:pathLst>
                <a:path w="295759" h="370818">
                  <a:moveTo>
                    <a:pt x="3658" y="367446"/>
                  </a:moveTo>
                  <a:lnTo>
                    <a:pt x="3658" y="367446"/>
                  </a:lnTo>
                  <a:lnTo>
                    <a:pt x="287" y="367446"/>
                  </a:lnTo>
                  <a:lnTo>
                    <a:pt x="0" y="368151"/>
                  </a:lnTo>
                  <a:lnTo>
                    <a:pt x="1562" y="370817"/>
                  </a:lnTo>
                  <a:lnTo>
                    <a:pt x="10252" y="368709"/>
                  </a:lnTo>
                  <a:lnTo>
                    <a:pt x="45570" y="349116"/>
                  </a:lnTo>
                  <a:lnTo>
                    <a:pt x="80987" y="319446"/>
                  </a:lnTo>
                  <a:lnTo>
                    <a:pt x="103879" y="286611"/>
                  </a:lnTo>
                  <a:lnTo>
                    <a:pt x="125106" y="242619"/>
                  </a:lnTo>
                  <a:lnTo>
                    <a:pt x="134718" y="215084"/>
                  </a:lnTo>
                  <a:lnTo>
                    <a:pt x="143948" y="185438"/>
                  </a:lnTo>
                  <a:lnTo>
                    <a:pt x="151512" y="158618"/>
                  </a:lnTo>
                  <a:lnTo>
                    <a:pt x="157966" y="133683"/>
                  </a:lnTo>
                  <a:lnTo>
                    <a:pt x="166784" y="89279"/>
                  </a:lnTo>
                  <a:lnTo>
                    <a:pt x="168351" y="53081"/>
                  </a:lnTo>
                  <a:lnTo>
                    <a:pt x="162932" y="28056"/>
                  </a:lnTo>
                  <a:lnTo>
                    <a:pt x="158525" y="18419"/>
                  </a:lnTo>
                  <a:lnTo>
                    <a:pt x="146100" y="5830"/>
                  </a:lnTo>
                  <a:lnTo>
                    <a:pt x="138837" y="1485"/>
                  </a:lnTo>
                  <a:lnTo>
                    <a:pt x="131171" y="0"/>
                  </a:lnTo>
                  <a:lnTo>
                    <a:pt x="115129" y="2113"/>
                  </a:lnTo>
                  <a:lnTo>
                    <a:pt x="96710" y="19044"/>
                  </a:lnTo>
                  <a:lnTo>
                    <a:pt x="78176" y="48206"/>
                  </a:lnTo>
                  <a:lnTo>
                    <a:pt x="62882" y="89389"/>
                  </a:lnTo>
                  <a:lnTo>
                    <a:pt x="56546" y="113636"/>
                  </a:lnTo>
                  <a:lnTo>
                    <a:pt x="50912" y="139678"/>
                  </a:lnTo>
                  <a:lnTo>
                    <a:pt x="45743" y="166917"/>
                  </a:lnTo>
                  <a:lnTo>
                    <a:pt x="44414" y="192133"/>
                  </a:lnTo>
                  <a:lnTo>
                    <a:pt x="48584" y="238964"/>
                  </a:lnTo>
                  <a:lnTo>
                    <a:pt x="61254" y="279534"/>
                  </a:lnTo>
                  <a:lnTo>
                    <a:pt x="78645" y="312852"/>
                  </a:lnTo>
                  <a:lnTo>
                    <a:pt x="98134" y="334715"/>
                  </a:lnTo>
                  <a:lnTo>
                    <a:pt x="118554" y="345843"/>
                  </a:lnTo>
                  <a:lnTo>
                    <a:pt x="128939" y="348811"/>
                  </a:lnTo>
                  <a:lnTo>
                    <a:pt x="137978" y="347967"/>
                  </a:lnTo>
                  <a:lnTo>
                    <a:pt x="153667" y="339504"/>
                  </a:lnTo>
                  <a:lnTo>
                    <a:pt x="187206" y="310465"/>
                  </a:lnTo>
                  <a:lnTo>
                    <a:pt x="191068" y="304962"/>
                  </a:lnTo>
                  <a:lnTo>
                    <a:pt x="192098" y="302507"/>
                  </a:lnTo>
                  <a:lnTo>
                    <a:pt x="192079" y="302281"/>
                  </a:lnTo>
                  <a:lnTo>
                    <a:pt x="190176" y="305793"/>
                  </a:lnTo>
                  <a:lnTo>
                    <a:pt x="182877" y="341115"/>
                  </a:lnTo>
                  <a:lnTo>
                    <a:pt x="178429" y="350393"/>
                  </a:lnTo>
                  <a:lnTo>
                    <a:pt x="178733" y="351844"/>
                  </a:lnTo>
                  <a:lnTo>
                    <a:pt x="179642" y="352812"/>
                  </a:lnTo>
                  <a:lnTo>
                    <a:pt x="174177" y="344060"/>
                  </a:lnTo>
                  <a:lnTo>
                    <a:pt x="173048" y="330006"/>
                  </a:lnTo>
                  <a:lnTo>
                    <a:pt x="178260" y="292853"/>
                  </a:lnTo>
                  <a:lnTo>
                    <a:pt x="185681" y="259504"/>
                  </a:lnTo>
                  <a:lnTo>
                    <a:pt x="200348" y="219752"/>
                  </a:lnTo>
                  <a:lnTo>
                    <a:pt x="207022" y="203967"/>
                  </a:lnTo>
                  <a:lnTo>
                    <a:pt x="211200" y="199899"/>
                  </a:lnTo>
                  <a:lnTo>
                    <a:pt x="216102" y="197892"/>
                  </a:lnTo>
                  <a:lnTo>
                    <a:pt x="221488" y="197260"/>
                  </a:lnTo>
                  <a:lnTo>
                    <a:pt x="231234" y="200321"/>
                  </a:lnTo>
                  <a:lnTo>
                    <a:pt x="235809" y="203112"/>
                  </a:lnTo>
                  <a:lnTo>
                    <a:pt x="248989" y="230638"/>
                  </a:lnTo>
                  <a:lnTo>
                    <a:pt x="261831" y="266703"/>
                  </a:lnTo>
                  <a:lnTo>
                    <a:pt x="278108" y="311040"/>
                  </a:lnTo>
                  <a:lnTo>
                    <a:pt x="295758" y="354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196"/>
            <p:cNvSpPr/>
            <p:nvPr>
              <p:custDataLst>
                <p:tags r:id="rId121"/>
              </p:custDataLst>
            </p:nvPr>
          </p:nvSpPr>
          <p:spPr>
            <a:xfrm>
              <a:off x="5538497" y="1004495"/>
              <a:ext cx="144754" cy="176606"/>
            </a:xfrm>
            <a:custGeom>
              <a:avLst/>
              <a:gdLst/>
              <a:ahLst/>
              <a:cxnLst/>
              <a:rect l="0" t="0" r="0" b="0"/>
              <a:pathLst>
                <a:path w="144754" h="176606">
                  <a:moveTo>
                    <a:pt x="17753" y="30555"/>
                  </a:moveTo>
                  <a:lnTo>
                    <a:pt x="17753" y="30555"/>
                  </a:lnTo>
                  <a:lnTo>
                    <a:pt x="17753" y="25088"/>
                  </a:lnTo>
                  <a:lnTo>
                    <a:pt x="21124" y="31209"/>
                  </a:lnTo>
                  <a:lnTo>
                    <a:pt x="23841" y="78500"/>
                  </a:lnTo>
                  <a:lnTo>
                    <a:pt x="14618" y="125084"/>
                  </a:lnTo>
                  <a:lnTo>
                    <a:pt x="649" y="171437"/>
                  </a:lnTo>
                  <a:lnTo>
                    <a:pt x="0" y="173160"/>
                  </a:lnTo>
                  <a:lnTo>
                    <a:pt x="273" y="172897"/>
                  </a:lnTo>
                  <a:lnTo>
                    <a:pt x="11026" y="141771"/>
                  </a:lnTo>
                  <a:lnTo>
                    <a:pt x="18526" y="110558"/>
                  </a:lnTo>
                  <a:lnTo>
                    <a:pt x="27974" y="75990"/>
                  </a:lnTo>
                  <a:lnTo>
                    <a:pt x="48455" y="34845"/>
                  </a:lnTo>
                  <a:lnTo>
                    <a:pt x="72814" y="4670"/>
                  </a:lnTo>
                  <a:lnTo>
                    <a:pt x="77744" y="598"/>
                  </a:lnTo>
                  <a:lnTo>
                    <a:pt x="82442" y="0"/>
                  </a:lnTo>
                  <a:lnTo>
                    <a:pt x="86984" y="1719"/>
                  </a:lnTo>
                  <a:lnTo>
                    <a:pt x="91424" y="4981"/>
                  </a:lnTo>
                  <a:lnTo>
                    <a:pt x="107785" y="29798"/>
                  </a:lnTo>
                  <a:lnTo>
                    <a:pt x="122667" y="70704"/>
                  </a:lnTo>
                  <a:lnTo>
                    <a:pt x="132643" y="115202"/>
                  </a:lnTo>
                  <a:lnTo>
                    <a:pt x="141630" y="160817"/>
                  </a:lnTo>
                  <a:lnTo>
                    <a:pt x="144753" y="176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197"/>
            <p:cNvSpPr/>
            <p:nvPr>
              <p:custDataLst>
                <p:tags r:id="rId122"/>
              </p:custDataLst>
            </p:nvPr>
          </p:nvSpPr>
          <p:spPr>
            <a:xfrm>
              <a:off x="5182483" y="1098550"/>
              <a:ext cx="208668" cy="25401"/>
            </a:xfrm>
            <a:custGeom>
              <a:avLst/>
              <a:gdLst/>
              <a:ahLst/>
              <a:cxnLst/>
              <a:rect l="0" t="0" r="0" b="0"/>
              <a:pathLst>
                <a:path w="2086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37464" y="24694"/>
                  </a:lnTo>
                  <a:lnTo>
                    <a:pt x="68371" y="22029"/>
                  </a:lnTo>
                  <a:lnTo>
                    <a:pt x="103275" y="16611"/>
                  </a:lnTo>
                  <a:lnTo>
                    <a:pt x="139248" y="10205"/>
                  </a:lnTo>
                  <a:lnTo>
                    <a:pt x="185589" y="3337"/>
                  </a:lnTo>
                  <a:lnTo>
                    <a:pt x="208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3198"/>
          <p:cNvSpPr/>
          <p:nvPr>
            <p:custDataLst>
              <p:tags r:id="rId1"/>
            </p:custDataLst>
          </p:nvPr>
        </p:nvSpPr>
        <p:spPr>
          <a:xfrm>
            <a:off x="7533791" y="1181100"/>
            <a:ext cx="302110" cy="38101"/>
          </a:xfrm>
          <a:custGeom>
            <a:avLst/>
            <a:gdLst/>
            <a:ahLst/>
            <a:cxnLst/>
            <a:rect l="0" t="0" r="0" b="0"/>
            <a:pathLst>
              <a:path w="302110" h="38101">
                <a:moveTo>
                  <a:pt x="3659" y="38100"/>
                </a:moveTo>
                <a:lnTo>
                  <a:pt x="3659" y="38100"/>
                </a:lnTo>
                <a:lnTo>
                  <a:pt x="288" y="34729"/>
                </a:lnTo>
                <a:lnTo>
                  <a:pt x="0" y="33736"/>
                </a:lnTo>
                <a:lnTo>
                  <a:pt x="514" y="33074"/>
                </a:lnTo>
                <a:lnTo>
                  <a:pt x="16521" y="28640"/>
                </a:lnTo>
                <a:lnTo>
                  <a:pt x="55683" y="26360"/>
                </a:lnTo>
                <a:lnTo>
                  <a:pt x="95219" y="23945"/>
                </a:lnTo>
                <a:lnTo>
                  <a:pt x="139602" y="21226"/>
                </a:lnTo>
                <a:lnTo>
                  <a:pt x="182847" y="20017"/>
                </a:lnTo>
                <a:lnTo>
                  <a:pt x="221822" y="17598"/>
                </a:lnTo>
                <a:lnTo>
                  <a:pt x="266090" y="14151"/>
                </a:lnTo>
                <a:lnTo>
                  <a:pt x="283278" y="11934"/>
                </a:lnTo>
                <a:lnTo>
                  <a:pt x="30210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SMARTInkShape-Group603"/>
          <p:cNvGrpSpPr/>
          <p:nvPr/>
        </p:nvGrpSpPr>
        <p:grpSpPr>
          <a:xfrm>
            <a:off x="8356446" y="766017"/>
            <a:ext cx="2152805" cy="1129572"/>
            <a:chOff x="8356446" y="766017"/>
            <a:chExt cx="2152805" cy="1129572"/>
          </a:xfrm>
        </p:grpSpPr>
        <p:sp>
          <p:nvSpPr>
            <p:cNvPr id="31" name="SMARTInkShape-3199"/>
            <p:cNvSpPr/>
            <p:nvPr>
              <p:custDataLst>
                <p:tags r:id="rId99"/>
              </p:custDataLst>
            </p:nvPr>
          </p:nvSpPr>
          <p:spPr>
            <a:xfrm>
              <a:off x="9553091" y="1111250"/>
              <a:ext cx="194160" cy="25401"/>
            </a:xfrm>
            <a:custGeom>
              <a:avLst/>
              <a:gdLst/>
              <a:ahLst/>
              <a:cxnLst/>
              <a:rect l="0" t="0" r="0" b="0"/>
              <a:pathLst>
                <a:path w="1941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1036"/>
                  </a:lnTo>
                  <a:lnTo>
                    <a:pt x="514" y="20374"/>
                  </a:lnTo>
                  <a:lnTo>
                    <a:pt x="19892" y="15940"/>
                  </a:lnTo>
                  <a:lnTo>
                    <a:pt x="61150" y="10289"/>
                  </a:lnTo>
                  <a:lnTo>
                    <a:pt x="95533" y="6219"/>
                  </a:lnTo>
                  <a:lnTo>
                    <a:pt x="130569" y="2764"/>
                  </a:lnTo>
                  <a:lnTo>
                    <a:pt x="173122" y="819"/>
                  </a:lnTo>
                  <a:lnTo>
                    <a:pt x="194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200"/>
            <p:cNvSpPr/>
            <p:nvPr>
              <p:custDataLst>
                <p:tags r:id="rId100"/>
              </p:custDataLst>
            </p:nvPr>
          </p:nvSpPr>
          <p:spPr>
            <a:xfrm>
              <a:off x="9398000" y="1029845"/>
              <a:ext cx="25401" cy="24256"/>
            </a:xfrm>
            <a:custGeom>
              <a:avLst/>
              <a:gdLst/>
              <a:ahLst/>
              <a:cxnLst/>
              <a:rect l="0" t="0" r="0" b="0"/>
              <a:pathLst>
                <a:path w="25401" h="24256">
                  <a:moveTo>
                    <a:pt x="25400" y="24255"/>
                  </a:moveTo>
                  <a:lnTo>
                    <a:pt x="25400" y="24255"/>
                  </a:lnTo>
                  <a:lnTo>
                    <a:pt x="19625" y="19185"/>
                  </a:lnTo>
                  <a:lnTo>
                    <a:pt x="10205" y="14129"/>
                  </a:lnTo>
                  <a:lnTo>
                    <a:pt x="440" y="11655"/>
                  </a:lnTo>
                  <a:lnTo>
                    <a:pt x="3501" y="11585"/>
                  </a:lnTo>
                  <a:lnTo>
                    <a:pt x="6965" y="9687"/>
                  </a:lnTo>
                  <a:lnTo>
                    <a:pt x="8876" y="8193"/>
                  </a:lnTo>
                  <a:lnTo>
                    <a:pt x="11000" y="4651"/>
                  </a:lnTo>
                  <a:lnTo>
                    <a:pt x="11568" y="2719"/>
                  </a:lnTo>
                  <a:lnTo>
                    <a:pt x="11239" y="1431"/>
                  </a:lnTo>
                  <a:lnTo>
                    <a:pt x="10314" y="572"/>
                  </a:lnTo>
                  <a:lnTo>
                    <a:pt x="8993" y="0"/>
                  </a:lnTo>
                  <a:lnTo>
                    <a:pt x="7407" y="324"/>
                  </a:lnTo>
                  <a:lnTo>
                    <a:pt x="0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201"/>
            <p:cNvSpPr/>
            <p:nvPr>
              <p:custDataLst>
                <p:tags r:id="rId101"/>
              </p:custDataLst>
            </p:nvPr>
          </p:nvSpPr>
          <p:spPr>
            <a:xfrm>
              <a:off x="9353550" y="11620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202"/>
            <p:cNvSpPr/>
            <p:nvPr>
              <p:custDataLst>
                <p:tags r:id="rId102"/>
              </p:custDataLst>
            </p:nvPr>
          </p:nvSpPr>
          <p:spPr>
            <a:xfrm>
              <a:off x="9759950" y="959526"/>
              <a:ext cx="298451" cy="218596"/>
            </a:xfrm>
            <a:custGeom>
              <a:avLst/>
              <a:gdLst/>
              <a:ahLst/>
              <a:cxnLst/>
              <a:rect l="0" t="0" r="0" b="0"/>
              <a:pathLst>
                <a:path w="298451" h="218596">
                  <a:moveTo>
                    <a:pt x="0" y="215224"/>
                  </a:moveTo>
                  <a:lnTo>
                    <a:pt x="0" y="215224"/>
                  </a:lnTo>
                  <a:lnTo>
                    <a:pt x="3370" y="218595"/>
                  </a:lnTo>
                  <a:lnTo>
                    <a:pt x="10670" y="218368"/>
                  </a:lnTo>
                  <a:lnTo>
                    <a:pt x="20970" y="215210"/>
                  </a:lnTo>
                  <a:lnTo>
                    <a:pt x="37964" y="204793"/>
                  </a:lnTo>
                  <a:lnTo>
                    <a:pt x="52956" y="186498"/>
                  </a:lnTo>
                  <a:lnTo>
                    <a:pt x="70488" y="151679"/>
                  </a:lnTo>
                  <a:lnTo>
                    <a:pt x="82834" y="114545"/>
                  </a:lnTo>
                  <a:lnTo>
                    <a:pt x="95376" y="79696"/>
                  </a:lnTo>
                  <a:lnTo>
                    <a:pt x="110574" y="37955"/>
                  </a:lnTo>
                  <a:lnTo>
                    <a:pt x="119766" y="337"/>
                  </a:lnTo>
                  <a:lnTo>
                    <a:pt x="120059" y="0"/>
                  </a:lnTo>
                  <a:lnTo>
                    <a:pt x="106757" y="41476"/>
                  </a:lnTo>
                  <a:lnTo>
                    <a:pt x="100364" y="73092"/>
                  </a:lnTo>
                  <a:lnTo>
                    <a:pt x="97523" y="105958"/>
                  </a:lnTo>
                  <a:lnTo>
                    <a:pt x="95924" y="149453"/>
                  </a:lnTo>
                  <a:lnTo>
                    <a:pt x="102192" y="179038"/>
                  </a:lnTo>
                  <a:lnTo>
                    <a:pt x="106228" y="184750"/>
                  </a:lnTo>
                  <a:lnTo>
                    <a:pt x="111034" y="188558"/>
                  </a:lnTo>
                  <a:lnTo>
                    <a:pt x="116356" y="191097"/>
                  </a:lnTo>
                  <a:lnTo>
                    <a:pt x="122021" y="191378"/>
                  </a:lnTo>
                  <a:lnTo>
                    <a:pt x="133958" y="187928"/>
                  </a:lnTo>
                  <a:lnTo>
                    <a:pt x="159322" y="164568"/>
                  </a:lnTo>
                  <a:lnTo>
                    <a:pt x="182438" y="127464"/>
                  </a:lnTo>
                  <a:lnTo>
                    <a:pt x="206519" y="86852"/>
                  </a:lnTo>
                  <a:lnTo>
                    <a:pt x="208235" y="86604"/>
                  </a:lnTo>
                  <a:lnTo>
                    <a:pt x="210084" y="87849"/>
                  </a:lnTo>
                  <a:lnTo>
                    <a:pt x="236607" y="129534"/>
                  </a:lnTo>
                  <a:lnTo>
                    <a:pt x="257862" y="147423"/>
                  </a:lnTo>
                  <a:lnTo>
                    <a:pt x="273824" y="153340"/>
                  </a:lnTo>
                  <a:lnTo>
                    <a:pt x="298450" y="158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203"/>
            <p:cNvSpPr/>
            <p:nvPr>
              <p:custDataLst>
                <p:tags r:id="rId103"/>
              </p:custDataLst>
            </p:nvPr>
          </p:nvSpPr>
          <p:spPr>
            <a:xfrm>
              <a:off x="10230732" y="766017"/>
              <a:ext cx="278519" cy="135684"/>
            </a:xfrm>
            <a:custGeom>
              <a:avLst/>
              <a:gdLst/>
              <a:ahLst/>
              <a:cxnLst/>
              <a:rect l="0" t="0" r="0" b="0"/>
              <a:pathLst>
                <a:path w="278519" h="135684">
                  <a:moveTo>
                    <a:pt x="5468" y="21383"/>
                  </a:moveTo>
                  <a:lnTo>
                    <a:pt x="5468" y="21383"/>
                  </a:lnTo>
                  <a:lnTo>
                    <a:pt x="0" y="10448"/>
                  </a:lnTo>
                  <a:lnTo>
                    <a:pt x="411" y="9154"/>
                  </a:lnTo>
                  <a:lnTo>
                    <a:pt x="2750" y="5835"/>
                  </a:lnTo>
                  <a:lnTo>
                    <a:pt x="14776" y="0"/>
                  </a:lnTo>
                  <a:lnTo>
                    <a:pt x="38486" y="544"/>
                  </a:lnTo>
                  <a:lnTo>
                    <a:pt x="72328" y="7755"/>
                  </a:lnTo>
                  <a:lnTo>
                    <a:pt x="86689" y="14385"/>
                  </a:lnTo>
                  <a:lnTo>
                    <a:pt x="91366" y="18835"/>
                  </a:lnTo>
                  <a:lnTo>
                    <a:pt x="96561" y="29423"/>
                  </a:lnTo>
                  <a:lnTo>
                    <a:pt x="95107" y="43065"/>
                  </a:lnTo>
                  <a:lnTo>
                    <a:pt x="92745" y="50655"/>
                  </a:lnTo>
                  <a:lnTo>
                    <a:pt x="54354" y="96483"/>
                  </a:lnTo>
                  <a:lnTo>
                    <a:pt x="52875" y="102494"/>
                  </a:lnTo>
                  <a:lnTo>
                    <a:pt x="54006" y="107913"/>
                  </a:lnTo>
                  <a:lnTo>
                    <a:pt x="56877" y="112936"/>
                  </a:lnTo>
                  <a:lnTo>
                    <a:pt x="73237" y="118518"/>
                  </a:lnTo>
                  <a:lnTo>
                    <a:pt x="113976" y="123541"/>
                  </a:lnTo>
                  <a:lnTo>
                    <a:pt x="149649" y="127465"/>
                  </a:lnTo>
                  <a:lnTo>
                    <a:pt x="191374" y="131560"/>
                  </a:lnTo>
                  <a:lnTo>
                    <a:pt x="228262" y="133850"/>
                  </a:lnTo>
                  <a:lnTo>
                    <a:pt x="278518" y="135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204"/>
            <p:cNvSpPr/>
            <p:nvPr>
              <p:custDataLst>
                <p:tags r:id="rId104"/>
              </p:custDataLst>
            </p:nvPr>
          </p:nvSpPr>
          <p:spPr>
            <a:xfrm>
              <a:off x="8382000" y="1435100"/>
              <a:ext cx="1536701" cy="88901"/>
            </a:xfrm>
            <a:custGeom>
              <a:avLst/>
              <a:gdLst/>
              <a:ahLst/>
              <a:cxnLst/>
              <a:rect l="0" t="0" r="0" b="0"/>
              <a:pathLst>
                <a:path w="1536701" h="88901">
                  <a:moveTo>
                    <a:pt x="0" y="88900"/>
                  </a:moveTo>
                  <a:lnTo>
                    <a:pt x="0" y="88900"/>
                  </a:lnTo>
                  <a:lnTo>
                    <a:pt x="0" y="85529"/>
                  </a:lnTo>
                  <a:lnTo>
                    <a:pt x="30338" y="83433"/>
                  </a:lnTo>
                  <a:lnTo>
                    <a:pt x="54092" y="81022"/>
                  </a:lnTo>
                  <a:lnTo>
                    <a:pt x="84745" y="77298"/>
                  </a:lnTo>
                  <a:lnTo>
                    <a:pt x="119997" y="72698"/>
                  </a:lnTo>
                  <a:lnTo>
                    <a:pt x="168192" y="67516"/>
                  </a:lnTo>
                  <a:lnTo>
                    <a:pt x="225016" y="61944"/>
                  </a:lnTo>
                  <a:lnTo>
                    <a:pt x="287595" y="56112"/>
                  </a:lnTo>
                  <a:lnTo>
                    <a:pt x="358241" y="50108"/>
                  </a:lnTo>
                  <a:lnTo>
                    <a:pt x="434266" y="43989"/>
                  </a:lnTo>
                  <a:lnTo>
                    <a:pt x="513877" y="37793"/>
                  </a:lnTo>
                  <a:lnTo>
                    <a:pt x="600818" y="32956"/>
                  </a:lnTo>
                  <a:lnTo>
                    <a:pt x="692645" y="29026"/>
                  </a:lnTo>
                  <a:lnTo>
                    <a:pt x="787729" y="25701"/>
                  </a:lnTo>
                  <a:lnTo>
                    <a:pt x="877932" y="22778"/>
                  </a:lnTo>
                  <a:lnTo>
                    <a:pt x="964876" y="20125"/>
                  </a:lnTo>
                  <a:lnTo>
                    <a:pt x="1049651" y="17650"/>
                  </a:lnTo>
                  <a:lnTo>
                    <a:pt x="1128040" y="14589"/>
                  </a:lnTo>
                  <a:lnTo>
                    <a:pt x="1202171" y="11137"/>
                  </a:lnTo>
                  <a:lnTo>
                    <a:pt x="1273464" y="7425"/>
                  </a:lnTo>
                  <a:lnTo>
                    <a:pt x="1334398" y="4950"/>
                  </a:lnTo>
                  <a:lnTo>
                    <a:pt x="1388427" y="3300"/>
                  </a:lnTo>
                  <a:lnTo>
                    <a:pt x="1437852" y="2200"/>
                  </a:lnTo>
                  <a:lnTo>
                    <a:pt x="1470801" y="1467"/>
                  </a:lnTo>
                  <a:lnTo>
                    <a:pt x="153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205"/>
            <p:cNvSpPr/>
            <p:nvPr>
              <p:custDataLst>
                <p:tags r:id="rId105"/>
              </p:custDataLst>
            </p:nvPr>
          </p:nvSpPr>
          <p:spPr>
            <a:xfrm>
              <a:off x="9364505" y="1784350"/>
              <a:ext cx="331946" cy="105193"/>
            </a:xfrm>
            <a:custGeom>
              <a:avLst/>
              <a:gdLst/>
              <a:ahLst/>
              <a:cxnLst/>
              <a:rect l="0" t="0" r="0" b="0"/>
              <a:pathLst>
                <a:path w="331946" h="105193">
                  <a:moveTo>
                    <a:pt x="116045" y="44450"/>
                  </a:moveTo>
                  <a:lnTo>
                    <a:pt x="116045" y="44450"/>
                  </a:lnTo>
                  <a:lnTo>
                    <a:pt x="110976" y="50225"/>
                  </a:lnTo>
                  <a:lnTo>
                    <a:pt x="88104" y="83947"/>
                  </a:lnTo>
                  <a:lnTo>
                    <a:pt x="67470" y="98643"/>
                  </a:lnTo>
                  <a:lnTo>
                    <a:pt x="36741" y="105192"/>
                  </a:lnTo>
                  <a:lnTo>
                    <a:pt x="18711" y="101080"/>
                  </a:lnTo>
                  <a:lnTo>
                    <a:pt x="10938" y="97020"/>
                  </a:lnTo>
                  <a:lnTo>
                    <a:pt x="5758" y="92197"/>
                  </a:lnTo>
                  <a:lnTo>
                    <a:pt x="0" y="81193"/>
                  </a:lnTo>
                  <a:lnTo>
                    <a:pt x="582" y="74590"/>
                  </a:lnTo>
                  <a:lnTo>
                    <a:pt x="6872" y="59727"/>
                  </a:lnTo>
                  <a:lnTo>
                    <a:pt x="29057" y="38863"/>
                  </a:lnTo>
                  <a:lnTo>
                    <a:pt x="71455" y="22647"/>
                  </a:lnTo>
                  <a:lnTo>
                    <a:pt x="109868" y="15240"/>
                  </a:lnTo>
                  <a:lnTo>
                    <a:pt x="153516" y="10301"/>
                  </a:lnTo>
                  <a:lnTo>
                    <a:pt x="201138" y="8106"/>
                  </a:lnTo>
                  <a:lnTo>
                    <a:pt x="244881" y="7130"/>
                  </a:lnTo>
                  <a:lnTo>
                    <a:pt x="281960" y="5991"/>
                  </a:lnTo>
                  <a:lnTo>
                    <a:pt x="3319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206"/>
            <p:cNvSpPr/>
            <p:nvPr>
              <p:custDataLst>
                <p:tags r:id="rId106"/>
              </p:custDataLst>
            </p:nvPr>
          </p:nvSpPr>
          <p:spPr>
            <a:xfrm>
              <a:off x="9671050" y="1576099"/>
              <a:ext cx="279401" cy="125702"/>
            </a:xfrm>
            <a:custGeom>
              <a:avLst/>
              <a:gdLst/>
              <a:ahLst/>
              <a:cxnLst/>
              <a:rect l="0" t="0" r="0" b="0"/>
              <a:pathLst>
                <a:path w="279401" h="125702">
                  <a:moveTo>
                    <a:pt x="0" y="24101"/>
                  </a:moveTo>
                  <a:lnTo>
                    <a:pt x="0" y="24101"/>
                  </a:lnTo>
                  <a:lnTo>
                    <a:pt x="5026" y="12167"/>
                  </a:lnTo>
                  <a:lnTo>
                    <a:pt x="5467" y="9795"/>
                  </a:lnTo>
                  <a:lnTo>
                    <a:pt x="17246" y="5278"/>
                  </a:lnTo>
                  <a:lnTo>
                    <a:pt x="52560" y="0"/>
                  </a:lnTo>
                  <a:lnTo>
                    <a:pt x="65929" y="3041"/>
                  </a:lnTo>
                  <a:lnTo>
                    <a:pt x="71469" y="5828"/>
                  </a:lnTo>
                  <a:lnTo>
                    <a:pt x="79506" y="14568"/>
                  </a:lnTo>
                  <a:lnTo>
                    <a:pt x="90415" y="40798"/>
                  </a:lnTo>
                  <a:lnTo>
                    <a:pt x="89338" y="56687"/>
                  </a:lnTo>
                  <a:lnTo>
                    <a:pt x="87075" y="64875"/>
                  </a:lnTo>
                  <a:lnTo>
                    <a:pt x="75154" y="79617"/>
                  </a:lnTo>
                  <a:lnTo>
                    <a:pt x="52239" y="99586"/>
                  </a:lnTo>
                  <a:lnTo>
                    <a:pt x="50347" y="103352"/>
                  </a:lnTo>
                  <a:lnTo>
                    <a:pt x="50129" y="111300"/>
                  </a:lnTo>
                  <a:lnTo>
                    <a:pt x="55291" y="113983"/>
                  </a:lnTo>
                  <a:lnTo>
                    <a:pt x="102828" y="118291"/>
                  </a:lnTo>
                  <a:lnTo>
                    <a:pt x="136717" y="118880"/>
                  </a:lnTo>
                  <a:lnTo>
                    <a:pt x="172947" y="119142"/>
                  </a:lnTo>
                  <a:lnTo>
                    <a:pt x="213978" y="121139"/>
                  </a:lnTo>
                  <a:lnTo>
                    <a:pt x="279400" y="125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207"/>
            <p:cNvSpPr/>
            <p:nvPr>
              <p:custDataLst>
                <p:tags r:id="rId107"/>
              </p:custDataLst>
            </p:nvPr>
          </p:nvSpPr>
          <p:spPr>
            <a:xfrm>
              <a:off x="10096500" y="869950"/>
              <a:ext cx="58444" cy="349251"/>
            </a:xfrm>
            <a:custGeom>
              <a:avLst/>
              <a:gdLst/>
              <a:ahLst/>
              <a:cxnLst/>
              <a:rect l="0" t="0" r="0" b="0"/>
              <a:pathLst>
                <a:path w="58444" h="349251">
                  <a:moveTo>
                    <a:pt x="6350" y="0"/>
                  </a:moveTo>
                  <a:lnTo>
                    <a:pt x="6350" y="0"/>
                  </a:lnTo>
                  <a:lnTo>
                    <a:pt x="13092" y="0"/>
                  </a:lnTo>
                  <a:lnTo>
                    <a:pt x="20165" y="3763"/>
                  </a:lnTo>
                  <a:lnTo>
                    <a:pt x="24026" y="6742"/>
                  </a:lnTo>
                  <a:lnTo>
                    <a:pt x="36203" y="34532"/>
                  </a:lnTo>
                  <a:lnTo>
                    <a:pt x="44548" y="67794"/>
                  </a:lnTo>
                  <a:lnTo>
                    <a:pt x="52255" y="109858"/>
                  </a:lnTo>
                  <a:lnTo>
                    <a:pt x="55297" y="133917"/>
                  </a:lnTo>
                  <a:lnTo>
                    <a:pt x="58032" y="159128"/>
                  </a:lnTo>
                  <a:lnTo>
                    <a:pt x="58443" y="183696"/>
                  </a:lnTo>
                  <a:lnTo>
                    <a:pt x="57307" y="207836"/>
                  </a:lnTo>
                  <a:lnTo>
                    <a:pt x="51576" y="253238"/>
                  </a:lnTo>
                  <a:lnTo>
                    <a:pt x="41972" y="292232"/>
                  </a:lnTo>
                  <a:lnTo>
                    <a:pt x="26887" y="318970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208"/>
            <p:cNvSpPr/>
            <p:nvPr>
              <p:custDataLst>
                <p:tags r:id="rId108"/>
              </p:custDataLst>
            </p:nvPr>
          </p:nvSpPr>
          <p:spPr>
            <a:xfrm>
              <a:off x="8941682" y="1641279"/>
              <a:ext cx="373769" cy="254310"/>
            </a:xfrm>
            <a:custGeom>
              <a:avLst/>
              <a:gdLst/>
              <a:ahLst/>
              <a:cxnLst/>
              <a:rect l="0" t="0" r="0" b="0"/>
              <a:pathLst>
                <a:path w="373769" h="254310">
                  <a:moveTo>
                    <a:pt x="5468" y="35121"/>
                  </a:moveTo>
                  <a:lnTo>
                    <a:pt x="5468" y="35121"/>
                  </a:lnTo>
                  <a:lnTo>
                    <a:pt x="0" y="29654"/>
                  </a:lnTo>
                  <a:lnTo>
                    <a:pt x="412" y="28654"/>
                  </a:lnTo>
                  <a:lnTo>
                    <a:pt x="11404" y="16639"/>
                  </a:lnTo>
                  <a:lnTo>
                    <a:pt x="47248" y="6018"/>
                  </a:lnTo>
                  <a:lnTo>
                    <a:pt x="84170" y="0"/>
                  </a:lnTo>
                  <a:lnTo>
                    <a:pt x="127408" y="20"/>
                  </a:lnTo>
                  <a:lnTo>
                    <a:pt x="149503" y="7526"/>
                  </a:lnTo>
                  <a:lnTo>
                    <a:pt x="164969" y="19799"/>
                  </a:lnTo>
                  <a:lnTo>
                    <a:pt x="171069" y="27023"/>
                  </a:lnTo>
                  <a:lnTo>
                    <a:pt x="173019" y="36072"/>
                  </a:lnTo>
                  <a:lnTo>
                    <a:pt x="169541" y="57416"/>
                  </a:lnTo>
                  <a:lnTo>
                    <a:pt x="145569" y="93233"/>
                  </a:lnTo>
                  <a:lnTo>
                    <a:pt x="108284" y="134027"/>
                  </a:lnTo>
                  <a:lnTo>
                    <a:pt x="76070" y="174023"/>
                  </a:lnTo>
                  <a:lnTo>
                    <a:pt x="55394" y="205943"/>
                  </a:lnTo>
                  <a:lnTo>
                    <a:pt x="50706" y="222519"/>
                  </a:lnTo>
                  <a:lnTo>
                    <a:pt x="50443" y="229903"/>
                  </a:lnTo>
                  <a:lnTo>
                    <a:pt x="54501" y="236237"/>
                  </a:lnTo>
                  <a:lnTo>
                    <a:pt x="70299" y="247037"/>
                  </a:lnTo>
                  <a:lnTo>
                    <a:pt x="116478" y="254309"/>
                  </a:lnTo>
                  <a:lnTo>
                    <a:pt x="160403" y="252247"/>
                  </a:lnTo>
                  <a:lnTo>
                    <a:pt x="184958" y="249722"/>
                  </a:lnTo>
                  <a:lnTo>
                    <a:pt x="209794" y="248038"/>
                  </a:lnTo>
                  <a:lnTo>
                    <a:pt x="234819" y="246916"/>
                  </a:lnTo>
                  <a:lnTo>
                    <a:pt x="259969" y="246167"/>
                  </a:lnTo>
                  <a:lnTo>
                    <a:pt x="306728" y="241573"/>
                  </a:lnTo>
                  <a:lnTo>
                    <a:pt x="373768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209"/>
            <p:cNvSpPr/>
            <p:nvPr>
              <p:custDataLst>
                <p:tags r:id="rId109"/>
              </p:custDataLst>
            </p:nvPr>
          </p:nvSpPr>
          <p:spPr>
            <a:xfrm>
              <a:off x="9144000" y="927100"/>
              <a:ext cx="203201" cy="330201"/>
            </a:xfrm>
            <a:custGeom>
              <a:avLst/>
              <a:gdLst/>
              <a:ahLst/>
              <a:cxnLst/>
              <a:rect l="0" t="0" r="0" b="0"/>
              <a:pathLst>
                <a:path w="203201" h="330201">
                  <a:moveTo>
                    <a:pt x="203200" y="0"/>
                  </a:moveTo>
                  <a:lnTo>
                    <a:pt x="203200" y="0"/>
                  </a:lnTo>
                  <a:lnTo>
                    <a:pt x="199829" y="0"/>
                  </a:lnTo>
                  <a:lnTo>
                    <a:pt x="187620" y="6742"/>
                  </a:lnTo>
                  <a:lnTo>
                    <a:pt x="152981" y="48421"/>
                  </a:lnTo>
                  <a:lnTo>
                    <a:pt x="127728" y="80787"/>
                  </a:lnTo>
                  <a:lnTo>
                    <a:pt x="101923" y="118220"/>
                  </a:lnTo>
                  <a:lnTo>
                    <a:pt x="77049" y="157670"/>
                  </a:lnTo>
                  <a:lnTo>
                    <a:pt x="54234" y="196370"/>
                  </a:lnTo>
                  <a:lnTo>
                    <a:pt x="34217" y="230974"/>
                  </a:lnTo>
                  <a:lnTo>
                    <a:pt x="12726" y="274459"/>
                  </a:lnTo>
                  <a:lnTo>
                    <a:pt x="1675" y="319410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210"/>
            <p:cNvSpPr/>
            <p:nvPr>
              <p:custDataLst>
                <p:tags r:id="rId110"/>
              </p:custDataLst>
            </p:nvPr>
          </p:nvSpPr>
          <p:spPr>
            <a:xfrm>
              <a:off x="9124950" y="933450"/>
              <a:ext cx="171451" cy="273051"/>
            </a:xfrm>
            <a:custGeom>
              <a:avLst/>
              <a:gdLst/>
              <a:ahLst/>
              <a:cxnLst/>
              <a:rect l="0" t="0" r="0" b="0"/>
              <a:pathLst>
                <a:path w="171451" h="273051">
                  <a:moveTo>
                    <a:pt x="0" y="0"/>
                  </a:moveTo>
                  <a:lnTo>
                    <a:pt x="0" y="0"/>
                  </a:lnTo>
                  <a:lnTo>
                    <a:pt x="3370" y="22322"/>
                  </a:lnTo>
                  <a:lnTo>
                    <a:pt x="18952" y="63764"/>
                  </a:lnTo>
                  <a:lnTo>
                    <a:pt x="37350" y="98190"/>
                  </a:lnTo>
                  <a:lnTo>
                    <a:pt x="60345" y="134656"/>
                  </a:lnTo>
                  <a:lnTo>
                    <a:pt x="87027" y="172031"/>
                  </a:lnTo>
                  <a:lnTo>
                    <a:pt x="126445" y="218659"/>
                  </a:lnTo>
                  <a:lnTo>
                    <a:pt x="1714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211"/>
            <p:cNvSpPr/>
            <p:nvPr>
              <p:custDataLst>
                <p:tags r:id="rId111"/>
              </p:custDataLst>
            </p:nvPr>
          </p:nvSpPr>
          <p:spPr>
            <a:xfrm>
              <a:off x="8860300" y="922807"/>
              <a:ext cx="188451" cy="288002"/>
            </a:xfrm>
            <a:custGeom>
              <a:avLst/>
              <a:gdLst/>
              <a:ahLst/>
              <a:cxnLst/>
              <a:rect l="0" t="0" r="0" b="0"/>
              <a:pathLst>
                <a:path w="188451" h="288002">
                  <a:moveTo>
                    <a:pt x="156700" y="16993"/>
                  </a:moveTo>
                  <a:lnTo>
                    <a:pt x="156700" y="16993"/>
                  </a:lnTo>
                  <a:lnTo>
                    <a:pt x="156700" y="13622"/>
                  </a:lnTo>
                  <a:lnTo>
                    <a:pt x="146587" y="4784"/>
                  </a:lnTo>
                  <a:lnTo>
                    <a:pt x="135977" y="983"/>
                  </a:lnTo>
                  <a:lnTo>
                    <a:pt x="123500" y="0"/>
                  </a:lnTo>
                  <a:lnTo>
                    <a:pt x="108548" y="1914"/>
                  </a:lnTo>
                  <a:lnTo>
                    <a:pt x="77522" y="23814"/>
                  </a:lnTo>
                  <a:lnTo>
                    <a:pt x="44889" y="60485"/>
                  </a:lnTo>
                  <a:lnTo>
                    <a:pt x="25396" y="93943"/>
                  </a:lnTo>
                  <a:lnTo>
                    <a:pt x="9442" y="131626"/>
                  </a:lnTo>
                  <a:lnTo>
                    <a:pt x="0" y="169541"/>
                  </a:lnTo>
                  <a:lnTo>
                    <a:pt x="2859" y="205677"/>
                  </a:lnTo>
                  <a:lnTo>
                    <a:pt x="7573" y="223216"/>
                  </a:lnTo>
                  <a:lnTo>
                    <a:pt x="25980" y="252111"/>
                  </a:lnTo>
                  <a:lnTo>
                    <a:pt x="37803" y="264755"/>
                  </a:lnTo>
                  <a:lnTo>
                    <a:pt x="69755" y="280685"/>
                  </a:lnTo>
                  <a:lnTo>
                    <a:pt x="107474" y="288001"/>
                  </a:lnTo>
                  <a:lnTo>
                    <a:pt x="147757" y="286548"/>
                  </a:lnTo>
                  <a:lnTo>
                    <a:pt x="188450" y="283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212"/>
            <p:cNvSpPr/>
            <p:nvPr>
              <p:custDataLst>
                <p:tags r:id="rId112"/>
              </p:custDataLst>
            </p:nvPr>
          </p:nvSpPr>
          <p:spPr>
            <a:xfrm>
              <a:off x="8356446" y="901823"/>
              <a:ext cx="438305" cy="373856"/>
            </a:xfrm>
            <a:custGeom>
              <a:avLst/>
              <a:gdLst/>
              <a:ahLst/>
              <a:cxnLst/>
              <a:rect l="0" t="0" r="0" b="0"/>
              <a:pathLst>
                <a:path w="438305" h="373856">
                  <a:moveTo>
                    <a:pt x="222404" y="18927"/>
                  </a:moveTo>
                  <a:lnTo>
                    <a:pt x="222404" y="18927"/>
                  </a:lnTo>
                  <a:lnTo>
                    <a:pt x="227430" y="6993"/>
                  </a:lnTo>
                  <a:lnTo>
                    <a:pt x="228731" y="0"/>
                  </a:lnTo>
                  <a:lnTo>
                    <a:pt x="186656" y="38612"/>
                  </a:lnTo>
                  <a:lnTo>
                    <a:pt x="147998" y="71797"/>
                  </a:lnTo>
                  <a:lnTo>
                    <a:pt x="101893" y="105069"/>
                  </a:lnTo>
                  <a:lnTo>
                    <a:pt x="55855" y="144012"/>
                  </a:lnTo>
                  <a:lnTo>
                    <a:pt x="14083" y="184799"/>
                  </a:lnTo>
                  <a:lnTo>
                    <a:pt x="6344" y="197540"/>
                  </a:lnTo>
                  <a:lnTo>
                    <a:pt x="8514" y="202208"/>
                  </a:lnTo>
                  <a:lnTo>
                    <a:pt x="22213" y="209276"/>
                  </a:lnTo>
                  <a:lnTo>
                    <a:pt x="57099" y="213851"/>
                  </a:lnTo>
                  <a:lnTo>
                    <a:pt x="98714" y="218577"/>
                  </a:lnTo>
                  <a:lnTo>
                    <a:pt x="144061" y="227201"/>
                  </a:lnTo>
                  <a:lnTo>
                    <a:pt x="155365" y="234025"/>
                  </a:lnTo>
                  <a:lnTo>
                    <a:pt x="157955" y="238525"/>
                  </a:lnTo>
                  <a:lnTo>
                    <a:pt x="158953" y="249171"/>
                  </a:lnTo>
                  <a:lnTo>
                    <a:pt x="147637" y="262839"/>
                  </a:lnTo>
                  <a:lnTo>
                    <a:pt x="111821" y="288282"/>
                  </a:lnTo>
                  <a:lnTo>
                    <a:pt x="64755" y="316282"/>
                  </a:lnTo>
                  <a:lnTo>
                    <a:pt x="25175" y="340571"/>
                  </a:lnTo>
                  <a:lnTo>
                    <a:pt x="3098" y="357410"/>
                  </a:lnTo>
                  <a:lnTo>
                    <a:pt x="0" y="360999"/>
                  </a:lnTo>
                  <a:lnTo>
                    <a:pt x="51" y="364097"/>
                  </a:lnTo>
                  <a:lnTo>
                    <a:pt x="2202" y="366868"/>
                  </a:lnTo>
                  <a:lnTo>
                    <a:pt x="5753" y="369421"/>
                  </a:lnTo>
                  <a:lnTo>
                    <a:pt x="41088" y="373014"/>
                  </a:lnTo>
                  <a:lnTo>
                    <a:pt x="79730" y="373855"/>
                  </a:lnTo>
                  <a:lnTo>
                    <a:pt x="127244" y="373523"/>
                  </a:lnTo>
                  <a:lnTo>
                    <a:pt x="154730" y="372446"/>
                  </a:lnTo>
                  <a:lnTo>
                    <a:pt x="183638" y="371023"/>
                  </a:lnTo>
                  <a:lnTo>
                    <a:pt x="212082" y="369369"/>
                  </a:lnTo>
                  <a:lnTo>
                    <a:pt x="240218" y="367561"/>
                  </a:lnTo>
                  <a:lnTo>
                    <a:pt x="268146" y="365649"/>
                  </a:lnTo>
                  <a:lnTo>
                    <a:pt x="294527" y="362964"/>
                  </a:lnTo>
                  <a:lnTo>
                    <a:pt x="319875" y="359763"/>
                  </a:lnTo>
                  <a:lnTo>
                    <a:pt x="365912" y="351737"/>
                  </a:lnTo>
                  <a:lnTo>
                    <a:pt x="402837" y="341115"/>
                  </a:lnTo>
                  <a:lnTo>
                    <a:pt x="438304" y="330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604"/>
          <p:cNvGrpSpPr/>
          <p:nvPr/>
        </p:nvGrpSpPr>
        <p:grpSpPr>
          <a:xfrm>
            <a:off x="1174750" y="2255394"/>
            <a:ext cx="1312960" cy="1203206"/>
            <a:chOff x="1174750" y="2255394"/>
            <a:chExt cx="1312960" cy="1203206"/>
          </a:xfrm>
        </p:grpSpPr>
        <p:sp>
          <p:nvSpPr>
            <p:cNvPr id="46" name="SMARTInkShape-3213"/>
            <p:cNvSpPr/>
            <p:nvPr>
              <p:custDataLst>
                <p:tags r:id="rId89"/>
              </p:custDataLst>
            </p:nvPr>
          </p:nvSpPr>
          <p:spPr>
            <a:xfrm>
              <a:off x="2101519" y="2440788"/>
              <a:ext cx="228932" cy="238022"/>
            </a:xfrm>
            <a:custGeom>
              <a:avLst/>
              <a:gdLst/>
              <a:ahLst/>
              <a:cxnLst/>
              <a:rect l="0" t="0" r="0" b="0"/>
              <a:pathLst>
                <a:path w="228932" h="238022">
                  <a:moveTo>
                    <a:pt x="133681" y="29362"/>
                  </a:moveTo>
                  <a:lnTo>
                    <a:pt x="133681" y="29362"/>
                  </a:lnTo>
                  <a:lnTo>
                    <a:pt x="123568" y="25991"/>
                  </a:lnTo>
                  <a:lnTo>
                    <a:pt x="103795" y="27266"/>
                  </a:lnTo>
                  <a:lnTo>
                    <a:pt x="67466" y="39793"/>
                  </a:lnTo>
                  <a:lnTo>
                    <a:pt x="40292" y="58088"/>
                  </a:lnTo>
                  <a:lnTo>
                    <a:pt x="20443" y="78112"/>
                  </a:lnTo>
                  <a:lnTo>
                    <a:pt x="7388" y="103005"/>
                  </a:lnTo>
                  <a:lnTo>
                    <a:pt x="645" y="130531"/>
                  </a:lnTo>
                  <a:lnTo>
                    <a:pt x="0" y="159228"/>
                  </a:lnTo>
                  <a:lnTo>
                    <a:pt x="10346" y="196409"/>
                  </a:lnTo>
                  <a:lnTo>
                    <a:pt x="24773" y="215083"/>
                  </a:lnTo>
                  <a:lnTo>
                    <a:pt x="43649" y="229027"/>
                  </a:lnTo>
                  <a:lnTo>
                    <a:pt x="66150" y="237576"/>
                  </a:lnTo>
                  <a:lnTo>
                    <a:pt x="76666" y="238021"/>
                  </a:lnTo>
                  <a:lnTo>
                    <a:pt x="95876" y="232872"/>
                  </a:lnTo>
                  <a:lnTo>
                    <a:pt x="122558" y="214701"/>
                  </a:lnTo>
                  <a:lnTo>
                    <a:pt x="134147" y="191933"/>
                  </a:lnTo>
                  <a:lnTo>
                    <a:pt x="140944" y="160882"/>
                  </a:lnTo>
                  <a:lnTo>
                    <a:pt x="143964" y="121212"/>
                  </a:lnTo>
                  <a:lnTo>
                    <a:pt x="139662" y="81473"/>
                  </a:lnTo>
                  <a:lnTo>
                    <a:pt x="129284" y="46172"/>
                  </a:lnTo>
                  <a:lnTo>
                    <a:pt x="112912" y="21076"/>
                  </a:lnTo>
                  <a:lnTo>
                    <a:pt x="91995" y="6159"/>
                  </a:lnTo>
                  <a:lnTo>
                    <a:pt x="80490" y="1193"/>
                  </a:lnTo>
                  <a:lnTo>
                    <a:pt x="69293" y="0"/>
                  </a:lnTo>
                  <a:lnTo>
                    <a:pt x="47443" y="4318"/>
                  </a:lnTo>
                  <a:lnTo>
                    <a:pt x="29736" y="17055"/>
                  </a:lnTo>
                  <a:lnTo>
                    <a:pt x="16222" y="34476"/>
                  </a:lnTo>
                  <a:lnTo>
                    <a:pt x="7864" y="53977"/>
                  </a:lnTo>
                  <a:lnTo>
                    <a:pt x="5934" y="88161"/>
                  </a:lnTo>
                  <a:lnTo>
                    <a:pt x="13202" y="114988"/>
                  </a:lnTo>
                  <a:lnTo>
                    <a:pt x="18084" y="121018"/>
                  </a:lnTo>
                  <a:lnTo>
                    <a:pt x="31034" y="129600"/>
                  </a:lnTo>
                  <a:lnTo>
                    <a:pt x="64305" y="131656"/>
                  </a:lnTo>
                  <a:lnTo>
                    <a:pt x="95086" y="127508"/>
                  </a:lnTo>
                  <a:lnTo>
                    <a:pt x="129933" y="121665"/>
                  </a:lnTo>
                  <a:lnTo>
                    <a:pt x="166587" y="116717"/>
                  </a:lnTo>
                  <a:lnTo>
                    <a:pt x="213689" y="104133"/>
                  </a:lnTo>
                  <a:lnTo>
                    <a:pt x="228931" y="99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214"/>
            <p:cNvSpPr/>
            <p:nvPr>
              <p:custDataLst>
                <p:tags r:id="rId90"/>
              </p:custDataLst>
            </p:nvPr>
          </p:nvSpPr>
          <p:spPr>
            <a:xfrm>
              <a:off x="2072792" y="2324100"/>
              <a:ext cx="232259" cy="25401"/>
            </a:xfrm>
            <a:custGeom>
              <a:avLst/>
              <a:gdLst/>
              <a:ahLst/>
              <a:cxnLst/>
              <a:rect l="0" t="0" r="0" b="0"/>
              <a:pathLst>
                <a:path w="23225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2029"/>
                  </a:lnTo>
                  <a:lnTo>
                    <a:pt x="0" y="20330"/>
                  </a:lnTo>
                  <a:lnTo>
                    <a:pt x="513" y="18492"/>
                  </a:lnTo>
                  <a:lnTo>
                    <a:pt x="1562" y="16562"/>
                  </a:lnTo>
                  <a:lnTo>
                    <a:pt x="10252" y="14416"/>
                  </a:lnTo>
                  <a:lnTo>
                    <a:pt x="48940" y="13039"/>
                  </a:lnTo>
                  <a:lnTo>
                    <a:pt x="79522" y="14732"/>
                  </a:lnTo>
                  <a:lnTo>
                    <a:pt x="114281" y="17131"/>
                  </a:lnTo>
                  <a:lnTo>
                    <a:pt x="150896" y="18197"/>
                  </a:lnTo>
                  <a:lnTo>
                    <a:pt x="193726" y="22168"/>
                  </a:lnTo>
                  <a:lnTo>
                    <a:pt x="218646" y="21071"/>
                  </a:lnTo>
                  <a:lnTo>
                    <a:pt x="223183" y="18281"/>
                  </a:lnTo>
                  <a:lnTo>
                    <a:pt x="226208" y="14304"/>
                  </a:lnTo>
                  <a:lnTo>
                    <a:pt x="232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215"/>
            <p:cNvSpPr/>
            <p:nvPr>
              <p:custDataLst>
                <p:tags r:id="rId91"/>
              </p:custDataLst>
            </p:nvPr>
          </p:nvSpPr>
          <p:spPr>
            <a:xfrm>
              <a:off x="2263880" y="2255394"/>
              <a:ext cx="64360" cy="157607"/>
            </a:xfrm>
            <a:custGeom>
              <a:avLst/>
              <a:gdLst/>
              <a:ahLst/>
              <a:cxnLst/>
              <a:rect l="0" t="0" r="0" b="0"/>
              <a:pathLst>
                <a:path w="64360" h="157607">
                  <a:moveTo>
                    <a:pt x="9420" y="11556"/>
                  </a:moveTo>
                  <a:lnTo>
                    <a:pt x="9420" y="11556"/>
                  </a:lnTo>
                  <a:lnTo>
                    <a:pt x="582" y="2718"/>
                  </a:lnTo>
                  <a:lnTo>
                    <a:pt x="0" y="1430"/>
                  </a:lnTo>
                  <a:lnTo>
                    <a:pt x="318" y="572"/>
                  </a:lnTo>
                  <a:lnTo>
                    <a:pt x="1235" y="0"/>
                  </a:lnTo>
                  <a:lnTo>
                    <a:pt x="6017" y="3127"/>
                  </a:lnTo>
                  <a:lnTo>
                    <a:pt x="50835" y="48085"/>
                  </a:lnTo>
                  <a:lnTo>
                    <a:pt x="61594" y="68240"/>
                  </a:lnTo>
                  <a:lnTo>
                    <a:pt x="64359" y="81199"/>
                  </a:lnTo>
                  <a:lnTo>
                    <a:pt x="59943" y="95896"/>
                  </a:lnTo>
                  <a:lnTo>
                    <a:pt x="34796" y="138155"/>
                  </a:lnTo>
                  <a:lnTo>
                    <a:pt x="22120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216"/>
            <p:cNvSpPr/>
            <p:nvPr>
              <p:custDataLst>
                <p:tags r:id="rId92"/>
              </p:custDataLst>
            </p:nvPr>
          </p:nvSpPr>
          <p:spPr>
            <a:xfrm>
              <a:off x="2381250" y="2352780"/>
              <a:ext cx="106460" cy="326921"/>
            </a:xfrm>
            <a:custGeom>
              <a:avLst/>
              <a:gdLst/>
              <a:ahLst/>
              <a:cxnLst/>
              <a:rect l="0" t="0" r="0" b="0"/>
              <a:pathLst>
                <a:path w="106460" h="326921">
                  <a:moveTo>
                    <a:pt x="44450" y="9420"/>
                  </a:moveTo>
                  <a:lnTo>
                    <a:pt x="44450" y="9420"/>
                  </a:lnTo>
                  <a:lnTo>
                    <a:pt x="41079" y="6049"/>
                  </a:lnTo>
                  <a:lnTo>
                    <a:pt x="39424" y="2512"/>
                  </a:lnTo>
                  <a:lnTo>
                    <a:pt x="38983" y="582"/>
                  </a:lnTo>
                  <a:lnTo>
                    <a:pt x="39394" y="0"/>
                  </a:lnTo>
                  <a:lnTo>
                    <a:pt x="40374" y="318"/>
                  </a:lnTo>
                  <a:lnTo>
                    <a:pt x="41732" y="1235"/>
                  </a:lnTo>
                  <a:lnTo>
                    <a:pt x="59122" y="25102"/>
                  </a:lnTo>
                  <a:lnTo>
                    <a:pt x="76784" y="64318"/>
                  </a:lnTo>
                  <a:lnTo>
                    <a:pt x="89160" y="102728"/>
                  </a:lnTo>
                  <a:lnTo>
                    <a:pt x="99834" y="145670"/>
                  </a:lnTo>
                  <a:lnTo>
                    <a:pt x="106459" y="188509"/>
                  </a:lnTo>
                  <a:lnTo>
                    <a:pt x="104700" y="226363"/>
                  </a:lnTo>
                  <a:lnTo>
                    <a:pt x="93570" y="260121"/>
                  </a:lnTo>
                  <a:lnTo>
                    <a:pt x="76865" y="288765"/>
                  </a:lnTo>
                  <a:lnTo>
                    <a:pt x="57680" y="308551"/>
                  </a:lnTo>
                  <a:lnTo>
                    <a:pt x="35514" y="318756"/>
                  </a:lnTo>
                  <a:lnTo>
                    <a:pt x="0" y="326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217"/>
            <p:cNvSpPr/>
            <p:nvPr>
              <p:custDataLst>
                <p:tags r:id="rId93"/>
              </p:custDataLst>
            </p:nvPr>
          </p:nvSpPr>
          <p:spPr>
            <a:xfrm>
              <a:off x="1174750" y="2978256"/>
              <a:ext cx="946151" cy="57045"/>
            </a:xfrm>
            <a:custGeom>
              <a:avLst/>
              <a:gdLst/>
              <a:ahLst/>
              <a:cxnLst/>
              <a:rect l="0" t="0" r="0" b="0"/>
              <a:pathLst>
                <a:path w="946151" h="57045">
                  <a:moveTo>
                    <a:pt x="0" y="57044"/>
                  </a:moveTo>
                  <a:lnTo>
                    <a:pt x="0" y="57044"/>
                  </a:lnTo>
                  <a:lnTo>
                    <a:pt x="43370" y="48206"/>
                  </a:lnTo>
                  <a:lnTo>
                    <a:pt x="86303" y="42297"/>
                  </a:lnTo>
                  <a:lnTo>
                    <a:pt x="112569" y="38746"/>
                  </a:lnTo>
                  <a:lnTo>
                    <a:pt x="143485" y="34262"/>
                  </a:lnTo>
                  <a:lnTo>
                    <a:pt x="177501" y="29156"/>
                  </a:lnTo>
                  <a:lnTo>
                    <a:pt x="213584" y="23636"/>
                  </a:lnTo>
                  <a:lnTo>
                    <a:pt x="255278" y="18544"/>
                  </a:lnTo>
                  <a:lnTo>
                    <a:pt x="300713" y="13739"/>
                  </a:lnTo>
                  <a:lnTo>
                    <a:pt x="348642" y="9123"/>
                  </a:lnTo>
                  <a:lnTo>
                    <a:pt x="398939" y="6047"/>
                  </a:lnTo>
                  <a:lnTo>
                    <a:pt x="450815" y="3996"/>
                  </a:lnTo>
                  <a:lnTo>
                    <a:pt x="503743" y="2628"/>
                  </a:lnTo>
                  <a:lnTo>
                    <a:pt x="556668" y="1717"/>
                  </a:lnTo>
                  <a:lnTo>
                    <a:pt x="609589" y="1109"/>
                  </a:lnTo>
                  <a:lnTo>
                    <a:pt x="662510" y="704"/>
                  </a:lnTo>
                  <a:lnTo>
                    <a:pt x="710490" y="434"/>
                  </a:lnTo>
                  <a:lnTo>
                    <a:pt x="755176" y="254"/>
                  </a:lnTo>
                  <a:lnTo>
                    <a:pt x="797668" y="134"/>
                  </a:lnTo>
                  <a:lnTo>
                    <a:pt x="832345" y="54"/>
                  </a:lnTo>
                  <a:lnTo>
                    <a:pt x="861813" y="0"/>
                  </a:lnTo>
                  <a:lnTo>
                    <a:pt x="905845" y="647"/>
                  </a:lnTo>
                  <a:lnTo>
                    <a:pt x="946150" y="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218"/>
            <p:cNvSpPr/>
            <p:nvPr>
              <p:custDataLst>
                <p:tags r:id="rId94"/>
              </p:custDataLst>
            </p:nvPr>
          </p:nvSpPr>
          <p:spPr>
            <a:xfrm>
              <a:off x="1460500" y="3194587"/>
              <a:ext cx="208641" cy="264013"/>
            </a:xfrm>
            <a:custGeom>
              <a:avLst/>
              <a:gdLst/>
              <a:ahLst/>
              <a:cxnLst/>
              <a:rect l="0" t="0" r="0" b="0"/>
              <a:pathLst>
                <a:path w="208641" h="264013">
                  <a:moveTo>
                    <a:pt x="190500" y="196313"/>
                  </a:moveTo>
                  <a:lnTo>
                    <a:pt x="190500" y="196313"/>
                  </a:lnTo>
                  <a:lnTo>
                    <a:pt x="195967" y="190846"/>
                  </a:lnTo>
                  <a:lnTo>
                    <a:pt x="193217" y="183482"/>
                  </a:lnTo>
                  <a:lnTo>
                    <a:pt x="181192" y="172364"/>
                  </a:lnTo>
                  <a:lnTo>
                    <a:pt x="167595" y="163503"/>
                  </a:lnTo>
                  <a:lnTo>
                    <a:pt x="151258" y="159780"/>
                  </a:lnTo>
                  <a:lnTo>
                    <a:pt x="129641" y="162048"/>
                  </a:lnTo>
                  <a:lnTo>
                    <a:pt x="105361" y="173931"/>
                  </a:lnTo>
                  <a:lnTo>
                    <a:pt x="83664" y="194228"/>
                  </a:lnTo>
                  <a:lnTo>
                    <a:pt x="70572" y="221487"/>
                  </a:lnTo>
                  <a:lnTo>
                    <a:pt x="68525" y="237840"/>
                  </a:lnTo>
                  <a:lnTo>
                    <a:pt x="68966" y="245164"/>
                  </a:lnTo>
                  <a:lnTo>
                    <a:pt x="71378" y="250753"/>
                  </a:lnTo>
                  <a:lnTo>
                    <a:pt x="79701" y="258843"/>
                  </a:lnTo>
                  <a:lnTo>
                    <a:pt x="92337" y="262910"/>
                  </a:lnTo>
                  <a:lnTo>
                    <a:pt x="107361" y="264012"/>
                  </a:lnTo>
                  <a:lnTo>
                    <a:pt x="123446" y="262149"/>
                  </a:lnTo>
                  <a:lnTo>
                    <a:pt x="151739" y="250392"/>
                  </a:lnTo>
                  <a:lnTo>
                    <a:pt x="182465" y="226761"/>
                  </a:lnTo>
                  <a:lnTo>
                    <a:pt x="203798" y="190675"/>
                  </a:lnTo>
                  <a:lnTo>
                    <a:pt x="208640" y="157353"/>
                  </a:lnTo>
                  <a:lnTo>
                    <a:pt x="206323" y="119025"/>
                  </a:lnTo>
                  <a:lnTo>
                    <a:pt x="195886" y="78472"/>
                  </a:lnTo>
                  <a:lnTo>
                    <a:pt x="179959" y="44456"/>
                  </a:lnTo>
                  <a:lnTo>
                    <a:pt x="170773" y="29458"/>
                  </a:lnTo>
                  <a:lnTo>
                    <a:pt x="147395" y="10913"/>
                  </a:lnTo>
                  <a:lnTo>
                    <a:pt x="120542" y="1730"/>
                  </a:lnTo>
                  <a:lnTo>
                    <a:pt x="92145" y="0"/>
                  </a:lnTo>
                  <a:lnTo>
                    <a:pt x="64942" y="9109"/>
                  </a:lnTo>
                  <a:lnTo>
                    <a:pt x="40858" y="24917"/>
                  </a:lnTo>
                  <a:lnTo>
                    <a:pt x="23098" y="43701"/>
                  </a:lnTo>
                  <a:lnTo>
                    <a:pt x="0" y="101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219"/>
            <p:cNvSpPr/>
            <p:nvPr>
              <p:custDataLst>
                <p:tags r:id="rId95"/>
              </p:custDataLst>
            </p:nvPr>
          </p:nvSpPr>
          <p:spPr>
            <a:xfrm>
              <a:off x="1741710" y="3346450"/>
              <a:ext cx="385541" cy="102166"/>
            </a:xfrm>
            <a:custGeom>
              <a:avLst/>
              <a:gdLst/>
              <a:ahLst/>
              <a:cxnLst/>
              <a:rect l="0" t="0" r="0" b="0"/>
              <a:pathLst>
                <a:path w="385541" h="102166">
                  <a:moveTo>
                    <a:pt x="112490" y="44450"/>
                  </a:moveTo>
                  <a:lnTo>
                    <a:pt x="112490" y="44450"/>
                  </a:lnTo>
                  <a:lnTo>
                    <a:pt x="109119" y="44450"/>
                  </a:lnTo>
                  <a:lnTo>
                    <a:pt x="108126" y="45155"/>
                  </a:lnTo>
                  <a:lnTo>
                    <a:pt x="107464" y="46331"/>
                  </a:lnTo>
                  <a:lnTo>
                    <a:pt x="97379" y="77053"/>
                  </a:lnTo>
                  <a:lnTo>
                    <a:pt x="89546" y="87397"/>
                  </a:lnTo>
                  <a:lnTo>
                    <a:pt x="79009" y="95993"/>
                  </a:lnTo>
                  <a:lnTo>
                    <a:pt x="67271" y="102165"/>
                  </a:lnTo>
                  <a:lnTo>
                    <a:pt x="47472" y="97853"/>
                  </a:lnTo>
                  <a:lnTo>
                    <a:pt x="25032" y="86529"/>
                  </a:lnTo>
                  <a:lnTo>
                    <a:pt x="8003" y="72089"/>
                  </a:lnTo>
                  <a:lnTo>
                    <a:pt x="3321" y="65698"/>
                  </a:lnTo>
                  <a:lnTo>
                    <a:pt x="905" y="60027"/>
                  </a:lnTo>
                  <a:lnTo>
                    <a:pt x="0" y="54834"/>
                  </a:lnTo>
                  <a:lnTo>
                    <a:pt x="2924" y="49962"/>
                  </a:lnTo>
                  <a:lnTo>
                    <a:pt x="15581" y="40785"/>
                  </a:lnTo>
                  <a:lnTo>
                    <a:pt x="59395" y="27685"/>
                  </a:lnTo>
                  <a:lnTo>
                    <a:pt x="102768" y="21006"/>
                  </a:lnTo>
                  <a:lnTo>
                    <a:pt x="127176" y="18238"/>
                  </a:lnTo>
                  <a:lnTo>
                    <a:pt x="154030" y="15686"/>
                  </a:lnTo>
                  <a:lnTo>
                    <a:pt x="182517" y="13280"/>
                  </a:lnTo>
                  <a:lnTo>
                    <a:pt x="212091" y="10969"/>
                  </a:lnTo>
                  <a:lnTo>
                    <a:pt x="239568" y="9430"/>
                  </a:lnTo>
                  <a:lnTo>
                    <a:pt x="265648" y="8403"/>
                  </a:lnTo>
                  <a:lnTo>
                    <a:pt x="312499" y="6557"/>
                  </a:lnTo>
                  <a:lnTo>
                    <a:pt x="349785" y="3384"/>
                  </a:lnTo>
                  <a:lnTo>
                    <a:pt x="3855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220"/>
            <p:cNvSpPr/>
            <p:nvPr>
              <p:custDataLst>
                <p:tags r:id="rId96"/>
              </p:custDataLst>
            </p:nvPr>
          </p:nvSpPr>
          <p:spPr>
            <a:xfrm>
              <a:off x="1200150" y="2356136"/>
              <a:ext cx="273788" cy="362740"/>
            </a:xfrm>
            <a:custGeom>
              <a:avLst/>
              <a:gdLst/>
              <a:ahLst/>
              <a:cxnLst/>
              <a:rect l="0" t="0" r="0" b="0"/>
              <a:pathLst>
                <a:path w="273788" h="362740">
                  <a:moveTo>
                    <a:pt x="222250" y="247364"/>
                  </a:moveTo>
                  <a:lnTo>
                    <a:pt x="222250" y="247364"/>
                  </a:lnTo>
                  <a:lnTo>
                    <a:pt x="222250" y="243993"/>
                  </a:lnTo>
                  <a:lnTo>
                    <a:pt x="224131" y="240457"/>
                  </a:lnTo>
                  <a:lnTo>
                    <a:pt x="232376" y="230357"/>
                  </a:lnTo>
                  <a:lnTo>
                    <a:pt x="233806" y="226165"/>
                  </a:lnTo>
                  <a:lnTo>
                    <a:pt x="233482" y="224764"/>
                  </a:lnTo>
                  <a:lnTo>
                    <a:pt x="232560" y="223831"/>
                  </a:lnTo>
                  <a:lnTo>
                    <a:pt x="231240" y="223208"/>
                  </a:lnTo>
                  <a:lnTo>
                    <a:pt x="226011" y="215591"/>
                  </a:lnTo>
                  <a:lnTo>
                    <a:pt x="221935" y="213482"/>
                  </a:lnTo>
                  <a:lnTo>
                    <a:pt x="187227" y="209819"/>
                  </a:lnTo>
                  <a:lnTo>
                    <a:pt x="170936" y="215155"/>
                  </a:lnTo>
                  <a:lnTo>
                    <a:pt x="162641" y="219542"/>
                  </a:lnTo>
                  <a:lnTo>
                    <a:pt x="140853" y="245941"/>
                  </a:lnTo>
                  <a:lnTo>
                    <a:pt x="131104" y="283945"/>
                  </a:lnTo>
                  <a:lnTo>
                    <a:pt x="131587" y="319743"/>
                  </a:lnTo>
                  <a:lnTo>
                    <a:pt x="138211" y="338093"/>
                  </a:lnTo>
                  <a:lnTo>
                    <a:pt x="142941" y="345950"/>
                  </a:lnTo>
                  <a:lnTo>
                    <a:pt x="155722" y="356561"/>
                  </a:lnTo>
                  <a:lnTo>
                    <a:pt x="163081" y="360379"/>
                  </a:lnTo>
                  <a:lnTo>
                    <a:pt x="182547" y="362739"/>
                  </a:lnTo>
                  <a:lnTo>
                    <a:pt x="193665" y="362381"/>
                  </a:lnTo>
                  <a:lnTo>
                    <a:pt x="215425" y="352575"/>
                  </a:lnTo>
                  <a:lnTo>
                    <a:pt x="254769" y="317535"/>
                  </a:lnTo>
                  <a:lnTo>
                    <a:pt x="266806" y="289840"/>
                  </a:lnTo>
                  <a:lnTo>
                    <a:pt x="273097" y="252131"/>
                  </a:lnTo>
                  <a:lnTo>
                    <a:pt x="273787" y="227259"/>
                  </a:lnTo>
                  <a:lnTo>
                    <a:pt x="273541" y="200094"/>
                  </a:lnTo>
                  <a:lnTo>
                    <a:pt x="269144" y="172106"/>
                  </a:lnTo>
                  <a:lnTo>
                    <a:pt x="261980" y="143570"/>
                  </a:lnTo>
                  <a:lnTo>
                    <a:pt x="252970" y="114668"/>
                  </a:lnTo>
                  <a:lnTo>
                    <a:pt x="235433" y="67503"/>
                  </a:lnTo>
                  <a:lnTo>
                    <a:pt x="216820" y="31254"/>
                  </a:lnTo>
                  <a:lnTo>
                    <a:pt x="194437" y="8087"/>
                  </a:lnTo>
                  <a:lnTo>
                    <a:pt x="181836" y="2474"/>
                  </a:lnTo>
                  <a:lnTo>
                    <a:pt x="154664" y="0"/>
                  </a:lnTo>
                  <a:lnTo>
                    <a:pt x="126125" y="13011"/>
                  </a:lnTo>
                  <a:lnTo>
                    <a:pt x="84172" y="51867"/>
                  </a:lnTo>
                  <a:lnTo>
                    <a:pt x="58576" y="85688"/>
                  </a:lnTo>
                  <a:lnTo>
                    <a:pt x="35441" y="121885"/>
                  </a:lnTo>
                  <a:lnTo>
                    <a:pt x="9325" y="164481"/>
                  </a:lnTo>
                  <a:lnTo>
                    <a:pt x="2498" y="184422"/>
                  </a:lnTo>
                  <a:lnTo>
                    <a:pt x="0" y="209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221"/>
            <p:cNvSpPr/>
            <p:nvPr>
              <p:custDataLst>
                <p:tags r:id="rId97"/>
              </p:custDataLst>
            </p:nvPr>
          </p:nvSpPr>
          <p:spPr>
            <a:xfrm>
              <a:off x="1524000" y="2288410"/>
              <a:ext cx="285751" cy="409458"/>
            </a:xfrm>
            <a:custGeom>
              <a:avLst/>
              <a:gdLst/>
              <a:ahLst/>
              <a:cxnLst/>
              <a:rect l="0" t="0" r="0" b="0"/>
              <a:pathLst>
                <a:path w="285751" h="409458">
                  <a:moveTo>
                    <a:pt x="0" y="403990"/>
                  </a:moveTo>
                  <a:lnTo>
                    <a:pt x="0" y="403990"/>
                  </a:lnTo>
                  <a:lnTo>
                    <a:pt x="3371" y="407361"/>
                  </a:lnTo>
                  <a:lnTo>
                    <a:pt x="18951" y="409457"/>
                  </a:lnTo>
                  <a:lnTo>
                    <a:pt x="61457" y="396409"/>
                  </a:lnTo>
                  <a:lnTo>
                    <a:pt x="98408" y="378931"/>
                  </a:lnTo>
                  <a:lnTo>
                    <a:pt x="142517" y="349528"/>
                  </a:lnTo>
                  <a:lnTo>
                    <a:pt x="174113" y="321929"/>
                  </a:lnTo>
                  <a:lnTo>
                    <a:pt x="204619" y="281441"/>
                  </a:lnTo>
                  <a:lnTo>
                    <a:pt x="216846" y="256674"/>
                  </a:lnTo>
                  <a:lnTo>
                    <a:pt x="227114" y="229579"/>
                  </a:lnTo>
                  <a:lnTo>
                    <a:pt x="236076" y="200933"/>
                  </a:lnTo>
                  <a:lnTo>
                    <a:pt x="242756" y="172663"/>
                  </a:lnTo>
                  <a:lnTo>
                    <a:pt x="247915" y="144644"/>
                  </a:lnTo>
                  <a:lnTo>
                    <a:pt x="252060" y="116793"/>
                  </a:lnTo>
                  <a:lnTo>
                    <a:pt x="254784" y="72676"/>
                  </a:lnTo>
                  <a:lnTo>
                    <a:pt x="250469" y="27599"/>
                  </a:lnTo>
                  <a:lnTo>
                    <a:pt x="243259" y="10222"/>
                  </a:lnTo>
                  <a:lnTo>
                    <a:pt x="232998" y="147"/>
                  </a:lnTo>
                  <a:lnTo>
                    <a:pt x="226593" y="0"/>
                  </a:lnTo>
                  <a:lnTo>
                    <a:pt x="211951" y="7363"/>
                  </a:lnTo>
                  <a:lnTo>
                    <a:pt x="191211" y="47601"/>
                  </a:lnTo>
                  <a:lnTo>
                    <a:pt x="178116" y="88256"/>
                  </a:lnTo>
                  <a:lnTo>
                    <a:pt x="165946" y="134547"/>
                  </a:lnTo>
                  <a:lnTo>
                    <a:pt x="160725" y="158745"/>
                  </a:lnTo>
                  <a:lnTo>
                    <a:pt x="153278" y="205387"/>
                  </a:lnTo>
                  <a:lnTo>
                    <a:pt x="152320" y="244931"/>
                  </a:lnTo>
                  <a:lnTo>
                    <a:pt x="162489" y="292186"/>
                  </a:lnTo>
                  <a:lnTo>
                    <a:pt x="176875" y="315964"/>
                  </a:lnTo>
                  <a:lnTo>
                    <a:pt x="196439" y="334529"/>
                  </a:lnTo>
                  <a:lnTo>
                    <a:pt x="234515" y="351502"/>
                  </a:lnTo>
                  <a:lnTo>
                    <a:pt x="285750" y="35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222"/>
            <p:cNvSpPr/>
            <p:nvPr>
              <p:custDataLst>
                <p:tags r:id="rId98"/>
              </p:custDataLst>
            </p:nvPr>
          </p:nvSpPr>
          <p:spPr>
            <a:xfrm>
              <a:off x="1904521" y="2373124"/>
              <a:ext cx="133830" cy="327931"/>
            </a:xfrm>
            <a:custGeom>
              <a:avLst/>
              <a:gdLst/>
              <a:ahLst/>
              <a:cxnLst/>
              <a:rect l="0" t="0" r="0" b="0"/>
              <a:pathLst>
                <a:path w="133830" h="327931">
                  <a:moveTo>
                    <a:pt x="102079" y="14476"/>
                  </a:moveTo>
                  <a:lnTo>
                    <a:pt x="102079" y="14476"/>
                  </a:lnTo>
                  <a:lnTo>
                    <a:pt x="88264" y="2543"/>
                  </a:lnTo>
                  <a:lnTo>
                    <a:pt x="84402" y="170"/>
                  </a:lnTo>
                  <a:lnTo>
                    <a:pt x="79006" y="0"/>
                  </a:lnTo>
                  <a:lnTo>
                    <a:pt x="65483" y="3574"/>
                  </a:lnTo>
                  <a:lnTo>
                    <a:pt x="51948" y="13629"/>
                  </a:lnTo>
                  <a:lnTo>
                    <a:pt x="38876" y="29621"/>
                  </a:lnTo>
                  <a:lnTo>
                    <a:pt x="20323" y="69215"/>
                  </a:lnTo>
                  <a:lnTo>
                    <a:pt x="10239" y="107714"/>
                  </a:lnTo>
                  <a:lnTo>
                    <a:pt x="2935" y="154458"/>
                  </a:lnTo>
                  <a:lnTo>
                    <a:pt x="0" y="179764"/>
                  </a:lnTo>
                  <a:lnTo>
                    <a:pt x="501" y="224815"/>
                  </a:lnTo>
                  <a:lnTo>
                    <a:pt x="6839" y="263888"/>
                  </a:lnTo>
                  <a:lnTo>
                    <a:pt x="19063" y="295364"/>
                  </a:lnTo>
                  <a:lnTo>
                    <a:pt x="39548" y="315939"/>
                  </a:lnTo>
                  <a:lnTo>
                    <a:pt x="51925" y="323402"/>
                  </a:lnTo>
                  <a:lnTo>
                    <a:pt x="82611" y="327930"/>
                  </a:lnTo>
                  <a:lnTo>
                    <a:pt x="133829" y="325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605"/>
          <p:cNvGrpSpPr/>
          <p:nvPr/>
        </p:nvGrpSpPr>
        <p:grpSpPr>
          <a:xfrm>
            <a:off x="3120542" y="2921392"/>
            <a:ext cx="257659" cy="138255"/>
            <a:chOff x="3120542" y="2921392"/>
            <a:chExt cx="257659" cy="138255"/>
          </a:xfrm>
        </p:grpSpPr>
        <p:sp>
          <p:nvSpPr>
            <p:cNvPr id="57" name="SMARTInkShape-3223"/>
            <p:cNvSpPr/>
            <p:nvPr>
              <p:custDataLst>
                <p:tags r:id="rId87"/>
              </p:custDataLst>
            </p:nvPr>
          </p:nvSpPr>
          <p:spPr>
            <a:xfrm>
              <a:off x="3120542" y="2921392"/>
              <a:ext cx="225909" cy="5959"/>
            </a:xfrm>
            <a:custGeom>
              <a:avLst/>
              <a:gdLst/>
              <a:ahLst/>
              <a:cxnLst/>
              <a:rect l="0" t="0" r="0" b="0"/>
              <a:pathLst>
                <a:path w="225909" h="5959">
                  <a:moveTo>
                    <a:pt x="3658" y="5958"/>
                  </a:moveTo>
                  <a:lnTo>
                    <a:pt x="3658" y="5958"/>
                  </a:lnTo>
                  <a:lnTo>
                    <a:pt x="0" y="5958"/>
                  </a:lnTo>
                  <a:lnTo>
                    <a:pt x="1562" y="5958"/>
                  </a:lnTo>
                  <a:lnTo>
                    <a:pt x="43473" y="491"/>
                  </a:lnTo>
                  <a:lnTo>
                    <a:pt x="75446" y="0"/>
                  </a:lnTo>
                  <a:lnTo>
                    <a:pt x="112469" y="488"/>
                  </a:lnTo>
                  <a:lnTo>
                    <a:pt x="150091" y="3057"/>
                  </a:lnTo>
                  <a:lnTo>
                    <a:pt x="196859" y="5098"/>
                  </a:lnTo>
                  <a:lnTo>
                    <a:pt x="225908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224"/>
            <p:cNvSpPr/>
            <p:nvPr>
              <p:custDataLst>
                <p:tags r:id="rId88"/>
              </p:custDataLst>
            </p:nvPr>
          </p:nvSpPr>
          <p:spPr>
            <a:xfrm>
              <a:off x="3123477" y="3035300"/>
              <a:ext cx="254724" cy="24347"/>
            </a:xfrm>
            <a:custGeom>
              <a:avLst/>
              <a:gdLst/>
              <a:ahLst/>
              <a:cxnLst/>
              <a:rect l="0" t="0" r="0" b="0"/>
              <a:pathLst>
                <a:path w="254724" h="24347">
                  <a:moveTo>
                    <a:pt x="19773" y="12700"/>
                  </a:moveTo>
                  <a:lnTo>
                    <a:pt x="19773" y="12700"/>
                  </a:lnTo>
                  <a:lnTo>
                    <a:pt x="9660" y="12700"/>
                  </a:lnTo>
                  <a:lnTo>
                    <a:pt x="5976" y="14111"/>
                  </a:lnTo>
                  <a:lnTo>
                    <a:pt x="0" y="19442"/>
                  </a:lnTo>
                  <a:lnTo>
                    <a:pt x="947" y="21428"/>
                  </a:lnTo>
                  <a:lnTo>
                    <a:pt x="9525" y="23635"/>
                  </a:lnTo>
                  <a:lnTo>
                    <a:pt x="56763" y="24346"/>
                  </a:lnTo>
                  <a:lnTo>
                    <a:pt x="97596" y="21874"/>
                  </a:lnTo>
                  <a:lnTo>
                    <a:pt x="142085" y="16542"/>
                  </a:lnTo>
                  <a:lnTo>
                    <a:pt x="184906" y="10175"/>
                  </a:lnTo>
                  <a:lnTo>
                    <a:pt x="231841" y="3329"/>
                  </a:lnTo>
                  <a:lnTo>
                    <a:pt x="2547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606"/>
          <p:cNvGrpSpPr/>
          <p:nvPr/>
        </p:nvGrpSpPr>
        <p:grpSpPr>
          <a:xfrm>
            <a:off x="3856117" y="2744581"/>
            <a:ext cx="626984" cy="776980"/>
            <a:chOff x="3856117" y="2744581"/>
            <a:chExt cx="626984" cy="776980"/>
          </a:xfrm>
        </p:grpSpPr>
        <p:sp>
          <p:nvSpPr>
            <p:cNvPr id="60" name="SMARTInkShape-3225"/>
            <p:cNvSpPr/>
            <p:nvPr>
              <p:custDataLst>
                <p:tags r:id="rId83"/>
              </p:custDataLst>
            </p:nvPr>
          </p:nvSpPr>
          <p:spPr>
            <a:xfrm>
              <a:off x="3993276" y="3403600"/>
              <a:ext cx="400925" cy="117961"/>
            </a:xfrm>
            <a:custGeom>
              <a:avLst/>
              <a:gdLst/>
              <a:ahLst/>
              <a:cxnLst/>
              <a:rect l="0" t="0" r="0" b="0"/>
              <a:pathLst>
                <a:path w="400925" h="117961">
                  <a:moveTo>
                    <a:pt x="64374" y="25400"/>
                  </a:moveTo>
                  <a:lnTo>
                    <a:pt x="64374" y="25400"/>
                  </a:lnTo>
                  <a:lnTo>
                    <a:pt x="63668" y="31881"/>
                  </a:lnTo>
                  <a:lnTo>
                    <a:pt x="58907" y="58003"/>
                  </a:lnTo>
                  <a:lnTo>
                    <a:pt x="56259" y="92156"/>
                  </a:lnTo>
                  <a:lnTo>
                    <a:pt x="52300" y="102342"/>
                  </a:lnTo>
                  <a:lnTo>
                    <a:pt x="45838" y="111572"/>
                  </a:lnTo>
                  <a:lnTo>
                    <a:pt x="38262" y="116615"/>
                  </a:lnTo>
                  <a:lnTo>
                    <a:pt x="34266" y="117960"/>
                  </a:lnTo>
                  <a:lnTo>
                    <a:pt x="30191" y="117446"/>
                  </a:lnTo>
                  <a:lnTo>
                    <a:pt x="21900" y="113111"/>
                  </a:lnTo>
                  <a:lnTo>
                    <a:pt x="9299" y="99366"/>
                  </a:lnTo>
                  <a:lnTo>
                    <a:pt x="0" y="78517"/>
                  </a:lnTo>
                  <a:lnTo>
                    <a:pt x="721" y="64530"/>
                  </a:lnTo>
                  <a:lnTo>
                    <a:pt x="2888" y="57836"/>
                  </a:lnTo>
                  <a:lnTo>
                    <a:pt x="12823" y="46636"/>
                  </a:lnTo>
                  <a:lnTo>
                    <a:pt x="19423" y="41674"/>
                  </a:lnTo>
                  <a:lnTo>
                    <a:pt x="52310" y="31319"/>
                  </a:lnTo>
                  <a:lnTo>
                    <a:pt x="86764" y="24268"/>
                  </a:lnTo>
                  <a:lnTo>
                    <a:pt x="130064" y="17136"/>
                  </a:lnTo>
                  <a:lnTo>
                    <a:pt x="155439" y="14246"/>
                  </a:lnTo>
                  <a:lnTo>
                    <a:pt x="182234" y="11614"/>
                  </a:lnTo>
                  <a:lnTo>
                    <a:pt x="209270" y="9859"/>
                  </a:lnTo>
                  <a:lnTo>
                    <a:pt x="236466" y="8689"/>
                  </a:lnTo>
                  <a:lnTo>
                    <a:pt x="263768" y="7910"/>
                  </a:lnTo>
                  <a:lnTo>
                    <a:pt x="311038" y="7043"/>
                  </a:lnTo>
                  <a:lnTo>
                    <a:pt x="348980" y="6658"/>
                  </a:lnTo>
                  <a:lnTo>
                    <a:pt x="394893" y="6391"/>
                  </a:lnTo>
                  <a:lnTo>
                    <a:pt x="398315" y="5671"/>
                  </a:lnTo>
                  <a:lnTo>
                    <a:pt x="399890" y="4486"/>
                  </a:lnTo>
                  <a:lnTo>
                    <a:pt x="4009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226"/>
            <p:cNvSpPr/>
            <p:nvPr>
              <p:custDataLst>
                <p:tags r:id="rId84"/>
              </p:custDataLst>
            </p:nvPr>
          </p:nvSpPr>
          <p:spPr>
            <a:xfrm>
              <a:off x="3856117" y="3130550"/>
              <a:ext cx="626984" cy="12440"/>
            </a:xfrm>
            <a:custGeom>
              <a:avLst/>
              <a:gdLst/>
              <a:ahLst/>
              <a:cxnLst/>
              <a:rect l="0" t="0" r="0" b="0"/>
              <a:pathLst>
                <a:path w="626984" h="12440">
                  <a:moveTo>
                    <a:pt x="23733" y="6350"/>
                  </a:moveTo>
                  <a:lnTo>
                    <a:pt x="23733" y="6350"/>
                  </a:lnTo>
                  <a:lnTo>
                    <a:pt x="0" y="6350"/>
                  </a:lnTo>
                  <a:lnTo>
                    <a:pt x="46260" y="11376"/>
                  </a:lnTo>
                  <a:lnTo>
                    <a:pt x="93012" y="12112"/>
                  </a:lnTo>
                  <a:lnTo>
                    <a:pt x="124246" y="12308"/>
                  </a:lnTo>
                  <a:lnTo>
                    <a:pt x="158475" y="12439"/>
                  </a:lnTo>
                  <a:lnTo>
                    <a:pt x="196111" y="11820"/>
                  </a:lnTo>
                  <a:lnTo>
                    <a:pt x="236018" y="10702"/>
                  </a:lnTo>
                  <a:lnTo>
                    <a:pt x="277440" y="9251"/>
                  </a:lnTo>
                  <a:lnTo>
                    <a:pt x="319165" y="7579"/>
                  </a:lnTo>
                  <a:lnTo>
                    <a:pt x="361093" y="5758"/>
                  </a:lnTo>
                  <a:lnTo>
                    <a:pt x="403156" y="3839"/>
                  </a:lnTo>
                  <a:lnTo>
                    <a:pt x="441782" y="2559"/>
                  </a:lnTo>
                  <a:lnTo>
                    <a:pt x="478115" y="1706"/>
                  </a:lnTo>
                  <a:lnTo>
                    <a:pt x="512921" y="1138"/>
                  </a:lnTo>
                  <a:lnTo>
                    <a:pt x="540358" y="758"/>
                  </a:lnTo>
                  <a:lnTo>
                    <a:pt x="582133" y="337"/>
                  </a:lnTo>
                  <a:lnTo>
                    <a:pt x="6269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227"/>
            <p:cNvSpPr/>
            <p:nvPr>
              <p:custDataLst>
                <p:tags r:id="rId85"/>
              </p:custDataLst>
            </p:nvPr>
          </p:nvSpPr>
          <p:spPr>
            <a:xfrm>
              <a:off x="4261607" y="2744581"/>
              <a:ext cx="183394" cy="189120"/>
            </a:xfrm>
            <a:custGeom>
              <a:avLst/>
              <a:gdLst/>
              <a:ahLst/>
              <a:cxnLst/>
              <a:rect l="0" t="0" r="0" b="0"/>
              <a:pathLst>
                <a:path w="183394" h="189120">
                  <a:moveTo>
                    <a:pt x="11943" y="81169"/>
                  </a:moveTo>
                  <a:lnTo>
                    <a:pt x="11943" y="81169"/>
                  </a:lnTo>
                  <a:lnTo>
                    <a:pt x="6917" y="69236"/>
                  </a:lnTo>
                  <a:lnTo>
                    <a:pt x="5671" y="57068"/>
                  </a:lnTo>
                  <a:lnTo>
                    <a:pt x="8740" y="101323"/>
                  </a:lnTo>
                  <a:lnTo>
                    <a:pt x="6007" y="146356"/>
                  </a:lnTo>
                  <a:lnTo>
                    <a:pt x="4924" y="182229"/>
                  </a:lnTo>
                  <a:lnTo>
                    <a:pt x="3736" y="184525"/>
                  </a:lnTo>
                  <a:lnTo>
                    <a:pt x="2238" y="186057"/>
                  </a:lnTo>
                  <a:lnTo>
                    <a:pt x="1240" y="186371"/>
                  </a:lnTo>
                  <a:lnTo>
                    <a:pt x="574" y="185877"/>
                  </a:lnTo>
                  <a:lnTo>
                    <a:pt x="131" y="184841"/>
                  </a:lnTo>
                  <a:lnTo>
                    <a:pt x="0" y="143197"/>
                  </a:lnTo>
                  <a:lnTo>
                    <a:pt x="5739" y="98137"/>
                  </a:lnTo>
                  <a:lnTo>
                    <a:pt x="20218" y="58445"/>
                  </a:lnTo>
                  <a:lnTo>
                    <a:pt x="38619" y="29594"/>
                  </a:lnTo>
                  <a:lnTo>
                    <a:pt x="69763" y="6488"/>
                  </a:lnTo>
                  <a:lnTo>
                    <a:pt x="78006" y="1748"/>
                  </a:lnTo>
                  <a:lnTo>
                    <a:pt x="85618" y="0"/>
                  </a:lnTo>
                  <a:lnTo>
                    <a:pt x="99721" y="1820"/>
                  </a:lnTo>
                  <a:lnTo>
                    <a:pt x="122931" y="14149"/>
                  </a:lnTo>
                  <a:lnTo>
                    <a:pt x="144312" y="41320"/>
                  </a:lnTo>
                  <a:lnTo>
                    <a:pt x="161065" y="82653"/>
                  </a:lnTo>
                  <a:lnTo>
                    <a:pt x="170976" y="109987"/>
                  </a:lnTo>
                  <a:lnTo>
                    <a:pt x="175175" y="155756"/>
                  </a:lnTo>
                  <a:lnTo>
                    <a:pt x="178555" y="175682"/>
                  </a:lnTo>
                  <a:lnTo>
                    <a:pt x="183393" y="189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228"/>
            <p:cNvSpPr/>
            <p:nvPr>
              <p:custDataLst>
                <p:tags r:id="rId86"/>
              </p:custDataLst>
            </p:nvPr>
          </p:nvSpPr>
          <p:spPr>
            <a:xfrm>
              <a:off x="3908291" y="2901950"/>
              <a:ext cx="231910" cy="1"/>
            </a:xfrm>
            <a:custGeom>
              <a:avLst/>
              <a:gdLst/>
              <a:ahLst/>
              <a:cxnLst/>
              <a:rect l="0" t="0" r="0" b="0"/>
              <a:pathLst>
                <a:path w="231910" h="1">
                  <a:moveTo>
                    <a:pt x="16009" y="0"/>
                  </a:moveTo>
                  <a:lnTo>
                    <a:pt x="16009" y="0"/>
                  </a:lnTo>
                  <a:lnTo>
                    <a:pt x="0" y="0"/>
                  </a:lnTo>
                  <a:lnTo>
                    <a:pt x="46508" y="0"/>
                  </a:lnTo>
                  <a:lnTo>
                    <a:pt x="92230" y="0"/>
                  </a:lnTo>
                  <a:lnTo>
                    <a:pt x="138155" y="0"/>
                  </a:lnTo>
                  <a:lnTo>
                    <a:pt x="179671" y="0"/>
                  </a:lnTo>
                  <a:lnTo>
                    <a:pt x="225216" y="0"/>
                  </a:lnTo>
                  <a:lnTo>
                    <a:pt x="231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MARTInkShape-3229"/>
          <p:cNvSpPr/>
          <p:nvPr>
            <p:custDataLst>
              <p:tags r:id="rId2"/>
            </p:custDataLst>
          </p:nvPr>
        </p:nvSpPr>
        <p:spPr>
          <a:xfrm>
            <a:off x="5654886" y="1723999"/>
            <a:ext cx="1082465" cy="87141"/>
          </a:xfrm>
          <a:custGeom>
            <a:avLst/>
            <a:gdLst/>
            <a:ahLst/>
            <a:cxnLst/>
            <a:rect l="0" t="0" r="0" b="0"/>
            <a:pathLst>
              <a:path w="1082465" h="87141">
                <a:moveTo>
                  <a:pt x="34714" y="41301"/>
                </a:moveTo>
                <a:lnTo>
                  <a:pt x="34714" y="41301"/>
                </a:lnTo>
                <a:lnTo>
                  <a:pt x="635" y="32462"/>
                </a:lnTo>
                <a:lnTo>
                  <a:pt x="0" y="31175"/>
                </a:lnTo>
                <a:lnTo>
                  <a:pt x="6821" y="29745"/>
                </a:lnTo>
                <a:lnTo>
                  <a:pt x="43719" y="25347"/>
                </a:lnTo>
                <a:lnTo>
                  <a:pt x="70351" y="22198"/>
                </a:lnTo>
                <a:lnTo>
                  <a:pt x="103628" y="18688"/>
                </a:lnTo>
                <a:lnTo>
                  <a:pt x="141334" y="14937"/>
                </a:lnTo>
                <a:lnTo>
                  <a:pt x="181994" y="11025"/>
                </a:lnTo>
                <a:lnTo>
                  <a:pt x="228151" y="8417"/>
                </a:lnTo>
                <a:lnTo>
                  <a:pt x="277972" y="6678"/>
                </a:lnTo>
                <a:lnTo>
                  <a:pt x="330235" y="5519"/>
                </a:lnTo>
                <a:lnTo>
                  <a:pt x="386245" y="4041"/>
                </a:lnTo>
                <a:lnTo>
                  <a:pt x="444751" y="2350"/>
                </a:lnTo>
                <a:lnTo>
                  <a:pt x="504923" y="517"/>
                </a:lnTo>
                <a:lnTo>
                  <a:pt x="561264" y="0"/>
                </a:lnTo>
                <a:lnTo>
                  <a:pt x="615053" y="362"/>
                </a:lnTo>
                <a:lnTo>
                  <a:pt x="667140" y="1308"/>
                </a:lnTo>
                <a:lnTo>
                  <a:pt x="712448" y="2645"/>
                </a:lnTo>
                <a:lnTo>
                  <a:pt x="753237" y="4241"/>
                </a:lnTo>
                <a:lnTo>
                  <a:pt x="791012" y="6011"/>
                </a:lnTo>
                <a:lnTo>
                  <a:pt x="819724" y="7896"/>
                </a:lnTo>
                <a:lnTo>
                  <a:pt x="861033" y="11873"/>
                </a:lnTo>
                <a:lnTo>
                  <a:pt x="869932" y="13921"/>
                </a:lnTo>
                <a:lnTo>
                  <a:pt x="872337" y="15992"/>
                </a:lnTo>
                <a:lnTo>
                  <a:pt x="870413" y="18078"/>
                </a:lnTo>
                <a:lnTo>
                  <a:pt x="840052" y="26041"/>
                </a:lnTo>
                <a:lnTo>
                  <a:pt x="817139" y="31128"/>
                </a:lnTo>
                <a:lnTo>
                  <a:pt x="782814" y="35930"/>
                </a:lnTo>
                <a:lnTo>
                  <a:pt x="740881" y="40543"/>
                </a:lnTo>
                <a:lnTo>
                  <a:pt x="693875" y="45028"/>
                </a:lnTo>
                <a:lnTo>
                  <a:pt x="642077" y="49431"/>
                </a:lnTo>
                <a:lnTo>
                  <a:pt x="587084" y="53776"/>
                </a:lnTo>
                <a:lnTo>
                  <a:pt x="529960" y="58084"/>
                </a:lnTo>
                <a:lnTo>
                  <a:pt x="472123" y="63073"/>
                </a:lnTo>
                <a:lnTo>
                  <a:pt x="413809" y="68516"/>
                </a:lnTo>
                <a:lnTo>
                  <a:pt x="355177" y="74261"/>
                </a:lnTo>
                <a:lnTo>
                  <a:pt x="303389" y="78796"/>
                </a:lnTo>
                <a:lnTo>
                  <a:pt x="256164" y="82526"/>
                </a:lnTo>
                <a:lnTo>
                  <a:pt x="211981" y="85717"/>
                </a:lnTo>
                <a:lnTo>
                  <a:pt x="179702" y="87140"/>
                </a:lnTo>
                <a:lnTo>
                  <a:pt x="136312" y="86839"/>
                </a:lnTo>
                <a:lnTo>
                  <a:pt x="127846" y="85770"/>
                </a:lnTo>
                <a:lnTo>
                  <a:pt x="126436" y="84353"/>
                </a:lnTo>
                <a:lnTo>
                  <a:pt x="129728" y="82702"/>
                </a:lnTo>
                <a:lnTo>
                  <a:pt x="171017" y="75224"/>
                </a:lnTo>
                <a:lnTo>
                  <a:pt x="201782" y="70266"/>
                </a:lnTo>
                <a:lnTo>
                  <a:pt x="244165" y="64139"/>
                </a:lnTo>
                <a:lnTo>
                  <a:pt x="294293" y="57232"/>
                </a:lnTo>
                <a:lnTo>
                  <a:pt x="349583" y="49805"/>
                </a:lnTo>
                <a:lnTo>
                  <a:pt x="412549" y="42031"/>
                </a:lnTo>
                <a:lnTo>
                  <a:pt x="480632" y="34027"/>
                </a:lnTo>
                <a:lnTo>
                  <a:pt x="552126" y="25868"/>
                </a:lnTo>
                <a:lnTo>
                  <a:pt x="623777" y="19724"/>
                </a:lnTo>
                <a:lnTo>
                  <a:pt x="695534" y="14922"/>
                </a:lnTo>
                <a:lnTo>
                  <a:pt x="767360" y="11015"/>
                </a:lnTo>
                <a:lnTo>
                  <a:pt x="834295" y="9821"/>
                </a:lnTo>
                <a:lnTo>
                  <a:pt x="897968" y="10437"/>
                </a:lnTo>
                <a:lnTo>
                  <a:pt x="959466" y="12258"/>
                </a:lnTo>
                <a:lnTo>
                  <a:pt x="1000466" y="13472"/>
                </a:lnTo>
                <a:lnTo>
                  <a:pt x="1082464" y="159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Shape-3230"/>
          <p:cNvSpPr/>
          <p:nvPr>
            <p:custDataLst>
              <p:tags r:id="rId3"/>
            </p:custDataLst>
          </p:nvPr>
        </p:nvSpPr>
        <p:spPr>
          <a:xfrm>
            <a:off x="5200773" y="3155950"/>
            <a:ext cx="320117" cy="10408"/>
          </a:xfrm>
          <a:custGeom>
            <a:avLst/>
            <a:gdLst/>
            <a:ahLst/>
            <a:cxnLst/>
            <a:rect l="0" t="0" r="0" b="0"/>
            <a:pathLst>
              <a:path w="320117" h="10408">
                <a:moveTo>
                  <a:pt x="18927" y="0"/>
                </a:moveTo>
                <a:lnTo>
                  <a:pt x="18927" y="0"/>
                </a:lnTo>
                <a:lnTo>
                  <a:pt x="0" y="0"/>
                </a:lnTo>
                <a:lnTo>
                  <a:pt x="18637" y="4364"/>
                </a:lnTo>
                <a:lnTo>
                  <a:pt x="59136" y="6467"/>
                </a:lnTo>
                <a:lnTo>
                  <a:pt x="95594" y="9459"/>
                </a:lnTo>
                <a:lnTo>
                  <a:pt x="140960" y="9378"/>
                </a:lnTo>
                <a:lnTo>
                  <a:pt x="165899" y="8369"/>
                </a:lnTo>
                <a:lnTo>
                  <a:pt x="212424" y="9129"/>
                </a:lnTo>
                <a:lnTo>
                  <a:pt x="253798" y="10407"/>
                </a:lnTo>
                <a:lnTo>
                  <a:pt x="297363" y="7865"/>
                </a:lnTo>
                <a:lnTo>
                  <a:pt x="320116" y="6549"/>
                </a:lnTo>
                <a:lnTo>
                  <a:pt x="304677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SMARTInkShape-Group609"/>
          <p:cNvGrpSpPr/>
          <p:nvPr/>
        </p:nvGrpSpPr>
        <p:grpSpPr>
          <a:xfrm>
            <a:off x="5807067" y="2719975"/>
            <a:ext cx="1861042" cy="467726"/>
            <a:chOff x="5807067" y="2719975"/>
            <a:chExt cx="1861042" cy="467726"/>
          </a:xfrm>
        </p:grpSpPr>
        <p:sp>
          <p:nvSpPr>
            <p:cNvPr id="67" name="SMARTInkShape-3231"/>
            <p:cNvSpPr/>
            <p:nvPr>
              <p:custDataLst>
                <p:tags r:id="rId72"/>
              </p:custDataLst>
            </p:nvPr>
          </p:nvSpPr>
          <p:spPr>
            <a:xfrm>
              <a:off x="7664450" y="31750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5958"/>
                  </a:lnTo>
                  <a:lnTo>
                    <a:pt x="3658" y="3972"/>
                  </a:lnTo>
                  <a:lnTo>
                    <a:pt x="3145" y="264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232"/>
            <p:cNvSpPr/>
            <p:nvPr>
              <p:custDataLst>
                <p:tags r:id="rId73"/>
              </p:custDataLst>
            </p:nvPr>
          </p:nvSpPr>
          <p:spPr>
            <a:xfrm>
              <a:off x="7423150" y="2719975"/>
              <a:ext cx="203201" cy="131176"/>
            </a:xfrm>
            <a:custGeom>
              <a:avLst/>
              <a:gdLst/>
              <a:ahLst/>
              <a:cxnLst/>
              <a:rect l="0" t="0" r="0" b="0"/>
              <a:pathLst>
                <a:path w="203201" h="131176">
                  <a:moveTo>
                    <a:pt x="0" y="35925"/>
                  </a:moveTo>
                  <a:lnTo>
                    <a:pt x="0" y="35925"/>
                  </a:lnTo>
                  <a:lnTo>
                    <a:pt x="5069" y="30150"/>
                  </a:lnTo>
                  <a:lnTo>
                    <a:pt x="24570" y="5266"/>
                  </a:lnTo>
                  <a:lnTo>
                    <a:pt x="34203" y="1132"/>
                  </a:lnTo>
                  <a:lnTo>
                    <a:pt x="45541" y="0"/>
                  </a:lnTo>
                  <a:lnTo>
                    <a:pt x="57635" y="1849"/>
                  </a:lnTo>
                  <a:lnTo>
                    <a:pt x="68183" y="6904"/>
                  </a:lnTo>
                  <a:lnTo>
                    <a:pt x="72972" y="10228"/>
                  </a:lnTo>
                  <a:lnTo>
                    <a:pt x="80175" y="21446"/>
                  </a:lnTo>
                  <a:lnTo>
                    <a:pt x="83083" y="28389"/>
                  </a:lnTo>
                  <a:lnTo>
                    <a:pt x="82906" y="35840"/>
                  </a:lnTo>
                  <a:lnTo>
                    <a:pt x="67411" y="69958"/>
                  </a:lnTo>
                  <a:lnTo>
                    <a:pt x="37466" y="115377"/>
                  </a:lnTo>
                  <a:lnTo>
                    <a:pt x="36266" y="119232"/>
                  </a:lnTo>
                  <a:lnTo>
                    <a:pt x="36171" y="122508"/>
                  </a:lnTo>
                  <a:lnTo>
                    <a:pt x="36814" y="125397"/>
                  </a:lnTo>
                  <a:lnTo>
                    <a:pt x="39360" y="127323"/>
                  </a:lnTo>
                  <a:lnTo>
                    <a:pt x="47831" y="129463"/>
                  </a:lnTo>
                  <a:lnTo>
                    <a:pt x="87138" y="126473"/>
                  </a:lnTo>
                  <a:lnTo>
                    <a:pt x="130319" y="126019"/>
                  </a:lnTo>
                  <a:lnTo>
                    <a:pt x="177906" y="129948"/>
                  </a:lnTo>
                  <a:lnTo>
                    <a:pt x="203200" y="131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233"/>
            <p:cNvSpPr/>
            <p:nvPr>
              <p:custDataLst>
                <p:tags r:id="rId74"/>
              </p:custDataLst>
            </p:nvPr>
          </p:nvSpPr>
          <p:spPr>
            <a:xfrm>
              <a:off x="7340600" y="2889250"/>
              <a:ext cx="72060" cy="245414"/>
            </a:xfrm>
            <a:custGeom>
              <a:avLst/>
              <a:gdLst/>
              <a:ahLst/>
              <a:cxnLst/>
              <a:rect l="0" t="0" r="0" b="0"/>
              <a:pathLst>
                <a:path w="72060" h="245414">
                  <a:moveTo>
                    <a:pt x="44450" y="0"/>
                  </a:moveTo>
                  <a:lnTo>
                    <a:pt x="44450" y="0"/>
                  </a:lnTo>
                  <a:lnTo>
                    <a:pt x="47820" y="3371"/>
                  </a:lnTo>
                  <a:lnTo>
                    <a:pt x="59197" y="48021"/>
                  </a:lnTo>
                  <a:lnTo>
                    <a:pt x="65820" y="81315"/>
                  </a:lnTo>
                  <a:lnTo>
                    <a:pt x="71116" y="119631"/>
                  </a:lnTo>
                  <a:lnTo>
                    <a:pt x="72059" y="158297"/>
                  </a:lnTo>
                  <a:lnTo>
                    <a:pt x="68715" y="193826"/>
                  </a:lnTo>
                  <a:lnTo>
                    <a:pt x="60173" y="221377"/>
                  </a:lnTo>
                  <a:lnTo>
                    <a:pt x="47440" y="237854"/>
                  </a:lnTo>
                  <a:lnTo>
                    <a:pt x="40093" y="243236"/>
                  </a:lnTo>
                  <a:lnTo>
                    <a:pt x="32373" y="245413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234"/>
            <p:cNvSpPr/>
            <p:nvPr>
              <p:custDataLst>
                <p:tags r:id="rId75"/>
              </p:custDataLst>
            </p:nvPr>
          </p:nvSpPr>
          <p:spPr>
            <a:xfrm>
              <a:off x="6997700" y="2943206"/>
              <a:ext cx="349251" cy="212745"/>
            </a:xfrm>
            <a:custGeom>
              <a:avLst/>
              <a:gdLst/>
              <a:ahLst/>
              <a:cxnLst/>
              <a:rect l="0" t="0" r="0" b="0"/>
              <a:pathLst>
                <a:path w="349251" h="212745">
                  <a:moveTo>
                    <a:pt x="0" y="212744"/>
                  </a:moveTo>
                  <a:lnTo>
                    <a:pt x="0" y="212744"/>
                  </a:lnTo>
                  <a:lnTo>
                    <a:pt x="3370" y="212744"/>
                  </a:lnTo>
                  <a:lnTo>
                    <a:pt x="35974" y="195067"/>
                  </a:lnTo>
                  <a:lnTo>
                    <a:pt x="59890" y="172777"/>
                  </a:lnTo>
                  <a:lnTo>
                    <a:pt x="81480" y="126975"/>
                  </a:lnTo>
                  <a:lnTo>
                    <a:pt x="94774" y="90664"/>
                  </a:lnTo>
                  <a:lnTo>
                    <a:pt x="107033" y="56180"/>
                  </a:lnTo>
                  <a:lnTo>
                    <a:pt x="122637" y="12824"/>
                  </a:lnTo>
                  <a:lnTo>
                    <a:pt x="126139" y="0"/>
                  </a:lnTo>
                  <a:lnTo>
                    <a:pt x="125014" y="359"/>
                  </a:lnTo>
                  <a:lnTo>
                    <a:pt x="120002" y="4521"/>
                  </a:lnTo>
                  <a:lnTo>
                    <a:pt x="105876" y="31653"/>
                  </a:lnTo>
                  <a:lnTo>
                    <a:pt x="95028" y="74342"/>
                  </a:lnTo>
                  <a:lnTo>
                    <a:pt x="90716" y="112626"/>
                  </a:lnTo>
                  <a:lnTo>
                    <a:pt x="94328" y="149981"/>
                  </a:lnTo>
                  <a:lnTo>
                    <a:pt x="97897" y="159684"/>
                  </a:lnTo>
                  <a:lnTo>
                    <a:pt x="101248" y="161849"/>
                  </a:lnTo>
                  <a:lnTo>
                    <a:pt x="110617" y="162372"/>
                  </a:lnTo>
                  <a:lnTo>
                    <a:pt x="123716" y="154608"/>
                  </a:lnTo>
                  <a:lnTo>
                    <a:pt x="146959" y="130607"/>
                  </a:lnTo>
                  <a:lnTo>
                    <a:pt x="176725" y="84571"/>
                  </a:lnTo>
                  <a:lnTo>
                    <a:pt x="205645" y="43430"/>
                  </a:lnTo>
                  <a:lnTo>
                    <a:pt x="209063" y="40602"/>
                  </a:lnTo>
                  <a:lnTo>
                    <a:pt x="212048" y="40127"/>
                  </a:lnTo>
                  <a:lnTo>
                    <a:pt x="214743" y="41221"/>
                  </a:lnTo>
                  <a:lnTo>
                    <a:pt x="217245" y="43362"/>
                  </a:lnTo>
                  <a:lnTo>
                    <a:pt x="231400" y="68487"/>
                  </a:lnTo>
                  <a:lnTo>
                    <a:pt x="251548" y="108990"/>
                  </a:lnTo>
                  <a:lnTo>
                    <a:pt x="278916" y="137844"/>
                  </a:lnTo>
                  <a:lnTo>
                    <a:pt x="295648" y="144177"/>
                  </a:lnTo>
                  <a:lnTo>
                    <a:pt x="314137" y="145581"/>
                  </a:lnTo>
                  <a:lnTo>
                    <a:pt x="349250" y="13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235"/>
            <p:cNvSpPr/>
            <p:nvPr>
              <p:custDataLst>
                <p:tags r:id="rId76"/>
              </p:custDataLst>
            </p:nvPr>
          </p:nvSpPr>
          <p:spPr>
            <a:xfrm>
              <a:off x="6756400" y="307975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37350" y="12700"/>
                  </a:lnTo>
                  <a:lnTo>
                    <a:pt x="73390" y="12700"/>
                  </a:lnTo>
                  <a:lnTo>
                    <a:pt x="111585" y="10818"/>
                  </a:lnTo>
                  <a:lnTo>
                    <a:pt x="156097" y="386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236"/>
            <p:cNvSpPr/>
            <p:nvPr>
              <p:custDataLst>
                <p:tags r:id="rId77"/>
              </p:custDataLst>
            </p:nvPr>
          </p:nvSpPr>
          <p:spPr>
            <a:xfrm>
              <a:off x="6667500" y="30035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31750" y="19050"/>
                  </a:moveTo>
                  <a:lnTo>
                    <a:pt x="317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237"/>
            <p:cNvSpPr/>
            <p:nvPr>
              <p:custDataLst>
                <p:tags r:id="rId78"/>
              </p:custDataLst>
            </p:nvPr>
          </p:nvSpPr>
          <p:spPr>
            <a:xfrm>
              <a:off x="6642100" y="30988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28379" y="1011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238"/>
            <p:cNvSpPr/>
            <p:nvPr>
              <p:custDataLst>
                <p:tags r:id="rId79"/>
              </p:custDataLst>
            </p:nvPr>
          </p:nvSpPr>
          <p:spPr>
            <a:xfrm>
              <a:off x="6438900" y="2915533"/>
              <a:ext cx="165101" cy="227718"/>
            </a:xfrm>
            <a:custGeom>
              <a:avLst/>
              <a:gdLst/>
              <a:ahLst/>
              <a:cxnLst/>
              <a:rect l="0" t="0" r="0" b="0"/>
              <a:pathLst>
                <a:path w="165101" h="227718">
                  <a:moveTo>
                    <a:pt x="165100" y="5467"/>
                  </a:moveTo>
                  <a:lnTo>
                    <a:pt x="165100" y="5467"/>
                  </a:lnTo>
                  <a:lnTo>
                    <a:pt x="153167" y="441"/>
                  </a:lnTo>
                  <a:lnTo>
                    <a:pt x="150795" y="0"/>
                  </a:lnTo>
                  <a:lnTo>
                    <a:pt x="140714" y="2750"/>
                  </a:lnTo>
                  <a:lnTo>
                    <a:pt x="118185" y="32395"/>
                  </a:lnTo>
                  <a:lnTo>
                    <a:pt x="91149" y="75378"/>
                  </a:lnTo>
                  <a:lnTo>
                    <a:pt x="71084" y="109916"/>
                  </a:lnTo>
                  <a:lnTo>
                    <a:pt x="52289" y="142670"/>
                  </a:lnTo>
                  <a:lnTo>
                    <a:pt x="27722" y="185114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239"/>
            <p:cNvSpPr/>
            <p:nvPr>
              <p:custDataLst>
                <p:tags r:id="rId80"/>
              </p:custDataLst>
            </p:nvPr>
          </p:nvSpPr>
          <p:spPr>
            <a:xfrm>
              <a:off x="6413499" y="2896483"/>
              <a:ext cx="184152" cy="245302"/>
            </a:xfrm>
            <a:custGeom>
              <a:avLst/>
              <a:gdLst/>
              <a:ahLst/>
              <a:cxnLst/>
              <a:rect l="0" t="0" r="0" b="0"/>
              <a:pathLst>
                <a:path w="184152" h="245302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18952" y="35823"/>
                  </a:lnTo>
                  <a:lnTo>
                    <a:pt x="44813" y="77177"/>
                  </a:lnTo>
                  <a:lnTo>
                    <a:pt x="68365" y="112597"/>
                  </a:lnTo>
                  <a:lnTo>
                    <a:pt x="95297" y="150447"/>
                  </a:lnTo>
                  <a:lnTo>
                    <a:pt x="123728" y="186084"/>
                  </a:lnTo>
                  <a:lnTo>
                    <a:pt x="161240" y="232559"/>
                  </a:lnTo>
                  <a:lnTo>
                    <a:pt x="173027" y="243510"/>
                  </a:lnTo>
                  <a:lnTo>
                    <a:pt x="176735" y="245301"/>
                  </a:lnTo>
                  <a:lnTo>
                    <a:pt x="179207" y="245084"/>
                  </a:lnTo>
                  <a:lnTo>
                    <a:pt x="184151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240"/>
            <p:cNvSpPr/>
            <p:nvPr>
              <p:custDataLst>
                <p:tags r:id="rId81"/>
              </p:custDataLst>
            </p:nvPr>
          </p:nvSpPr>
          <p:spPr>
            <a:xfrm>
              <a:off x="6145988" y="2864330"/>
              <a:ext cx="152821" cy="298005"/>
            </a:xfrm>
            <a:custGeom>
              <a:avLst/>
              <a:gdLst/>
              <a:ahLst/>
              <a:cxnLst/>
              <a:rect l="0" t="0" r="0" b="0"/>
              <a:pathLst>
                <a:path w="152821" h="298005">
                  <a:moveTo>
                    <a:pt x="121462" y="56670"/>
                  </a:moveTo>
                  <a:lnTo>
                    <a:pt x="121462" y="56670"/>
                  </a:lnTo>
                  <a:lnTo>
                    <a:pt x="130251" y="42855"/>
                  </a:lnTo>
                  <a:lnTo>
                    <a:pt x="144231" y="22656"/>
                  </a:lnTo>
                  <a:lnTo>
                    <a:pt x="151229" y="7722"/>
                  </a:lnTo>
                  <a:lnTo>
                    <a:pt x="152820" y="1140"/>
                  </a:lnTo>
                  <a:lnTo>
                    <a:pt x="142983" y="0"/>
                  </a:lnTo>
                  <a:lnTo>
                    <a:pt x="116549" y="9775"/>
                  </a:lnTo>
                  <a:lnTo>
                    <a:pt x="78536" y="36190"/>
                  </a:lnTo>
                  <a:lnTo>
                    <a:pt x="42735" y="80941"/>
                  </a:lnTo>
                  <a:lnTo>
                    <a:pt x="22502" y="116140"/>
                  </a:lnTo>
                  <a:lnTo>
                    <a:pt x="6924" y="152951"/>
                  </a:lnTo>
                  <a:lnTo>
                    <a:pt x="0" y="190478"/>
                  </a:lnTo>
                  <a:lnTo>
                    <a:pt x="2568" y="222679"/>
                  </a:lnTo>
                  <a:lnTo>
                    <a:pt x="12175" y="250396"/>
                  </a:lnTo>
                  <a:lnTo>
                    <a:pt x="28205" y="274475"/>
                  </a:lnTo>
                  <a:lnTo>
                    <a:pt x="52733" y="289409"/>
                  </a:lnTo>
                  <a:lnTo>
                    <a:pt x="80332" y="296988"/>
                  </a:lnTo>
                  <a:lnTo>
                    <a:pt x="104358" y="298004"/>
                  </a:lnTo>
                  <a:lnTo>
                    <a:pt x="123032" y="290459"/>
                  </a:lnTo>
                  <a:lnTo>
                    <a:pt x="146862" y="272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241"/>
            <p:cNvSpPr/>
            <p:nvPr>
              <p:custDataLst>
                <p:tags r:id="rId82"/>
              </p:custDataLst>
            </p:nvPr>
          </p:nvSpPr>
          <p:spPr>
            <a:xfrm>
              <a:off x="5807067" y="2870277"/>
              <a:ext cx="282584" cy="287464"/>
            </a:xfrm>
            <a:custGeom>
              <a:avLst/>
              <a:gdLst/>
              <a:ahLst/>
              <a:cxnLst/>
              <a:rect l="0" t="0" r="0" b="0"/>
              <a:pathLst>
                <a:path w="282584" h="287464">
                  <a:moveTo>
                    <a:pt x="193683" y="6273"/>
                  </a:moveTo>
                  <a:lnTo>
                    <a:pt x="193683" y="6273"/>
                  </a:lnTo>
                  <a:lnTo>
                    <a:pt x="197054" y="6273"/>
                  </a:lnTo>
                  <a:lnTo>
                    <a:pt x="212555" y="0"/>
                  </a:lnTo>
                  <a:lnTo>
                    <a:pt x="168678" y="21603"/>
                  </a:lnTo>
                  <a:lnTo>
                    <a:pt x="129202" y="44368"/>
                  </a:lnTo>
                  <a:lnTo>
                    <a:pt x="84187" y="72437"/>
                  </a:lnTo>
                  <a:lnTo>
                    <a:pt x="40063" y="103800"/>
                  </a:lnTo>
                  <a:lnTo>
                    <a:pt x="26630" y="114529"/>
                  </a:lnTo>
                  <a:lnTo>
                    <a:pt x="20659" y="124001"/>
                  </a:lnTo>
                  <a:lnTo>
                    <a:pt x="21183" y="127798"/>
                  </a:lnTo>
                  <a:lnTo>
                    <a:pt x="23650" y="131034"/>
                  </a:lnTo>
                  <a:lnTo>
                    <a:pt x="27412" y="133897"/>
                  </a:lnTo>
                  <a:lnTo>
                    <a:pt x="42879" y="135196"/>
                  </a:lnTo>
                  <a:lnTo>
                    <a:pt x="87303" y="133653"/>
                  </a:lnTo>
                  <a:lnTo>
                    <a:pt x="134727" y="137712"/>
                  </a:lnTo>
                  <a:lnTo>
                    <a:pt x="151958" y="138774"/>
                  </a:lnTo>
                  <a:lnTo>
                    <a:pt x="157399" y="140468"/>
                  </a:lnTo>
                  <a:lnTo>
                    <a:pt x="161027" y="143008"/>
                  </a:lnTo>
                  <a:lnTo>
                    <a:pt x="163445" y="146113"/>
                  </a:lnTo>
                  <a:lnTo>
                    <a:pt x="160825" y="151006"/>
                  </a:lnTo>
                  <a:lnTo>
                    <a:pt x="135499" y="171374"/>
                  </a:lnTo>
                  <a:lnTo>
                    <a:pt x="93579" y="195284"/>
                  </a:lnTo>
                  <a:lnTo>
                    <a:pt x="50977" y="220242"/>
                  </a:lnTo>
                  <a:lnTo>
                    <a:pt x="3432" y="255673"/>
                  </a:lnTo>
                  <a:lnTo>
                    <a:pt x="527" y="260028"/>
                  </a:lnTo>
                  <a:lnTo>
                    <a:pt x="0" y="263638"/>
                  </a:lnTo>
                  <a:lnTo>
                    <a:pt x="1061" y="266749"/>
                  </a:lnTo>
                  <a:lnTo>
                    <a:pt x="12667" y="277871"/>
                  </a:lnTo>
                  <a:lnTo>
                    <a:pt x="46366" y="283361"/>
                  </a:lnTo>
                  <a:lnTo>
                    <a:pt x="78114" y="286527"/>
                  </a:lnTo>
                  <a:lnTo>
                    <a:pt x="114096" y="287463"/>
                  </a:lnTo>
                  <a:lnTo>
                    <a:pt x="153608" y="280824"/>
                  </a:lnTo>
                  <a:lnTo>
                    <a:pt x="189042" y="276462"/>
                  </a:lnTo>
                  <a:lnTo>
                    <a:pt x="231114" y="272126"/>
                  </a:lnTo>
                  <a:lnTo>
                    <a:pt x="282583" y="260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612"/>
          <p:cNvGrpSpPr/>
          <p:nvPr/>
        </p:nvGrpSpPr>
        <p:grpSpPr>
          <a:xfrm>
            <a:off x="7912982" y="2861985"/>
            <a:ext cx="843522" cy="809848"/>
            <a:chOff x="7912982" y="2861985"/>
            <a:chExt cx="843522" cy="809848"/>
          </a:xfrm>
        </p:grpSpPr>
        <p:sp>
          <p:nvSpPr>
            <p:cNvPr id="79" name="SMARTInkShape-3242"/>
            <p:cNvSpPr/>
            <p:nvPr>
              <p:custDataLst>
                <p:tags r:id="rId65"/>
              </p:custDataLst>
            </p:nvPr>
          </p:nvSpPr>
          <p:spPr>
            <a:xfrm>
              <a:off x="8166100" y="3175883"/>
              <a:ext cx="577851" cy="37218"/>
            </a:xfrm>
            <a:custGeom>
              <a:avLst/>
              <a:gdLst/>
              <a:ahLst/>
              <a:cxnLst/>
              <a:rect l="0" t="0" r="0" b="0"/>
              <a:pathLst>
                <a:path w="577851" h="37218">
                  <a:moveTo>
                    <a:pt x="0" y="5467"/>
                  </a:moveTo>
                  <a:lnTo>
                    <a:pt x="0" y="5467"/>
                  </a:lnTo>
                  <a:lnTo>
                    <a:pt x="35155" y="3585"/>
                  </a:lnTo>
                  <a:lnTo>
                    <a:pt x="67836" y="1103"/>
                  </a:lnTo>
                  <a:lnTo>
                    <a:pt x="115287" y="0"/>
                  </a:lnTo>
                  <a:lnTo>
                    <a:pt x="143886" y="411"/>
                  </a:lnTo>
                  <a:lnTo>
                    <a:pt x="174946" y="1391"/>
                  </a:lnTo>
                  <a:lnTo>
                    <a:pt x="207647" y="2750"/>
                  </a:lnTo>
                  <a:lnTo>
                    <a:pt x="242147" y="5066"/>
                  </a:lnTo>
                  <a:lnTo>
                    <a:pt x="277848" y="8022"/>
                  </a:lnTo>
                  <a:lnTo>
                    <a:pt x="314349" y="11404"/>
                  </a:lnTo>
                  <a:lnTo>
                    <a:pt x="351382" y="14364"/>
                  </a:lnTo>
                  <a:lnTo>
                    <a:pt x="388772" y="17042"/>
                  </a:lnTo>
                  <a:lnTo>
                    <a:pt x="426398" y="19534"/>
                  </a:lnTo>
                  <a:lnTo>
                    <a:pt x="457832" y="21900"/>
                  </a:lnTo>
                  <a:lnTo>
                    <a:pt x="485137" y="24184"/>
                  </a:lnTo>
                  <a:lnTo>
                    <a:pt x="528178" y="28603"/>
                  </a:lnTo>
                  <a:lnTo>
                    <a:pt x="577850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243"/>
            <p:cNvSpPr/>
            <p:nvPr>
              <p:custDataLst>
                <p:tags r:id="rId66"/>
              </p:custDataLst>
            </p:nvPr>
          </p:nvSpPr>
          <p:spPr>
            <a:xfrm>
              <a:off x="8179682" y="2990850"/>
              <a:ext cx="164219" cy="19051"/>
            </a:xfrm>
            <a:custGeom>
              <a:avLst/>
              <a:gdLst/>
              <a:ahLst/>
              <a:cxnLst/>
              <a:rect l="0" t="0" r="0" b="0"/>
              <a:pathLst>
                <a:path w="1642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2750" y="15679"/>
                  </a:lnTo>
                  <a:lnTo>
                    <a:pt x="43410" y="11211"/>
                  </a:lnTo>
                  <a:lnTo>
                    <a:pt x="90965" y="3939"/>
                  </a:lnTo>
                  <a:lnTo>
                    <a:pt x="132920" y="778"/>
                  </a:lnTo>
                  <a:lnTo>
                    <a:pt x="164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244"/>
            <p:cNvSpPr/>
            <p:nvPr>
              <p:custDataLst>
                <p:tags r:id="rId67"/>
              </p:custDataLst>
            </p:nvPr>
          </p:nvSpPr>
          <p:spPr>
            <a:xfrm>
              <a:off x="8166100" y="36131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245"/>
            <p:cNvSpPr/>
            <p:nvPr>
              <p:custDataLst>
                <p:tags r:id="rId68"/>
              </p:custDataLst>
            </p:nvPr>
          </p:nvSpPr>
          <p:spPr>
            <a:xfrm>
              <a:off x="8264339" y="3581400"/>
              <a:ext cx="378012" cy="90433"/>
            </a:xfrm>
            <a:custGeom>
              <a:avLst/>
              <a:gdLst/>
              <a:ahLst/>
              <a:cxnLst/>
              <a:rect l="0" t="0" r="0" b="0"/>
              <a:pathLst>
                <a:path w="378012" h="90433">
                  <a:moveTo>
                    <a:pt x="60511" y="12700"/>
                  </a:moveTo>
                  <a:lnTo>
                    <a:pt x="60511" y="12700"/>
                  </a:lnTo>
                  <a:lnTo>
                    <a:pt x="60511" y="9329"/>
                  </a:lnTo>
                  <a:lnTo>
                    <a:pt x="61216" y="8336"/>
                  </a:lnTo>
                  <a:lnTo>
                    <a:pt x="62392" y="7674"/>
                  </a:lnTo>
                  <a:lnTo>
                    <a:pt x="66978" y="6524"/>
                  </a:lnTo>
                  <a:lnTo>
                    <a:pt x="69970" y="6428"/>
                  </a:lnTo>
                  <a:lnTo>
                    <a:pt x="73652" y="12028"/>
                  </a:lnTo>
                  <a:lnTo>
                    <a:pt x="76934" y="22279"/>
                  </a:lnTo>
                  <a:lnTo>
                    <a:pt x="78077" y="43917"/>
                  </a:lnTo>
                  <a:lnTo>
                    <a:pt x="73555" y="66791"/>
                  </a:lnTo>
                  <a:lnTo>
                    <a:pt x="67249" y="78133"/>
                  </a:lnTo>
                  <a:lnTo>
                    <a:pt x="54098" y="85996"/>
                  </a:lnTo>
                  <a:lnTo>
                    <a:pt x="37905" y="90432"/>
                  </a:lnTo>
                  <a:lnTo>
                    <a:pt x="23653" y="90051"/>
                  </a:lnTo>
                  <a:lnTo>
                    <a:pt x="12144" y="83767"/>
                  </a:lnTo>
                  <a:lnTo>
                    <a:pt x="7100" y="79128"/>
                  </a:lnTo>
                  <a:lnTo>
                    <a:pt x="1494" y="64566"/>
                  </a:lnTo>
                  <a:lnTo>
                    <a:pt x="0" y="55744"/>
                  </a:lnTo>
                  <a:lnTo>
                    <a:pt x="1825" y="48452"/>
                  </a:lnTo>
                  <a:lnTo>
                    <a:pt x="11380" y="36586"/>
                  </a:lnTo>
                  <a:lnTo>
                    <a:pt x="42740" y="21972"/>
                  </a:lnTo>
                  <a:lnTo>
                    <a:pt x="74954" y="14940"/>
                  </a:lnTo>
                  <a:lnTo>
                    <a:pt x="115614" y="9462"/>
                  </a:lnTo>
                  <a:lnTo>
                    <a:pt x="140285" y="7014"/>
                  </a:lnTo>
                  <a:lnTo>
                    <a:pt x="166610" y="4675"/>
                  </a:lnTo>
                  <a:lnTo>
                    <a:pt x="193332" y="3117"/>
                  </a:lnTo>
                  <a:lnTo>
                    <a:pt x="220320" y="2078"/>
                  </a:lnTo>
                  <a:lnTo>
                    <a:pt x="247483" y="1386"/>
                  </a:lnTo>
                  <a:lnTo>
                    <a:pt x="290835" y="615"/>
                  </a:lnTo>
                  <a:lnTo>
                    <a:pt x="337364" y="183"/>
                  </a:lnTo>
                  <a:lnTo>
                    <a:pt x="3780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246"/>
            <p:cNvSpPr/>
            <p:nvPr>
              <p:custDataLst>
                <p:tags r:id="rId69"/>
              </p:custDataLst>
            </p:nvPr>
          </p:nvSpPr>
          <p:spPr>
            <a:xfrm>
              <a:off x="8477250" y="2861985"/>
              <a:ext cx="139701" cy="166966"/>
            </a:xfrm>
            <a:custGeom>
              <a:avLst/>
              <a:gdLst/>
              <a:ahLst/>
              <a:cxnLst/>
              <a:rect l="0" t="0" r="0" b="0"/>
              <a:pathLst>
                <a:path w="139701" h="166966">
                  <a:moveTo>
                    <a:pt x="0" y="33615"/>
                  </a:moveTo>
                  <a:lnTo>
                    <a:pt x="0" y="33615"/>
                  </a:lnTo>
                  <a:lnTo>
                    <a:pt x="0" y="15317"/>
                  </a:lnTo>
                  <a:lnTo>
                    <a:pt x="2822" y="12244"/>
                  </a:lnTo>
                  <a:lnTo>
                    <a:pt x="31982" y="0"/>
                  </a:lnTo>
                  <a:lnTo>
                    <a:pt x="46434" y="1272"/>
                  </a:lnTo>
                  <a:lnTo>
                    <a:pt x="60854" y="7246"/>
                  </a:lnTo>
                  <a:lnTo>
                    <a:pt x="71966" y="16956"/>
                  </a:lnTo>
                  <a:lnTo>
                    <a:pt x="74788" y="23920"/>
                  </a:lnTo>
                  <a:lnTo>
                    <a:pt x="76043" y="41065"/>
                  </a:lnTo>
                  <a:lnTo>
                    <a:pt x="69412" y="70552"/>
                  </a:lnTo>
                  <a:lnTo>
                    <a:pt x="49458" y="112120"/>
                  </a:lnTo>
                  <a:lnTo>
                    <a:pt x="22721" y="158828"/>
                  </a:lnTo>
                  <a:lnTo>
                    <a:pt x="16687" y="164554"/>
                  </a:lnTo>
                  <a:lnTo>
                    <a:pt x="16770" y="165358"/>
                  </a:lnTo>
                  <a:lnTo>
                    <a:pt x="17529" y="165894"/>
                  </a:lnTo>
                  <a:lnTo>
                    <a:pt x="28712" y="166647"/>
                  </a:lnTo>
                  <a:lnTo>
                    <a:pt x="76000" y="161470"/>
                  </a:lnTo>
                  <a:lnTo>
                    <a:pt x="122172" y="160690"/>
                  </a:lnTo>
                  <a:lnTo>
                    <a:pt x="130263" y="162530"/>
                  </a:lnTo>
                  <a:lnTo>
                    <a:pt x="139700" y="166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247"/>
            <p:cNvSpPr/>
            <p:nvPr>
              <p:custDataLst>
                <p:tags r:id="rId70"/>
              </p:custDataLst>
            </p:nvPr>
          </p:nvSpPr>
          <p:spPr>
            <a:xfrm>
              <a:off x="8629650" y="3374032"/>
              <a:ext cx="126854" cy="123032"/>
            </a:xfrm>
            <a:custGeom>
              <a:avLst/>
              <a:gdLst/>
              <a:ahLst/>
              <a:cxnLst/>
              <a:rect l="0" t="0" r="0" b="0"/>
              <a:pathLst>
                <a:path w="126854" h="123032">
                  <a:moveTo>
                    <a:pt x="0" y="29568"/>
                  </a:moveTo>
                  <a:lnTo>
                    <a:pt x="0" y="29568"/>
                  </a:lnTo>
                  <a:lnTo>
                    <a:pt x="3370" y="22826"/>
                  </a:lnTo>
                  <a:lnTo>
                    <a:pt x="8788" y="17634"/>
                  </a:lnTo>
                  <a:lnTo>
                    <a:pt x="30507" y="5182"/>
                  </a:lnTo>
                  <a:lnTo>
                    <a:pt x="53802" y="0"/>
                  </a:lnTo>
                  <a:lnTo>
                    <a:pt x="71837" y="1836"/>
                  </a:lnTo>
                  <a:lnTo>
                    <a:pt x="82747" y="6848"/>
                  </a:lnTo>
                  <a:lnTo>
                    <a:pt x="83386" y="10188"/>
                  </a:lnTo>
                  <a:lnTo>
                    <a:pt x="80335" y="19543"/>
                  </a:lnTo>
                  <a:lnTo>
                    <a:pt x="70683" y="33339"/>
                  </a:lnTo>
                  <a:lnTo>
                    <a:pt x="49368" y="53026"/>
                  </a:lnTo>
                  <a:lnTo>
                    <a:pt x="47729" y="55790"/>
                  </a:lnTo>
                  <a:lnTo>
                    <a:pt x="46637" y="56927"/>
                  </a:lnTo>
                  <a:lnTo>
                    <a:pt x="45907" y="56980"/>
                  </a:lnTo>
                  <a:lnTo>
                    <a:pt x="45421" y="56309"/>
                  </a:lnTo>
                  <a:lnTo>
                    <a:pt x="46509" y="55862"/>
                  </a:lnTo>
                  <a:lnTo>
                    <a:pt x="51480" y="55365"/>
                  </a:lnTo>
                  <a:lnTo>
                    <a:pt x="83167" y="63841"/>
                  </a:lnTo>
                  <a:lnTo>
                    <a:pt x="117525" y="80979"/>
                  </a:lnTo>
                  <a:lnTo>
                    <a:pt x="122800" y="85008"/>
                  </a:lnTo>
                  <a:lnTo>
                    <a:pt x="125611" y="89106"/>
                  </a:lnTo>
                  <a:lnTo>
                    <a:pt x="126780" y="93249"/>
                  </a:lnTo>
                  <a:lnTo>
                    <a:pt x="126853" y="97422"/>
                  </a:lnTo>
                  <a:lnTo>
                    <a:pt x="124080" y="101615"/>
                  </a:lnTo>
                  <a:lnTo>
                    <a:pt x="107398" y="113553"/>
                  </a:lnTo>
                  <a:lnTo>
                    <a:pt x="88030" y="121166"/>
                  </a:lnTo>
                  <a:lnTo>
                    <a:pt x="65437" y="123031"/>
                  </a:lnTo>
                  <a:lnTo>
                    <a:pt x="38100" y="118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248"/>
            <p:cNvSpPr/>
            <p:nvPr>
              <p:custDataLst>
                <p:tags r:id="rId71"/>
              </p:custDataLst>
            </p:nvPr>
          </p:nvSpPr>
          <p:spPr>
            <a:xfrm>
              <a:off x="7912982" y="3473922"/>
              <a:ext cx="164219" cy="183667"/>
            </a:xfrm>
            <a:custGeom>
              <a:avLst/>
              <a:gdLst/>
              <a:ahLst/>
              <a:cxnLst/>
              <a:rect l="0" t="0" r="0" b="0"/>
              <a:pathLst>
                <a:path w="164219" h="183667">
                  <a:moveTo>
                    <a:pt x="5468" y="50328"/>
                  </a:moveTo>
                  <a:lnTo>
                    <a:pt x="5468" y="50328"/>
                  </a:lnTo>
                  <a:lnTo>
                    <a:pt x="2097" y="46957"/>
                  </a:lnTo>
                  <a:lnTo>
                    <a:pt x="442" y="43420"/>
                  </a:lnTo>
                  <a:lnTo>
                    <a:pt x="0" y="41490"/>
                  </a:lnTo>
                  <a:lnTo>
                    <a:pt x="412" y="39497"/>
                  </a:lnTo>
                  <a:lnTo>
                    <a:pt x="2750" y="35401"/>
                  </a:lnTo>
                  <a:lnTo>
                    <a:pt x="20806" y="18006"/>
                  </a:lnTo>
                  <a:lnTo>
                    <a:pt x="33452" y="10563"/>
                  </a:lnTo>
                  <a:lnTo>
                    <a:pt x="68432" y="1916"/>
                  </a:lnTo>
                  <a:lnTo>
                    <a:pt x="106100" y="0"/>
                  </a:lnTo>
                  <a:lnTo>
                    <a:pt x="114184" y="1959"/>
                  </a:lnTo>
                  <a:lnTo>
                    <a:pt x="126929" y="9780"/>
                  </a:lnTo>
                  <a:lnTo>
                    <a:pt x="130891" y="15535"/>
                  </a:lnTo>
                  <a:lnTo>
                    <a:pt x="135294" y="29455"/>
                  </a:lnTo>
                  <a:lnTo>
                    <a:pt x="134404" y="56530"/>
                  </a:lnTo>
                  <a:lnTo>
                    <a:pt x="119557" y="86894"/>
                  </a:lnTo>
                  <a:lnTo>
                    <a:pt x="88551" y="127349"/>
                  </a:lnTo>
                  <a:lnTo>
                    <a:pt x="44340" y="164718"/>
                  </a:lnTo>
                  <a:lnTo>
                    <a:pt x="32781" y="175528"/>
                  </a:lnTo>
                  <a:lnTo>
                    <a:pt x="32848" y="176833"/>
                  </a:lnTo>
                  <a:lnTo>
                    <a:pt x="34805" y="180165"/>
                  </a:lnTo>
                  <a:lnTo>
                    <a:pt x="39909" y="182116"/>
                  </a:lnTo>
                  <a:lnTo>
                    <a:pt x="79218" y="183586"/>
                  </a:lnTo>
                  <a:lnTo>
                    <a:pt x="125029" y="183666"/>
                  </a:lnTo>
                  <a:lnTo>
                    <a:pt x="147432" y="181793"/>
                  </a:lnTo>
                  <a:lnTo>
                    <a:pt x="164218" y="177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613"/>
          <p:cNvGrpSpPr/>
          <p:nvPr/>
        </p:nvGrpSpPr>
        <p:grpSpPr>
          <a:xfrm>
            <a:off x="9299379" y="3195010"/>
            <a:ext cx="428822" cy="132391"/>
            <a:chOff x="9299379" y="3195010"/>
            <a:chExt cx="428822" cy="132391"/>
          </a:xfrm>
        </p:grpSpPr>
        <p:sp>
          <p:nvSpPr>
            <p:cNvPr id="87" name="SMARTInkShape-3249"/>
            <p:cNvSpPr/>
            <p:nvPr>
              <p:custDataLst>
                <p:tags r:id="rId63"/>
              </p:custDataLst>
            </p:nvPr>
          </p:nvSpPr>
          <p:spPr>
            <a:xfrm>
              <a:off x="9299379" y="3195010"/>
              <a:ext cx="365322" cy="11741"/>
            </a:xfrm>
            <a:custGeom>
              <a:avLst/>
              <a:gdLst/>
              <a:ahLst/>
              <a:cxnLst/>
              <a:rect l="0" t="0" r="0" b="0"/>
              <a:pathLst>
                <a:path w="365322" h="11741">
                  <a:moveTo>
                    <a:pt x="3371" y="11740"/>
                  </a:moveTo>
                  <a:lnTo>
                    <a:pt x="3371" y="11740"/>
                  </a:lnTo>
                  <a:lnTo>
                    <a:pt x="0" y="11740"/>
                  </a:lnTo>
                  <a:lnTo>
                    <a:pt x="37594" y="7376"/>
                  </a:lnTo>
                  <a:lnTo>
                    <a:pt x="70322" y="6273"/>
                  </a:lnTo>
                  <a:lnTo>
                    <a:pt x="115911" y="3901"/>
                  </a:lnTo>
                  <a:lnTo>
                    <a:pt x="141898" y="2280"/>
                  </a:lnTo>
                  <a:lnTo>
                    <a:pt x="169100" y="1200"/>
                  </a:lnTo>
                  <a:lnTo>
                    <a:pt x="197113" y="480"/>
                  </a:lnTo>
                  <a:lnTo>
                    <a:pt x="225665" y="0"/>
                  </a:lnTo>
                  <a:lnTo>
                    <a:pt x="251756" y="386"/>
                  </a:lnTo>
                  <a:lnTo>
                    <a:pt x="276205" y="1348"/>
                  </a:lnTo>
                  <a:lnTo>
                    <a:pt x="317248" y="3594"/>
                  </a:lnTo>
                  <a:lnTo>
                    <a:pt x="355198" y="6916"/>
                  </a:lnTo>
                  <a:lnTo>
                    <a:pt x="365321" y="11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250"/>
            <p:cNvSpPr/>
            <p:nvPr>
              <p:custDataLst>
                <p:tags r:id="rId64"/>
              </p:custDataLst>
            </p:nvPr>
          </p:nvSpPr>
          <p:spPr>
            <a:xfrm>
              <a:off x="9372860" y="3321050"/>
              <a:ext cx="355341" cy="6351"/>
            </a:xfrm>
            <a:custGeom>
              <a:avLst/>
              <a:gdLst/>
              <a:ahLst/>
              <a:cxnLst/>
              <a:rect l="0" t="0" r="0" b="0"/>
              <a:pathLst>
                <a:path w="355341" h="6351">
                  <a:moveTo>
                    <a:pt x="6090" y="6350"/>
                  </a:moveTo>
                  <a:lnTo>
                    <a:pt x="6090" y="6350"/>
                  </a:lnTo>
                  <a:lnTo>
                    <a:pt x="0" y="6350"/>
                  </a:lnTo>
                  <a:lnTo>
                    <a:pt x="33667" y="6350"/>
                  </a:lnTo>
                  <a:lnTo>
                    <a:pt x="69147" y="6350"/>
                  </a:lnTo>
                  <a:lnTo>
                    <a:pt x="113137" y="6350"/>
                  </a:lnTo>
                  <a:lnTo>
                    <a:pt x="138132" y="6350"/>
                  </a:lnTo>
                  <a:lnTo>
                    <a:pt x="164673" y="6350"/>
                  </a:lnTo>
                  <a:lnTo>
                    <a:pt x="192245" y="6350"/>
                  </a:lnTo>
                  <a:lnTo>
                    <a:pt x="217683" y="6350"/>
                  </a:lnTo>
                  <a:lnTo>
                    <a:pt x="264761" y="6350"/>
                  </a:lnTo>
                  <a:lnTo>
                    <a:pt x="303559" y="4468"/>
                  </a:lnTo>
                  <a:lnTo>
                    <a:pt x="355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MARTInkShape-3251"/>
          <p:cNvSpPr/>
          <p:nvPr>
            <p:custDataLst>
              <p:tags r:id="rId4"/>
            </p:custDataLst>
          </p:nvPr>
        </p:nvSpPr>
        <p:spPr>
          <a:xfrm>
            <a:off x="9975324" y="3181350"/>
            <a:ext cx="263362" cy="192523"/>
          </a:xfrm>
          <a:custGeom>
            <a:avLst/>
            <a:gdLst/>
            <a:ahLst/>
            <a:cxnLst/>
            <a:rect l="0" t="0" r="0" b="0"/>
            <a:pathLst>
              <a:path w="263362" h="192523">
                <a:moveTo>
                  <a:pt x="197376" y="44450"/>
                </a:moveTo>
                <a:lnTo>
                  <a:pt x="197376" y="44450"/>
                </a:lnTo>
                <a:lnTo>
                  <a:pt x="197376" y="26773"/>
                </a:lnTo>
                <a:lnTo>
                  <a:pt x="193613" y="18719"/>
                </a:lnTo>
                <a:lnTo>
                  <a:pt x="190633" y="14596"/>
                </a:lnTo>
                <a:lnTo>
                  <a:pt x="181679" y="8134"/>
                </a:lnTo>
                <a:lnTo>
                  <a:pt x="169938" y="3615"/>
                </a:lnTo>
                <a:lnTo>
                  <a:pt x="146050" y="1777"/>
                </a:lnTo>
                <a:lnTo>
                  <a:pt x="112788" y="6798"/>
                </a:lnTo>
                <a:lnTo>
                  <a:pt x="76123" y="22475"/>
                </a:lnTo>
                <a:lnTo>
                  <a:pt x="39153" y="50247"/>
                </a:lnTo>
                <a:lnTo>
                  <a:pt x="16517" y="75484"/>
                </a:lnTo>
                <a:lnTo>
                  <a:pt x="4105" y="101281"/>
                </a:lnTo>
                <a:lnTo>
                  <a:pt x="0" y="126153"/>
                </a:lnTo>
                <a:lnTo>
                  <a:pt x="2879" y="148966"/>
                </a:lnTo>
                <a:lnTo>
                  <a:pt x="14508" y="168983"/>
                </a:lnTo>
                <a:lnTo>
                  <a:pt x="22547" y="178272"/>
                </a:lnTo>
                <a:lnTo>
                  <a:pt x="44650" y="188593"/>
                </a:lnTo>
                <a:lnTo>
                  <a:pt x="84860" y="192522"/>
                </a:lnTo>
                <a:lnTo>
                  <a:pt x="129936" y="185455"/>
                </a:lnTo>
                <a:lnTo>
                  <a:pt x="177159" y="166192"/>
                </a:lnTo>
                <a:lnTo>
                  <a:pt x="218668" y="136260"/>
                </a:lnTo>
                <a:lnTo>
                  <a:pt x="247664" y="102462"/>
                </a:lnTo>
                <a:lnTo>
                  <a:pt x="258531" y="81522"/>
                </a:lnTo>
                <a:lnTo>
                  <a:pt x="263361" y="62808"/>
                </a:lnTo>
                <a:lnTo>
                  <a:pt x="259864" y="45083"/>
                </a:lnTo>
                <a:lnTo>
                  <a:pt x="255968" y="36406"/>
                </a:lnTo>
                <a:lnTo>
                  <a:pt x="238467" y="23001"/>
                </a:lnTo>
                <a:lnTo>
                  <a:pt x="212112" y="13045"/>
                </a:lnTo>
                <a:lnTo>
                  <a:pt x="164662" y="4179"/>
                </a:lnTo>
                <a:lnTo>
                  <a:pt x="14022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Shape-3252"/>
          <p:cNvSpPr/>
          <p:nvPr>
            <p:custDataLst>
              <p:tags r:id="rId5"/>
            </p:custDataLst>
          </p:nvPr>
        </p:nvSpPr>
        <p:spPr>
          <a:xfrm>
            <a:off x="7797800" y="3409950"/>
            <a:ext cx="317501" cy="355601"/>
          </a:xfrm>
          <a:custGeom>
            <a:avLst/>
            <a:gdLst/>
            <a:ahLst/>
            <a:cxnLst/>
            <a:rect l="0" t="0" r="0" b="0"/>
            <a:pathLst>
              <a:path w="317501" h="355601">
                <a:moveTo>
                  <a:pt x="317500" y="0"/>
                </a:moveTo>
                <a:lnTo>
                  <a:pt x="317500" y="0"/>
                </a:lnTo>
                <a:lnTo>
                  <a:pt x="305291" y="0"/>
                </a:lnTo>
                <a:lnTo>
                  <a:pt x="297727" y="5644"/>
                </a:lnTo>
                <a:lnTo>
                  <a:pt x="251097" y="48151"/>
                </a:lnTo>
                <a:lnTo>
                  <a:pt x="219508" y="85920"/>
                </a:lnTo>
                <a:lnTo>
                  <a:pt x="191868" y="118620"/>
                </a:lnTo>
                <a:lnTo>
                  <a:pt x="160769" y="154320"/>
                </a:lnTo>
                <a:lnTo>
                  <a:pt x="128132" y="191353"/>
                </a:lnTo>
                <a:lnTo>
                  <a:pt x="98576" y="228979"/>
                </a:lnTo>
                <a:lnTo>
                  <a:pt x="71328" y="264752"/>
                </a:lnTo>
                <a:lnTo>
                  <a:pt x="35010" y="307280"/>
                </a:lnTo>
                <a:lnTo>
                  <a:pt x="0" y="355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Shape-3253"/>
          <p:cNvSpPr/>
          <p:nvPr>
            <p:custDataLst>
              <p:tags r:id="rId6"/>
            </p:custDataLst>
          </p:nvPr>
        </p:nvSpPr>
        <p:spPr>
          <a:xfrm>
            <a:off x="8382000" y="2838450"/>
            <a:ext cx="247651" cy="273051"/>
          </a:xfrm>
          <a:custGeom>
            <a:avLst/>
            <a:gdLst/>
            <a:ahLst/>
            <a:cxnLst/>
            <a:rect l="0" t="0" r="0" b="0"/>
            <a:pathLst>
              <a:path w="247651" h="273051">
                <a:moveTo>
                  <a:pt x="247650" y="0"/>
                </a:moveTo>
                <a:lnTo>
                  <a:pt x="247650" y="0"/>
                </a:lnTo>
                <a:lnTo>
                  <a:pt x="240908" y="3371"/>
                </a:lnTo>
                <a:lnTo>
                  <a:pt x="207684" y="42716"/>
                </a:lnTo>
                <a:lnTo>
                  <a:pt x="168623" y="87681"/>
                </a:lnTo>
                <a:lnTo>
                  <a:pt x="133740" y="126693"/>
                </a:lnTo>
                <a:lnTo>
                  <a:pt x="96129" y="167786"/>
                </a:lnTo>
                <a:lnTo>
                  <a:pt x="60598" y="204864"/>
                </a:lnTo>
                <a:lnTo>
                  <a:pt x="22345" y="247359"/>
                </a:lnTo>
                <a:lnTo>
                  <a:pt x="0" y="273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Shape-3254"/>
          <p:cNvSpPr/>
          <p:nvPr>
            <p:custDataLst>
              <p:tags r:id="rId7"/>
            </p:custDataLst>
          </p:nvPr>
        </p:nvSpPr>
        <p:spPr>
          <a:xfrm>
            <a:off x="8216900" y="2884044"/>
            <a:ext cx="38101" cy="202057"/>
          </a:xfrm>
          <a:custGeom>
            <a:avLst/>
            <a:gdLst/>
            <a:ahLst/>
            <a:cxnLst/>
            <a:rect l="0" t="0" r="0" b="0"/>
            <a:pathLst>
              <a:path w="38101" h="202057">
                <a:moveTo>
                  <a:pt x="0" y="11556"/>
                </a:moveTo>
                <a:lnTo>
                  <a:pt x="0" y="11556"/>
                </a:lnTo>
                <a:lnTo>
                  <a:pt x="0" y="8185"/>
                </a:lnTo>
                <a:lnTo>
                  <a:pt x="1881" y="4648"/>
                </a:lnTo>
                <a:lnTo>
                  <a:pt x="5467" y="0"/>
                </a:lnTo>
                <a:lnTo>
                  <a:pt x="5958" y="3127"/>
                </a:lnTo>
                <a:lnTo>
                  <a:pt x="8197" y="44090"/>
                </a:lnTo>
                <a:lnTo>
                  <a:pt x="11366" y="81639"/>
                </a:lnTo>
                <a:lnTo>
                  <a:pt x="14186" y="121456"/>
                </a:lnTo>
                <a:lnTo>
                  <a:pt x="21460" y="169045"/>
                </a:lnTo>
                <a:lnTo>
                  <a:pt x="38100" y="2020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SMARTInkShape-Group618"/>
          <p:cNvGrpSpPr/>
          <p:nvPr/>
        </p:nvGrpSpPr>
        <p:grpSpPr>
          <a:xfrm>
            <a:off x="5276850" y="3035300"/>
            <a:ext cx="101601" cy="320624"/>
            <a:chOff x="5276850" y="3035300"/>
            <a:chExt cx="101601" cy="320624"/>
          </a:xfrm>
        </p:grpSpPr>
        <p:sp>
          <p:nvSpPr>
            <p:cNvPr id="94" name="SMARTInkShape-3255"/>
            <p:cNvSpPr/>
            <p:nvPr>
              <p:custDataLst>
                <p:tags r:id="rId61"/>
              </p:custDataLst>
            </p:nvPr>
          </p:nvSpPr>
          <p:spPr>
            <a:xfrm>
              <a:off x="5276850" y="3125191"/>
              <a:ext cx="101601" cy="230733"/>
            </a:xfrm>
            <a:custGeom>
              <a:avLst/>
              <a:gdLst/>
              <a:ahLst/>
              <a:cxnLst/>
              <a:rect l="0" t="0" r="0" b="0"/>
              <a:pathLst>
                <a:path w="101601" h="230733">
                  <a:moveTo>
                    <a:pt x="0" y="30759"/>
                  </a:moveTo>
                  <a:lnTo>
                    <a:pt x="0" y="30759"/>
                  </a:lnTo>
                  <a:lnTo>
                    <a:pt x="9459" y="21299"/>
                  </a:lnTo>
                  <a:lnTo>
                    <a:pt x="11259" y="17618"/>
                  </a:lnTo>
                  <a:lnTo>
                    <a:pt x="11739" y="15648"/>
                  </a:lnTo>
                  <a:lnTo>
                    <a:pt x="18405" y="5473"/>
                  </a:lnTo>
                  <a:lnTo>
                    <a:pt x="18965" y="0"/>
                  </a:lnTo>
                  <a:lnTo>
                    <a:pt x="22414" y="14675"/>
                  </a:lnTo>
                  <a:lnTo>
                    <a:pt x="43847" y="61428"/>
                  </a:lnTo>
                  <a:lnTo>
                    <a:pt x="58853" y="104052"/>
                  </a:lnTo>
                  <a:lnTo>
                    <a:pt x="74823" y="148666"/>
                  </a:lnTo>
                  <a:lnTo>
                    <a:pt x="86611" y="186815"/>
                  </a:lnTo>
                  <a:lnTo>
                    <a:pt x="94817" y="225451"/>
                  </a:lnTo>
                  <a:lnTo>
                    <a:pt x="96373" y="228287"/>
                  </a:lnTo>
                  <a:lnTo>
                    <a:pt x="98115" y="230177"/>
                  </a:lnTo>
                  <a:lnTo>
                    <a:pt x="99277" y="230732"/>
                  </a:lnTo>
                  <a:lnTo>
                    <a:pt x="100052" y="230397"/>
                  </a:lnTo>
                  <a:lnTo>
                    <a:pt x="100568" y="229467"/>
                  </a:lnTo>
                  <a:lnTo>
                    <a:pt x="101600" y="221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256"/>
            <p:cNvSpPr/>
            <p:nvPr>
              <p:custDataLst>
                <p:tags r:id="rId62"/>
              </p:custDataLst>
            </p:nvPr>
          </p:nvSpPr>
          <p:spPr>
            <a:xfrm>
              <a:off x="5302511" y="3035300"/>
              <a:ext cx="12440" cy="101601"/>
            </a:xfrm>
            <a:custGeom>
              <a:avLst/>
              <a:gdLst/>
              <a:ahLst/>
              <a:cxnLst/>
              <a:rect l="0" t="0" r="0" b="0"/>
              <a:pathLst>
                <a:path w="12440" h="10160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327" y="706"/>
                  </a:lnTo>
                  <a:lnTo>
                    <a:pt x="0" y="3371"/>
                  </a:lnTo>
                  <a:lnTo>
                    <a:pt x="6680" y="49902"/>
                  </a:lnTo>
                  <a:lnTo>
                    <a:pt x="1243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619"/>
          <p:cNvGrpSpPr/>
          <p:nvPr/>
        </p:nvGrpSpPr>
        <p:grpSpPr>
          <a:xfrm>
            <a:off x="2952750" y="4254761"/>
            <a:ext cx="412751" cy="323590"/>
            <a:chOff x="2952750" y="4254761"/>
            <a:chExt cx="412751" cy="323590"/>
          </a:xfrm>
        </p:grpSpPr>
        <p:sp>
          <p:nvSpPr>
            <p:cNvPr id="97" name="SMARTInkShape-3257"/>
            <p:cNvSpPr/>
            <p:nvPr>
              <p:custDataLst>
                <p:tags r:id="rId58"/>
              </p:custDataLst>
            </p:nvPr>
          </p:nvSpPr>
          <p:spPr>
            <a:xfrm>
              <a:off x="2973516" y="4483100"/>
              <a:ext cx="353885" cy="31466"/>
            </a:xfrm>
            <a:custGeom>
              <a:avLst/>
              <a:gdLst/>
              <a:ahLst/>
              <a:cxnLst/>
              <a:rect l="0" t="0" r="0" b="0"/>
              <a:pathLst>
                <a:path w="353885" h="31466">
                  <a:moveTo>
                    <a:pt x="42734" y="19050"/>
                  </a:moveTo>
                  <a:lnTo>
                    <a:pt x="42734" y="19050"/>
                  </a:lnTo>
                  <a:lnTo>
                    <a:pt x="6970" y="26889"/>
                  </a:lnTo>
                  <a:lnTo>
                    <a:pt x="0" y="30790"/>
                  </a:lnTo>
                  <a:lnTo>
                    <a:pt x="8905" y="31465"/>
                  </a:lnTo>
                  <a:lnTo>
                    <a:pt x="41805" y="28294"/>
                  </a:lnTo>
                  <a:lnTo>
                    <a:pt x="75247" y="24805"/>
                  </a:lnTo>
                  <a:lnTo>
                    <a:pt x="114334" y="21608"/>
                  </a:lnTo>
                  <a:lnTo>
                    <a:pt x="157577" y="20187"/>
                  </a:lnTo>
                  <a:lnTo>
                    <a:pt x="200784" y="17674"/>
                  </a:lnTo>
                  <a:lnTo>
                    <a:pt x="241390" y="14205"/>
                  </a:lnTo>
                  <a:lnTo>
                    <a:pt x="275899" y="10311"/>
                  </a:lnTo>
                  <a:lnTo>
                    <a:pt x="316353" y="4153"/>
                  </a:lnTo>
                  <a:lnTo>
                    <a:pt x="3538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258"/>
            <p:cNvSpPr/>
            <p:nvPr>
              <p:custDataLst>
                <p:tags r:id="rId59"/>
              </p:custDataLst>
            </p:nvPr>
          </p:nvSpPr>
          <p:spPr>
            <a:xfrm>
              <a:off x="3223905" y="4254761"/>
              <a:ext cx="132485" cy="323590"/>
            </a:xfrm>
            <a:custGeom>
              <a:avLst/>
              <a:gdLst/>
              <a:ahLst/>
              <a:cxnLst/>
              <a:rect l="0" t="0" r="0" b="0"/>
              <a:pathLst>
                <a:path w="132485" h="323590">
                  <a:moveTo>
                    <a:pt x="39995" y="6089"/>
                  </a:moveTo>
                  <a:lnTo>
                    <a:pt x="39995" y="6089"/>
                  </a:lnTo>
                  <a:lnTo>
                    <a:pt x="1336" y="0"/>
                  </a:lnTo>
                  <a:lnTo>
                    <a:pt x="111" y="619"/>
                  </a:lnTo>
                  <a:lnTo>
                    <a:pt x="0" y="1737"/>
                  </a:lnTo>
                  <a:lnTo>
                    <a:pt x="8263" y="18713"/>
                  </a:lnTo>
                  <a:lnTo>
                    <a:pt x="52763" y="60254"/>
                  </a:lnTo>
                  <a:lnTo>
                    <a:pt x="100020" y="106529"/>
                  </a:lnTo>
                  <a:lnTo>
                    <a:pt x="119634" y="134627"/>
                  </a:lnTo>
                  <a:lnTo>
                    <a:pt x="128307" y="154233"/>
                  </a:lnTo>
                  <a:lnTo>
                    <a:pt x="132484" y="181138"/>
                  </a:lnTo>
                  <a:lnTo>
                    <a:pt x="130960" y="198424"/>
                  </a:lnTo>
                  <a:lnTo>
                    <a:pt x="119394" y="224022"/>
                  </a:lnTo>
                  <a:lnTo>
                    <a:pt x="80328" y="266428"/>
                  </a:lnTo>
                  <a:lnTo>
                    <a:pt x="50861" y="301542"/>
                  </a:lnTo>
                  <a:lnTo>
                    <a:pt x="49356" y="304657"/>
                  </a:lnTo>
                  <a:lnTo>
                    <a:pt x="49763" y="308145"/>
                  </a:lnTo>
                  <a:lnTo>
                    <a:pt x="59045" y="323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259"/>
            <p:cNvSpPr/>
            <p:nvPr>
              <p:custDataLst>
                <p:tags r:id="rId60"/>
              </p:custDataLst>
            </p:nvPr>
          </p:nvSpPr>
          <p:spPr>
            <a:xfrm>
              <a:off x="2952750" y="4375346"/>
              <a:ext cx="412751" cy="25205"/>
            </a:xfrm>
            <a:custGeom>
              <a:avLst/>
              <a:gdLst/>
              <a:ahLst/>
              <a:cxnLst/>
              <a:rect l="0" t="0" r="0" b="0"/>
              <a:pathLst>
                <a:path w="412751" h="25205">
                  <a:moveTo>
                    <a:pt x="0" y="25204"/>
                  </a:moveTo>
                  <a:lnTo>
                    <a:pt x="0" y="25204"/>
                  </a:lnTo>
                  <a:lnTo>
                    <a:pt x="3371" y="21833"/>
                  </a:lnTo>
                  <a:lnTo>
                    <a:pt x="48021" y="12339"/>
                  </a:lnTo>
                  <a:lnTo>
                    <a:pt x="82020" y="8903"/>
                  </a:lnTo>
                  <a:lnTo>
                    <a:pt x="123001" y="7376"/>
                  </a:lnTo>
                  <a:lnTo>
                    <a:pt x="146912" y="6263"/>
                  </a:lnTo>
                  <a:lnTo>
                    <a:pt x="172730" y="4816"/>
                  </a:lnTo>
                  <a:lnTo>
                    <a:pt x="199820" y="3145"/>
                  </a:lnTo>
                  <a:lnTo>
                    <a:pt x="226347" y="2031"/>
                  </a:lnTo>
                  <a:lnTo>
                    <a:pt x="252498" y="1288"/>
                  </a:lnTo>
                  <a:lnTo>
                    <a:pt x="278399" y="794"/>
                  </a:lnTo>
                  <a:lnTo>
                    <a:pt x="322229" y="244"/>
                  </a:lnTo>
                  <a:lnTo>
                    <a:pt x="357702" y="0"/>
                  </a:lnTo>
                  <a:lnTo>
                    <a:pt x="397826" y="1724"/>
                  </a:lnTo>
                  <a:lnTo>
                    <a:pt x="412750" y="6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620"/>
          <p:cNvGrpSpPr/>
          <p:nvPr/>
        </p:nvGrpSpPr>
        <p:grpSpPr>
          <a:xfrm>
            <a:off x="4064000" y="4280624"/>
            <a:ext cx="495301" cy="638390"/>
            <a:chOff x="4064000" y="4280624"/>
            <a:chExt cx="495301" cy="638390"/>
          </a:xfrm>
        </p:grpSpPr>
        <p:sp>
          <p:nvSpPr>
            <p:cNvPr id="101" name="SMARTInkShape-3260"/>
            <p:cNvSpPr/>
            <p:nvPr>
              <p:custDataLst>
                <p:tags r:id="rId55"/>
              </p:custDataLst>
            </p:nvPr>
          </p:nvSpPr>
          <p:spPr>
            <a:xfrm>
              <a:off x="4114800" y="4280624"/>
              <a:ext cx="213131" cy="183427"/>
            </a:xfrm>
            <a:custGeom>
              <a:avLst/>
              <a:gdLst/>
              <a:ahLst/>
              <a:cxnLst/>
              <a:rect l="0" t="0" r="0" b="0"/>
              <a:pathLst>
                <a:path w="213131" h="183427">
                  <a:moveTo>
                    <a:pt x="0" y="62776"/>
                  </a:moveTo>
                  <a:lnTo>
                    <a:pt x="0" y="62776"/>
                  </a:lnTo>
                  <a:lnTo>
                    <a:pt x="0" y="56034"/>
                  </a:lnTo>
                  <a:lnTo>
                    <a:pt x="1881" y="50843"/>
                  </a:lnTo>
                  <a:lnTo>
                    <a:pt x="5467" y="45132"/>
                  </a:lnTo>
                  <a:lnTo>
                    <a:pt x="9720" y="46232"/>
                  </a:lnTo>
                  <a:lnTo>
                    <a:pt x="12830" y="47513"/>
                  </a:lnTo>
                  <a:lnTo>
                    <a:pt x="18167" y="58345"/>
                  </a:lnTo>
                  <a:lnTo>
                    <a:pt x="30713" y="97413"/>
                  </a:lnTo>
                  <a:lnTo>
                    <a:pt x="37347" y="139416"/>
                  </a:lnTo>
                  <a:lnTo>
                    <a:pt x="44131" y="174847"/>
                  </a:lnTo>
                  <a:lnTo>
                    <a:pt x="43532" y="174885"/>
                  </a:lnTo>
                  <a:lnTo>
                    <a:pt x="40985" y="173045"/>
                  </a:lnTo>
                  <a:lnTo>
                    <a:pt x="35583" y="157929"/>
                  </a:lnTo>
                  <a:lnTo>
                    <a:pt x="32886" y="118721"/>
                  </a:lnTo>
                  <a:lnTo>
                    <a:pt x="35458" y="73630"/>
                  </a:lnTo>
                  <a:lnTo>
                    <a:pt x="47430" y="39102"/>
                  </a:lnTo>
                  <a:lnTo>
                    <a:pt x="62237" y="21916"/>
                  </a:lnTo>
                  <a:lnTo>
                    <a:pt x="80578" y="8632"/>
                  </a:lnTo>
                  <a:lnTo>
                    <a:pt x="100488" y="377"/>
                  </a:lnTo>
                  <a:lnTo>
                    <a:pt x="124859" y="0"/>
                  </a:lnTo>
                  <a:lnTo>
                    <a:pt x="138273" y="1875"/>
                  </a:lnTo>
                  <a:lnTo>
                    <a:pt x="162584" y="13366"/>
                  </a:lnTo>
                  <a:lnTo>
                    <a:pt x="183032" y="30938"/>
                  </a:lnTo>
                  <a:lnTo>
                    <a:pt x="201771" y="64632"/>
                  </a:lnTo>
                  <a:lnTo>
                    <a:pt x="211400" y="101426"/>
                  </a:lnTo>
                  <a:lnTo>
                    <a:pt x="213130" y="146140"/>
                  </a:lnTo>
                  <a:lnTo>
                    <a:pt x="209550" y="183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261"/>
            <p:cNvSpPr/>
            <p:nvPr>
              <p:custDataLst>
                <p:tags r:id="rId56"/>
              </p:custDataLst>
            </p:nvPr>
          </p:nvSpPr>
          <p:spPr>
            <a:xfrm>
              <a:off x="4064000" y="4574028"/>
              <a:ext cx="400051" cy="42423"/>
            </a:xfrm>
            <a:custGeom>
              <a:avLst/>
              <a:gdLst/>
              <a:ahLst/>
              <a:cxnLst/>
              <a:rect l="0" t="0" r="0" b="0"/>
              <a:pathLst>
                <a:path w="400051" h="42423">
                  <a:moveTo>
                    <a:pt x="0" y="42422"/>
                  </a:moveTo>
                  <a:lnTo>
                    <a:pt x="0" y="42422"/>
                  </a:lnTo>
                  <a:lnTo>
                    <a:pt x="12552" y="40540"/>
                  </a:lnTo>
                  <a:lnTo>
                    <a:pt x="58296" y="30213"/>
                  </a:lnTo>
                  <a:lnTo>
                    <a:pt x="99757" y="22649"/>
                  </a:lnTo>
                  <a:lnTo>
                    <a:pt x="123655" y="18657"/>
                  </a:lnTo>
                  <a:lnTo>
                    <a:pt x="148759" y="15289"/>
                  </a:lnTo>
                  <a:lnTo>
                    <a:pt x="174667" y="12339"/>
                  </a:lnTo>
                  <a:lnTo>
                    <a:pt x="201111" y="9667"/>
                  </a:lnTo>
                  <a:lnTo>
                    <a:pt x="227208" y="7180"/>
                  </a:lnTo>
                  <a:lnTo>
                    <a:pt x="253072" y="4816"/>
                  </a:lnTo>
                  <a:lnTo>
                    <a:pt x="278781" y="2535"/>
                  </a:lnTo>
                  <a:lnTo>
                    <a:pt x="320517" y="0"/>
                  </a:lnTo>
                  <a:lnTo>
                    <a:pt x="366137" y="454"/>
                  </a:lnTo>
                  <a:lnTo>
                    <a:pt x="400050" y="4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262"/>
            <p:cNvSpPr/>
            <p:nvPr>
              <p:custDataLst>
                <p:tags r:id="rId57"/>
              </p:custDataLst>
            </p:nvPr>
          </p:nvSpPr>
          <p:spPr>
            <a:xfrm>
              <a:off x="4136737" y="4806950"/>
              <a:ext cx="422564" cy="112064"/>
            </a:xfrm>
            <a:custGeom>
              <a:avLst/>
              <a:gdLst/>
              <a:ahLst/>
              <a:cxnLst/>
              <a:rect l="0" t="0" r="0" b="0"/>
              <a:pathLst>
                <a:path w="422564" h="112064">
                  <a:moveTo>
                    <a:pt x="54263" y="38100"/>
                  </a:moveTo>
                  <a:lnTo>
                    <a:pt x="54263" y="38100"/>
                  </a:lnTo>
                  <a:lnTo>
                    <a:pt x="57634" y="41471"/>
                  </a:lnTo>
                  <a:lnTo>
                    <a:pt x="63723" y="70703"/>
                  </a:lnTo>
                  <a:lnTo>
                    <a:pt x="62632" y="92523"/>
                  </a:lnTo>
                  <a:lnTo>
                    <a:pt x="57840" y="106750"/>
                  </a:lnTo>
                  <a:lnTo>
                    <a:pt x="53826" y="109267"/>
                  </a:lnTo>
                  <a:lnTo>
                    <a:pt x="41839" y="112063"/>
                  </a:lnTo>
                  <a:lnTo>
                    <a:pt x="35397" y="109986"/>
                  </a:lnTo>
                  <a:lnTo>
                    <a:pt x="22594" y="100153"/>
                  </a:lnTo>
                  <a:lnTo>
                    <a:pt x="6858" y="75379"/>
                  </a:lnTo>
                  <a:lnTo>
                    <a:pt x="0" y="52438"/>
                  </a:lnTo>
                  <a:lnTo>
                    <a:pt x="1860" y="46953"/>
                  </a:lnTo>
                  <a:lnTo>
                    <a:pt x="5922" y="42591"/>
                  </a:lnTo>
                  <a:lnTo>
                    <a:pt x="20078" y="35157"/>
                  </a:lnTo>
                  <a:lnTo>
                    <a:pt x="57931" y="23039"/>
                  </a:lnTo>
                  <a:lnTo>
                    <a:pt x="93523" y="14708"/>
                  </a:lnTo>
                  <a:lnTo>
                    <a:pt x="136623" y="8183"/>
                  </a:lnTo>
                  <a:lnTo>
                    <a:pt x="184000" y="3637"/>
                  </a:lnTo>
                  <a:lnTo>
                    <a:pt x="208488" y="2425"/>
                  </a:lnTo>
                  <a:lnTo>
                    <a:pt x="233280" y="1616"/>
                  </a:lnTo>
                  <a:lnTo>
                    <a:pt x="257568" y="1783"/>
                  </a:lnTo>
                  <a:lnTo>
                    <a:pt x="281522" y="2599"/>
                  </a:lnTo>
                  <a:lnTo>
                    <a:pt x="325306" y="4683"/>
                  </a:lnTo>
                  <a:lnTo>
                    <a:pt x="358877" y="5609"/>
                  </a:lnTo>
                  <a:lnTo>
                    <a:pt x="406324" y="1839"/>
                  </a:lnTo>
                  <a:lnTo>
                    <a:pt x="4225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621"/>
          <p:cNvGrpSpPr/>
          <p:nvPr/>
        </p:nvGrpSpPr>
        <p:grpSpPr>
          <a:xfrm>
            <a:off x="5025541" y="4562279"/>
            <a:ext cx="276710" cy="104856"/>
            <a:chOff x="5025541" y="4562279"/>
            <a:chExt cx="276710" cy="104856"/>
          </a:xfrm>
        </p:grpSpPr>
        <p:sp>
          <p:nvSpPr>
            <p:cNvPr id="105" name="SMARTInkShape-3263"/>
            <p:cNvSpPr/>
            <p:nvPr>
              <p:custDataLst>
                <p:tags r:id="rId53"/>
              </p:custDataLst>
            </p:nvPr>
          </p:nvSpPr>
          <p:spPr>
            <a:xfrm>
              <a:off x="5025541" y="4562279"/>
              <a:ext cx="213210" cy="9722"/>
            </a:xfrm>
            <a:custGeom>
              <a:avLst/>
              <a:gdLst/>
              <a:ahLst/>
              <a:cxnLst/>
              <a:rect l="0" t="0" r="0" b="0"/>
              <a:pathLst>
                <a:path w="213210" h="9722">
                  <a:moveTo>
                    <a:pt x="3659" y="3371"/>
                  </a:moveTo>
                  <a:lnTo>
                    <a:pt x="3659" y="3371"/>
                  </a:lnTo>
                  <a:lnTo>
                    <a:pt x="0" y="3371"/>
                  </a:lnTo>
                  <a:lnTo>
                    <a:pt x="43474" y="0"/>
                  </a:lnTo>
                  <a:lnTo>
                    <a:pt x="90480" y="1275"/>
                  </a:lnTo>
                  <a:lnTo>
                    <a:pt x="124326" y="2439"/>
                  </a:lnTo>
                  <a:lnTo>
                    <a:pt x="171351" y="4976"/>
                  </a:lnTo>
                  <a:lnTo>
                    <a:pt x="213209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264"/>
            <p:cNvSpPr/>
            <p:nvPr>
              <p:custDataLst>
                <p:tags r:id="rId54"/>
              </p:custDataLst>
            </p:nvPr>
          </p:nvSpPr>
          <p:spPr>
            <a:xfrm>
              <a:off x="5074533" y="4641850"/>
              <a:ext cx="227718" cy="25285"/>
            </a:xfrm>
            <a:custGeom>
              <a:avLst/>
              <a:gdLst/>
              <a:ahLst/>
              <a:cxnLst/>
              <a:rect l="0" t="0" r="0" b="0"/>
              <a:pathLst>
                <a:path w="227718" h="25285">
                  <a:moveTo>
                    <a:pt x="5467" y="19050"/>
                  </a:moveTo>
                  <a:lnTo>
                    <a:pt x="5467" y="19050"/>
                  </a:lnTo>
                  <a:lnTo>
                    <a:pt x="0" y="24517"/>
                  </a:lnTo>
                  <a:lnTo>
                    <a:pt x="34389" y="25284"/>
                  </a:lnTo>
                  <a:lnTo>
                    <a:pt x="82005" y="23484"/>
                  </a:lnTo>
                  <a:lnTo>
                    <a:pt x="118506" y="20315"/>
                  </a:lnTo>
                  <a:lnTo>
                    <a:pt x="151192" y="16554"/>
                  </a:lnTo>
                  <a:lnTo>
                    <a:pt x="197360" y="7100"/>
                  </a:lnTo>
                  <a:lnTo>
                    <a:pt x="227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622"/>
          <p:cNvGrpSpPr/>
          <p:nvPr/>
        </p:nvGrpSpPr>
        <p:grpSpPr>
          <a:xfrm>
            <a:off x="5817126" y="4020794"/>
            <a:ext cx="1618725" cy="1073399"/>
            <a:chOff x="5817126" y="4020794"/>
            <a:chExt cx="1618725" cy="1073399"/>
          </a:xfrm>
        </p:grpSpPr>
        <p:sp>
          <p:nvSpPr>
            <p:cNvPr id="108" name="SMARTInkShape-3265"/>
            <p:cNvSpPr/>
            <p:nvPr>
              <p:custDataLst>
                <p:tags r:id="rId40"/>
              </p:custDataLst>
            </p:nvPr>
          </p:nvSpPr>
          <p:spPr>
            <a:xfrm>
              <a:off x="5817126" y="4286328"/>
              <a:ext cx="304275" cy="247521"/>
            </a:xfrm>
            <a:custGeom>
              <a:avLst/>
              <a:gdLst/>
              <a:ahLst/>
              <a:cxnLst/>
              <a:rect l="0" t="0" r="0" b="0"/>
              <a:pathLst>
                <a:path w="304275" h="247521">
                  <a:moveTo>
                    <a:pt x="209024" y="6272"/>
                  </a:moveTo>
                  <a:lnTo>
                    <a:pt x="209024" y="6272"/>
                  </a:lnTo>
                  <a:lnTo>
                    <a:pt x="209024" y="805"/>
                  </a:lnTo>
                  <a:lnTo>
                    <a:pt x="208319" y="510"/>
                  </a:lnTo>
                  <a:lnTo>
                    <a:pt x="203557" y="0"/>
                  </a:lnTo>
                  <a:lnTo>
                    <a:pt x="157286" y="12138"/>
                  </a:lnTo>
                  <a:lnTo>
                    <a:pt x="113104" y="27060"/>
                  </a:lnTo>
                  <a:lnTo>
                    <a:pt x="80786" y="36913"/>
                  </a:lnTo>
                  <a:lnTo>
                    <a:pt x="34620" y="52275"/>
                  </a:lnTo>
                  <a:lnTo>
                    <a:pt x="5419" y="66469"/>
                  </a:lnTo>
                  <a:lnTo>
                    <a:pt x="1320" y="69686"/>
                  </a:lnTo>
                  <a:lnTo>
                    <a:pt x="0" y="72537"/>
                  </a:lnTo>
                  <a:lnTo>
                    <a:pt x="530" y="75143"/>
                  </a:lnTo>
                  <a:lnTo>
                    <a:pt x="2295" y="77586"/>
                  </a:lnTo>
                  <a:lnTo>
                    <a:pt x="18262" y="84395"/>
                  </a:lnTo>
                  <a:lnTo>
                    <a:pt x="59786" y="93017"/>
                  </a:lnTo>
                  <a:lnTo>
                    <a:pt x="98405" y="99394"/>
                  </a:lnTo>
                  <a:lnTo>
                    <a:pt x="132166" y="107870"/>
                  </a:lnTo>
                  <a:lnTo>
                    <a:pt x="136619" y="109987"/>
                  </a:lnTo>
                  <a:lnTo>
                    <a:pt x="138176" y="113515"/>
                  </a:lnTo>
                  <a:lnTo>
                    <a:pt x="137804" y="117985"/>
                  </a:lnTo>
                  <a:lnTo>
                    <a:pt x="136144" y="123080"/>
                  </a:lnTo>
                  <a:lnTo>
                    <a:pt x="116953" y="143736"/>
                  </a:lnTo>
                  <a:lnTo>
                    <a:pt x="73793" y="176000"/>
                  </a:lnTo>
                  <a:lnTo>
                    <a:pt x="28266" y="207669"/>
                  </a:lnTo>
                  <a:lnTo>
                    <a:pt x="1791" y="227774"/>
                  </a:lnTo>
                  <a:lnTo>
                    <a:pt x="313" y="230845"/>
                  </a:lnTo>
                  <a:lnTo>
                    <a:pt x="738" y="233598"/>
                  </a:lnTo>
                  <a:lnTo>
                    <a:pt x="2434" y="236140"/>
                  </a:lnTo>
                  <a:lnTo>
                    <a:pt x="21673" y="243087"/>
                  </a:lnTo>
                  <a:lnTo>
                    <a:pt x="63202" y="246243"/>
                  </a:lnTo>
                  <a:lnTo>
                    <a:pt x="103292" y="246981"/>
                  </a:lnTo>
                  <a:lnTo>
                    <a:pt x="147215" y="247309"/>
                  </a:lnTo>
                  <a:lnTo>
                    <a:pt x="187904" y="247455"/>
                  </a:lnTo>
                  <a:lnTo>
                    <a:pt x="225273" y="247520"/>
                  </a:lnTo>
                  <a:lnTo>
                    <a:pt x="270519" y="245675"/>
                  </a:lnTo>
                  <a:lnTo>
                    <a:pt x="304274" y="241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266"/>
            <p:cNvSpPr/>
            <p:nvPr>
              <p:custDataLst>
                <p:tags r:id="rId41"/>
              </p:custDataLst>
            </p:nvPr>
          </p:nvSpPr>
          <p:spPr>
            <a:xfrm>
              <a:off x="6227589" y="4238730"/>
              <a:ext cx="128762" cy="231894"/>
            </a:xfrm>
            <a:custGeom>
              <a:avLst/>
              <a:gdLst/>
              <a:ahLst/>
              <a:cxnLst/>
              <a:rect l="0" t="0" r="0" b="0"/>
              <a:pathLst>
                <a:path w="128762" h="231894">
                  <a:moveTo>
                    <a:pt x="97011" y="9420"/>
                  </a:moveTo>
                  <a:lnTo>
                    <a:pt x="97011" y="9420"/>
                  </a:lnTo>
                  <a:lnTo>
                    <a:pt x="91236" y="4351"/>
                  </a:lnTo>
                  <a:lnTo>
                    <a:pt x="84802" y="582"/>
                  </a:lnTo>
                  <a:lnTo>
                    <a:pt x="81110" y="0"/>
                  </a:lnTo>
                  <a:lnTo>
                    <a:pt x="73245" y="1235"/>
                  </a:lnTo>
                  <a:lnTo>
                    <a:pt x="60885" y="5897"/>
                  </a:lnTo>
                  <a:lnTo>
                    <a:pt x="44914" y="21860"/>
                  </a:lnTo>
                  <a:lnTo>
                    <a:pt x="21260" y="59724"/>
                  </a:lnTo>
                  <a:lnTo>
                    <a:pt x="7460" y="103426"/>
                  </a:lnTo>
                  <a:lnTo>
                    <a:pt x="0" y="150711"/>
                  </a:lnTo>
                  <a:lnTo>
                    <a:pt x="508" y="178755"/>
                  </a:lnTo>
                  <a:lnTo>
                    <a:pt x="10612" y="201567"/>
                  </a:lnTo>
                  <a:lnTo>
                    <a:pt x="18245" y="211601"/>
                  </a:lnTo>
                  <a:lnTo>
                    <a:pt x="39896" y="224632"/>
                  </a:lnTo>
                  <a:lnTo>
                    <a:pt x="66688" y="231364"/>
                  </a:lnTo>
                  <a:lnTo>
                    <a:pt x="107860" y="231893"/>
                  </a:lnTo>
                  <a:lnTo>
                    <a:pt x="128761" y="231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267"/>
            <p:cNvSpPr/>
            <p:nvPr>
              <p:custDataLst>
                <p:tags r:id="rId42"/>
              </p:custDataLst>
            </p:nvPr>
          </p:nvSpPr>
          <p:spPr>
            <a:xfrm>
              <a:off x="6422542" y="4244492"/>
              <a:ext cx="181459" cy="195246"/>
            </a:xfrm>
            <a:custGeom>
              <a:avLst/>
              <a:gdLst/>
              <a:ahLst/>
              <a:cxnLst/>
              <a:rect l="0" t="0" r="0" b="0"/>
              <a:pathLst>
                <a:path w="181459" h="195246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36731" y="40102"/>
                  </a:lnTo>
                  <a:lnTo>
                    <a:pt x="72803" y="78270"/>
                  </a:lnTo>
                  <a:lnTo>
                    <a:pt x="108028" y="117487"/>
                  </a:lnTo>
                  <a:lnTo>
                    <a:pt x="145055" y="162184"/>
                  </a:lnTo>
                  <a:lnTo>
                    <a:pt x="168729" y="192900"/>
                  </a:lnTo>
                  <a:lnTo>
                    <a:pt x="171560" y="194731"/>
                  </a:lnTo>
                  <a:lnTo>
                    <a:pt x="174155" y="195245"/>
                  </a:lnTo>
                  <a:lnTo>
                    <a:pt x="181458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268"/>
            <p:cNvSpPr/>
            <p:nvPr>
              <p:custDataLst>
                <p:tags r:id="rId43"/>
              </p:custDataLst>
            </p:nvPr>
          </p:nvSpPr>
          <p:spPr>
            <a:xfrm>
              <a:off x="6470650" y="4225442"/>
              <a:ext cx="127001" cy="219559"/>
            </a:xfrm>
            <a:custGeom>
              <a:avLst/>
              <a:gdLst/>
              <a:ahLst/>
              <a:cxnLst/>
              <a:rect l="0" t="0" r="0" b="0"/>
              <a:pathLst>
                <a:path w="127001" h="219559">
                  <a:moveTo>
                    <a:pt x="127000" y="3658"/>
                  </a:moveTo>
                  <a:lnTo>
                    <a:pt x="127000" y="3658"/>
                  </a:lnTo>
                  <a:lnTo>
                    <a:pt x="123629" y="287"/>
                  </a:lnTo>
                  <a:lnTo>
                    <a:pt x="121931" y="0"/>
                  </a:lnTo>
                  <a:lnTo>
                    <a:pt x="120092" y="514"/>
                  </a:lnTo>
                  <a:lnTo>
                    <a:pt x="112253" y="6489"/>
                  </a:lnTo>
                  <a:lnTo>
                    <a:pt x="108702" y="9779"/>
                  </a:lnTo>
                  <a:lnTo>
                    <a:pt x="92159" y="46181"/>
                  </a:lnTo>
                  <a:lnTo>
                    <a:pt x="74578" y="86029"/>
                  </a:lnTo>
                  <a:lnTo>
                    <a:pt x="51808" y="129115"/>
                  </a:lnTo>
                  <a:lnTo>
                    <a:pt x="28600" y="171044"/>
                  </a:lnTo>
                  <a:lnTo>
                    <a:pt x="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269"/>
            <p:cNvSpPr/>
            <p:nvPr>
              <p:custDataLst>
                <p:tags r:id="rId44"/>
              </p:custDataLst>
            </p:nvPr>
          </p:nvSpPr>
          <p:spPr>
            <a:xfrm>
              <a:off x="6927850" y="4215642"/>
              <a:ext cx="285751" cy="242059"/>
            </a:xfrm>
            <a:custGeom>
              <a:avLst/>
              <a:gdLst/>
              <a:ahLst/>
              <a:cxnLst/>
              <a:rect l="0" t="0" r="0" b="0"/>
              <a:pathLst>
                <a:path w="285751" h="242059">
                  <a:moveTo>
                    <a:pt x="0" y="242058"/>
                  </a:moveTo>
                  <a:lnTo>
                    <a:pt x="0" y="242058"/>
                  </a:lnTo>
                  <a:lnTo>
                    <a:pt x="42063" y="223760"/>
                  </a:lnTo>
                  <a:lnTo>
                    <a:pt x="66163" y="201907"/>
                  </a:lnTo>
                  <a:lnTo>
                    <a:pt x="91179" y="162977"/>
                  </a:lnTo>
                  <a:lnTo>
                    <a:pt x="104259" y="124361"/>
                  </a:lnTo>
                  <a:lnTo>
                    <a:pt x="114071" y="83209"/>
                  </a:lnTo>
                  <a:lnTo>
                    <a:pt x="122855" y="38358"/>
                  </a:lnTo>
                  <a:lnTo>
                    <a:pt x="125066" y="12134"/>
                  </a:lnTo>
                  <a:lnTo>
                    <a:pt x="123083" y="2757"/>
                  </a:lnTo>
                  <a:lnTo>
                    <a:pt x="122272" y="679"/>
                  </a:lnTo>
                  <a:lnTo>
                    <a:pt x="121731" y="0"/>
                  </a:lnTo>
                  <a:lnTo>
                    <a:pt x="121371" y="253"/>
                  </a:lnTo>
                  <a:lnTo>
                    <a:pt x="117492" y="10721"/>
                  </a:lnTo>
                  <a:lnTo>
                    <a:pt x="114930" y="52794"/>
                  </a:lnTo>
                  <a:lnTo>
                    <a:pt x="115192" y="90024"/>
                  </a:lnTo>
                  <a:lnTo>
                    <a:pt x="119362" y="136767"/>
                  </a:lnTo>
                  <a:lnTo>
                    <a:pt x="121489" y="153634"/>
                  </a:lnTo>
                  <a:lnTo>
                    <a:pt x="127138" y="163483"/>
                  </a:lnTo>
                  <a:lnTo>
                    <a:pt x="132470" y="168330"/>
                  </a:lnTo>
                  <a:lnTo>
                    <a:pt x="134880" y="169622"/>
                  </a:lnTo>
                  <a:lnTo>
                    <a:pt x="138603" y="168368"/>
                  </a:lnTo>
                  <a:lnTo>
                    <a:pt x="148384" y="161329"/>
                  </a:lnTo>
                  <a:lnTo>
                    <a:pt x="171911" y="128013"/>
                  </a:lnTo>
                  <a:lnTo>
                    <a:pt x="193178" y="84743"/>
                  </a:lnTo>
                  <a:lnTo>
                    <a:pt x="199451" y="73362"/>
                  </a:lnTo>
                  <a:lnTo>
                    <a:pt x="204591" y="68305"/>
                  </a:lnTo>
                  <a:lnTo>
                    <a:pt x="206245" y="68367"/>
                  </a:lnTo>
                  <a:lnTo>
                    <a:pt x="207346" y="69819"/>
                  </a:lnTo>
                  <a:lnTo>
                    <a:pt x="223172" y="110869"/>
                  </a:lnTo>
                  <a:lnTo>
                    <a:pt x="242736" y="148097"/>
                  </a:lnTo>
                  <a:lnTo>
                    <a:pt x="257404" y="167337"/>
                  </a:lnTo>
                  <a:lnTo>
                    <a:pt x="262620" y="170372"/>
                  </a:lnTo>
                  <a:lnTo>
                    <a:pt x="285750" y="172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270"/>
            <p:cNvSpPr/>
            <p:nvPr>
              <p:custDataLst>
                <p:tags r:id="rId45"/>
              </p:custDataLst>
            </p:nvPr>
          </p:nvSpPr>
          <p:spPr>
            <a:xfrm>
              <a:off x="6170446" y="4991100"/>
              <a:ext cx="357355" cy="103093"/>
            </a:xfrm>
            <a:custGeom>
              <a:avLst/>
              <a:gdLst/>
              <a:ahLst/>
              <a:cxnLst/>
              <a:rect l="0" t="0" r="0" b="0"/>
              <a:pathLst>
                <a:path w="357355" h="103093">
                  <a:moveTo>
                    <a:pt x="71604" y="25400"/>
                  </a:moveTo>
                  <a:lnTo>
                    <a:pt x="71604" y="25400"/>
                  </a:lnTo>
                  <a:lnTo>
                    <a:pt x="74975" y="28771"/>
                  </a:lnTo>
                  <a:lnTo>
                    <a:pt x="76630" y="34189"/>
                  </a:lnTo>
                  <a:lnTo>
                    <a:pt x="77692" y="52536"/>
                  </a:lnTo>
                  <a:lnTo>
                    <a:pt x="74074" y="64272"/>
                  </a:lnTo>
                  <a:lnTo>
                    <a:pt x="62223" y="82779"/>
                  </a:lnTo>
                  <a:lnTo>
                    <a:pt x="50501" y="93940"/>
                  </a:lnTo>
                  <a:lnTo>
                    <a:pt x="35884" y="101253"/>
                  </a:lnTo>
                  <a:lnTo>
                    <a:pt x="23744" y="103092"/>
                  </a:lnTo>
                  <a:lnTo>
                    <a:pt x="14349" y="101558"/>
                  </a:lnTo>
                  <a:lnTo>
                    <a:pt x="7822" y="98523"/>
                  </a:lnTo>
                  <a:lnTo>
                    <a:pt x="2571" y="91061"/>
                  </a:lnTo>
                  <a:lnTo>
                    <a:pt x="181" y="86107"/>
                  </a:lnTo>
                  <a:lnTo>
                    <a:pt x="0" y="81393"/>
                  </a:lnTo>
                  <a:lnTo>
                    <a:pt x="3562" y="72393"/>
                  </a:lnTo>
                  <a:lnTo>
                    <a:pt x="20242" y="56022"/>
                  </a:lnTo>
                  <a:lnTo>
                    <a:pt x="59913" y="41137"/>
                  </a:lnTo>
                  <a:lnTo>
                    <a:pt x="95806" y="30278"/>
                  </a:lnTo>
                  <a:lnTo>
                    <a:pt x="138099" y="19807"/>
                  </a:lnTo>
                  <a:lnTo>
                    <a:pt x="163206" y="16027"/>
                  </a:lnTo>
                  <a:lnTo>
                    <a:pt x="189822" y="12802"/>
                  </a:lnTo>
                  <a:lnTo>
                    <a:pt x="236328" y="9217"/>
                  </a:lnTo>
                  <a:lnTo>
                    <a:pt x="276048" y="6919"/>
                  </a:lnTo>
                  <a:lnTo>
                    <a:pt x="320093" y="2364"/>
                  </a:lnTo>
                  <a:lnTo>
                    <a:pt x="3573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271"/>
            <p:cNvSpPr/>
            <p:nvPr>
              <p:custDataLst>
                <p:tags r:id="rId46"/>
              </p:custDataLst>
            </p:nvPr>
          </p:nvSpPr>
          <p:spPr>
            <a:xfrm>
              <a:off x="6572250" y="4838962"/>
              <a:ext cx="91755" cy="130506"/>
            </a:xfrm>
            <a:custGeom>
              <a:avLst/>
              <a:gdLst/>
              <a:ahLst/>
              <a:cxnLst/>
              <a:rect l="0" t="0" r="0" b="0"/>
              <a:pathLst>
                <a:path w="91755" h="130506">
                  <a:moveTo>
                    <a:pt x="25400" y="6088"/>
                  </a:moveTo>
                  <a:lnTo>
                    <a:pt x="25400" y="6088"/>
                  </a:lnTo>
                  <a:lnTo>
                    <a:pt x="48544" y="621"/>
                  </a:lnTo>
                  <a:lnTo>
                    <a:pt x="61342" y="0"/>
                  </a:lnTo>
                  <a:lnTo>
                    <a:pt x="67950" y="1736"/>
                  </a:lnTo>
                  <a:lnTo>
                    <a:pt x="70700" y="3187"/>
                  </a:lnTo>
                  <a:lnTo>
                    <a:pt x="71828" y="5564"/>
                  </a:lnTo>
                  <a:lnTo>
                    <a:pt x="71199" y="11970"/>
                  </a:lnTo>
                  <a:lnTo>
                    <a:pt x="60137" y="26881"/>
                  </a:lnTo>
                  <a:lnTo>
                    <a:pt x="32238" y="50114"/>
                  </a:lnTo>
                  <a:lnTo>
                    <a:pt x="76860" y="76540"/>
                  </a:lnTo>
                  <a:lnTo>
                    <a:pt x="82990" y="80573"/>
                  </a:lnTo>
                  <a:lnTo>
                    <a:pt x="87077" y="85377"/>
                  </a:lnTo>
                  <a:lnTo>
                    <a:pt x="91618" y="96361"/>
                  </a:lnTo>
                  <a:lnTo>
                    <a:pt x="91754" y="106417"/>
                  </a:lnTo>
                  <a:lnTo>
                    <a:pt x="90803" y="111073"/>
                  </a:lnTo>
                  <a:lnTo>
                    <a:pt x="80338" y="120011"/>
                  </a:lnTo>
                  <a:lnTo>
                    <a:pt x="63928" y="127276"/>
                  </a:lnTo>
                  <a:lnTo>
                    <a:pt x="44876" y="130505"/>
                  </a:lnTo>
                  <a:lnTo>
                    <a:pt x="26530" y="128177"/>
                  </a:lnTo>
                  <a:lnTo>
                    <a:pt x="0" y="120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272"/>
            <p:cNvSpPr/>
            <p:nvPr>
              <p:custDataLst>
                <p:tags r:id="rId47"/>
              </p:custDataLst>
            </p:nvPr>
          </p:nvSpPr>
          <p:spPr>
            <a:xfrm>
              <a:off x="6661150" y="43815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7631" y="5775"/>
                  </a:lnTo>
                  <a:lnTo>
                    <a:pt x="3861" y="12209"/>
                  </a:lnTo>
                  <a:lnTo>
                    <a:pt x="508" y="35109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273"/>
            <p:cNvSpPr/>
            <p:nvPr>
              <p:custDataLst>
                <p:tags r:id="rId48"/>
              </p:custDataLst>
            </p:nvPr>
          </p:nvSpPr>
          <p:spPr>
            <a:xfrm>
              <a:off x="6667500" y="4292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274"/>
            <p:cNvSpPr/>
            <p:nvPr>
              <p:custDataLst>
                <p:tags r:id="rId49"/>
              </p:custDataLst>
            </p:nvPr>
          </p:nvSpPr>
          <p:spPr>
            <a:xfrm>
              <a:off x="6762750" y="43751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18950" y="3861"/>
                  </a:lnTo>
                  <a:lnTo>
                    <a:pt x="61457" y="508"/>
                  </a:lnTo>
                  <a:lnTo>
                    <a:pt x="108256" y="6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275"/>
            <p:cNvSpPr/>
            <p:nvPr>
              <p:custDataLst>
                <p:tags r:id="rId50"/>
              </p:custDataLst>
            </p:nvPr>
          </p:nvSpPr>
          <p:spPr>
            <a:xfrm>
              <a:off x="5906516" y="4718050"/>
              <a:ext cx="951485" cy="50778"/>
            </a:xfrm>
            <a:custGeom>
              <a:avLst/>
              <a:gdLst/>
              <a:ahLst/>
              <a:cxnLst/>
              <a:rect l="0" t="0" r="0" b="0"/>
              <a:pathLst>
                <a:path w="951485" h="50778">
                  <a:moveTo>
                    <a:pt x="37084" y="44450"/>
                  </a:moveTo>
                  <a:lnTo>
                    <a:pt x="37084" y="44450"/>
                  </a:lnTo>
                  <a:lnTo>
                    <a:pt x="16361" y="46331"/>
                  </a:lnTo>
                  <a:lnTo>
                    <a:pt x="0" y="50538"/>
                  </a:lnTo>
                  <a:lnTo>
                    <a:pt x="30177" y="50748"/>
                  </a:lnTo>
                  <a:lnTo>
                    <a:pt x="70233" y="50777"/>
                  </a:lnTo>
                  <a:lnTo>
                    <a:pt x="99400" y="50079"/>
                  </a:lnTo>
                  <a:lnTo>
                    <a:pt x="133661" y="48909"/>
                  </a:lnTo>
                  <a:lnTo>
                    <a:pt x="171319" y="47422"/>
                  </a:lnTo>
                  <a:lnTo>
                    <a:pt x="215474" y="44315"/>
                  </a:lnTo>
                  <a:lnTo>
                    <a:pt x="263961" y="40127"/>
                  </a:lnTo>
                  <a:lnTo>
                    <a:pt x="315335" y="35218"/>
                  </a:lnTo>
                  <a:lnTo>
                    <a:pt x="372867" y="29828"/>
                  </a:lnTo>
                  <a:lnTo>
                    <a:pt x="434507" y="24119"/>
                  </a:lnTo>
                  <a:lnTo>
                    <a:pt x="498883" y="18196"/>
                  </a:lnTo>
                  <a:lnTo>
                    <a:pt x="560144" y="13541"/>
                  </a:lnTo>
                  <a:lnTo>
                    <a:pt x="619330" y="9733"/>
                  </a:lnTo>
                  <a:lnTo>
                    <a:pt x="677131" y="6489"/>
                  </a:lnTo>
                  <a:lnTo>
                    <a:pt x="727660" y="4326"/>
                  </a:lnTo>
                  <a:lnTo>
                    <a:pt x="773339" y="2884"/>
                  </a:lnTo>
                  <a:lnTo>
                    <a:pt x="815788" y="1922"/>
                  </a:lnTo>
                  <a:lnTo>
                    <a:pt x="849731" y="1282"/>
                  </a:lnTo>
                  <a:lnTo>
                    <a:pt x="878005" y="854"/>
                  </a:lnTo>
                  <a:lnTo>
                    <a:pt x="918826" y="379"/>
                  </a:lnTo>
                  <a:lnTo>
                    <a:pt x="951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276"/>
            <p:cNvSpPr/>
            <p:nvPr>
              <p:custDataLst>
                <p:tags r:id="rId51"/>
              </p:custDataLst>
            </p:nvPr>
          </p:nvSpPr>
          <p:spPr>
            <a:xfrm>
              <a:off x="7252222" y="4020794"/>
              <a:ext cx="183629" cy="125619"/>
            </a:xfrm>
            <a:custGeom>
              <a:avLst/>
              <a:gdLst/>
              <a:ahLst/>
              <a:cxnLst/>
              <a:rect l="0" t="0" r="0" b="0"/>
              <a:pathLst>
                <a:path w="183629" h="125619">
                  <a:moveTo>
                    <a:pt x="12178" y="24156"/>
                  </a:moveTo>
                  <a:lnTo>
                    <a:pt x="12178" y="24156"/>
                  </a:lnTo>
                  <a:lnTo>
                    <a:pt x="5436" y="24156"/>
                  </a:lnTo>
                  <a:lnTo>
                    <a:pt x="3450" y="23450"/>
                  </a:lnTo>
                  <a:lnTo>
                    <a:pt x="2126" y="22274"/>
                  </a:lnTo>
                  <a:lnTo>
                    <a:pt x="655" y="19087"/>
                  </a:lnTo>
                  <a:lnTo>
                    <a:pt x="0" y="15318"/>
                  </a:lnTo>
                  <a:lnTo>
                    <a:pt x="1238" y="13325"/>
                  </a:lnTo>
                  <a:lnTo>
                    <a:pt x="6374" y="9229"/>
                  </a:lnTo>
                  <a:lnTo>
                    <a:pt x="20571" y="2957"/>
                  </a:lnTo>
                  <a:lnTo>
                    <a:pt x="38183" y="0"/>
                  </a:lnTo>
                  <a:lnTo>
                    <a:pt x="48666" y="3072"/>
                  </a:lnTo>
                  <a:lnTo>
                    <a:pt x="53437" y="5866"/>
                  </a:lnTo>
                  <a:lnTo>
                    <a:pt x="60618" y="16498"/>
                  </a:lnTo>
                  <a:lnTo>
                    <a:pt x="63522" y="23284"/>
                  </a:lnTo>
                  <a:lnTo>
                    <a:pt x="62635" y="30630"/>
                  </a:lnTo>
                  <a:lnTo>
                    <a:pt x="40166" y="77974"/>
                  </a:lnTo>
                  <a:lnTo>
                    <a:pt x="23799" y="100501"/>
                  </a:lnTo>
                  <a:lnTo>
                    <a:pt x="22747" y="103980"/>
                  </a:lnTo>
                  <a:lnTo>
                    <a:pt x="23460" y="111609"/>
                  </a:lnTo>
                  <a:lnTo>
                    <a:pt x="28010" y="117822"/>
                  </a:lnTo>
                  <a:lnTo>
                    <a:pt x="31200" y="120467"/>
                  </a:lnTo>
                  <a:lnTo>
                    <a:pt x="55913" y="124189"/>
                  </a:lnTo>
                  <a:lnTo>
                    <a:pt x="93418" y="125291"/>
                  </a:lnTo>
                  <a:lnTo>
                    <a:pt x="132440" y="125618"/>
                  </a:lnTo>
                  <a:lnTo>
                    <a:pt x="183628" y="11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277"/>
            <p:cNvSpPr/>
            <p:nvPr>
              <p:custDataLst>
                <p:tags r:id="rId52"/>
              </p:custDataLst>
            </p:nvPr>
          </p:nvSpPr>
          <p:spPr>
            <a:xfrm>
              <a:off x="7232650" y="4222750"/>
              <a:ext cx="41984" cy="184151"/>
            </a:xfrm>
            <a:custGeom>
              <a:avLst/>
              <a:gdLst/>
              <a:ahLst/>
              <a:cxnLst/>
              <a:rect l="0" t="0" r="0" b="0"/>
              <a:pathLst>
                <a:path w="41984" h="184151">
                  <a:moveTo>
                    <a:pt x="0" y="0"/>
                  </a:moveTo>
                  <a:lnTo>
                    <a:pt x="0" y="0"/>
                  </a:lnTo>
                  <a:lnTo>
                    <a:pt x="5775" y="7186"/>
                  </a:lnTo>
                  <a:lnTo>
                    <a:pt x="23765" y="48183"/>
                  </a:lnTo>
                  <a:lnTo>
                    <a:pt x="36126" y="90398"/>
                  </a:lnTo>
                  <a:lnTo>
                    <a:pt x="41983" y="128541"/>
                  </a:lnTo>
                  <a:lnTo>
                    <a:pt x="40348" y="158815"/>
                  </a:lnTo>
                  <a:lnTo>
                    <a:pt x="35337" y="171243"/>
                  </a:lnTo>
                  <a:lnTo>
                    <a:pt x="254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SMARTInkShape-3278"/>
          <p:cNvSpPr/>
          <p:nvPr>
            <p:custDataLst>
              <p:tags r:id="rId8"/>
            </p:custDataLst>
          </p:nvPr>
        </p:nvSpPr>
        <p:spPr>
          <a:xfrm>
            <a:off x="3898900" y="4686300"/>
            <a:ext cx="660401" cy="444501"/>
          </a:xfrm>
          <a:custGeom>
            <a:avLst/>
            <a:gdLst/>
            <a:ahLst/>
            <a:cxnLst/>
            <a:rect l="0" t="0" r="0" b="0"/>
            <a:pathLst>
              <a:path w="660401" h="444501">
                <a:moveTo>
                  <a:pt x="0" y="444500"/>
                </a:moveTo>
                <a:lnTo>
                  <a:pt x="0" y="444500"/>
                </a:lnTo>
                <a:lnTo>
                  <a:pt x="5775" y="439431"/>
                </a:lnTo>
                <a:lnTo>
                  <a:pt x="45163" y="411579"/>
                </a:lnTo>
                <a:lnTo>
                  <a:pt x="90130" y="381515"/>
                </a:lnTo>
                <a:lnTo>
                  <a:pt x="130134" y="353242"/>
                </a:lnTo>
                <a:lnTo>
                  <a:pt x="175665" y="321862"/>
                </a:lnTo>
                <a:lnTo>
                  <a:pt x="199660" y="305591"/>
                </a:lnTo>
                <a:lnTo>
                  <a:pt x="225534" y="288394"/>
                </a:lnTo>
                <a:lnTo>
                  <a:pt x="252662" y="270579"/>
                </a:lnTo>
                <a:lnTo>
                  <a:pt x="280624" y="252352"/>
                </a:lnTo>
                <a:lnTo>
                  <a:pt x="309144" y="233852"/>
                </a:lnTo>
                <a:lnTo>
                  <a:pt x="338035" y="215168"/>
                </a:lnTo>
                <a:lnTo>
                  <a:pt x="367173" y="196362"/>
                </a:lnTo>
                <a:lnTo>
                  <a:pt x="396477" y="177475"/>
                </a:lnTo>
                <a:lnTo>
                  <a:pt x="425890" y="158533"/>
                </a:lnTo>
                <a:lnTo>
                  <a:pt x="455377" y="139555"/>
                </a:lnTo>
                <a:lnTo>
                  <a:pt x="482090" y="121259"/>
                </a:lnTo>
                <a:lnTo>
                  <a:pt x="506954" y="103417"/>
                </a:lnTo>
                <a:lnTo>
                  <a:pt x="551280" y="71363"/>
                </a:lnTo>
                <a:lnTo>
                  <a:pt x="587442" y="47709"/>
                </a:lnTo>
                <a:lnTo>
                  <a:pt x="628827" y="21897"/>
                </a:lnTo>
                <a:lnTo>
                  <a:pt x="6604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SMARTInkShape-Group624"/>
          <p:cNvGrpSpPr/>
          <p:nvPr/>
        </p:nvGrpSpPr>
        <p:grpSpPr>
          <a:xfrm>
            <a:off x="6451600" y="4845050"/>
            <a:ext cx="654051" cy="120624"/>
            <a:chOff x="6451600" y="4845050"/>
            <a:chExt cx="654051" cy="120624"/>
          </a:xfrm>
        </p:grpSpPr>
        <p:sp>
          <p:nvSpPr>
            <p:cNvPr id="123" name="SMARTInkShape-3279"/>
            <p:cNvSpPr/>
            <p:nvPr>
              <p:custDataLst>
                <p:tags r:id="rId38"/>
              </p:custDataLst>
            </p:nvPr>
          </p:nvSpPr>
          <p:spPr>
            <a:xfrm>
              <a:off x="6451600" y="4845050"/>
              <a:ext cx="241301" cy="82551"/>
            </a:xfrm>
            <a:custGeom>
              <a:avLst/>
              <a:gdLst/>
              <a:ahLst/>
              <a:cxnLst/>
              <a:rect l="0" t="0" r="0" b="0"/>
              <a:pathLst>
                <a:path w="241301" h="82551">
                  <a:moveTo>
                    <a:pt x="0" y="82550"/>
                  </a:moveTo>
                  <a:lnTo>
                    <a:pt x="0" y="82550"/>
                  </a:lnTo>
                  <a:lnTo>
                    <a:pt x="7186" y="76775"/>
                  </a:lnTo>
                  <a:lnTo>
                    <a:pt x="51554" y="55414"/>
                  </a:lnTo>
                  <a:lnTo>
                    <a:pt x="82180" y="43678"/>
                  </a:lnTo>
                  <a:lnTo>
                    <a:pt x="115546" y="32113"/>
                  </a:lnTo>
                  <a:lnTo>
                    <a:pt x="161392" y="18374"/>
                  </a:lnTo>
                  <a:lnTo>
                    <a:pt x="200690" y="9520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280"/>
            <p:cNvSpPr/>
            <p:nvPr>
              <p:custDataLst>
                <p:tags r:id="rId39"/>
              </p:custDataLst>
            </p:nvPr>
          </p:nvSpPr>
          <p:spPr>
            <a:xfrm>
              <a:off x="6838950" y="4852621"/>
              <a:ext cx="266701" cy="113053"/>
            </a:xfrm>
            <a:custGeom>
              <a:avLst/>
              <a:gdLst/>
              <a:ahLst/>
              <a:cxnLst/>
              <a:rect l="0" t="0" r="0" b="0"/>
              <a:pathLst>
                <a:path w="266701" h="113053">
                  <a:moveTo>
                    <a:pt x="0" y="17829"/>
                  </a:moveTo>
                  <a:lnTo>
                    <a:pt x="0" y="17829"/>
                  </a:lnTo>
                  <a:lnTo>
                    <a:pt x="0" y="14458"/>
                  </a:lnTo>
                  <a:lnTo>
                    <a:pt x="3763" y="10921"/>
                  </a:lnTo>
                  <a:lnTo>
                    <a:pt x="21048" y="2902"/>
                  </a:lnTo>
                  <a:lnTo>
                    <a:pt x="42063" y="0"/>
                  </a:lnTo>
                  <a:lnTo>
                    <a:pt x="62793" y="2512"/>
                  </a:lnTo>
                  <a:lnTo>
                    <a:pt x="74004" y="7729"/>
                  </a:lnTo>
                  <a:lnTo>
                    <a:pt x="78970" y="11095"/>
                  </a:lnTo>
                  <a:lnTo>
                    <a:pt x="81574" y="16162"/>
                  </a:lnTo>
                  <a:lnTo>
                    <a:pt x="82587" y="29318"/>
                  </a:lnTo>
                  <a:lnTo>
                    <a:pt x="75819" y="49220"/>
                  </a:lnTo>
                  <a:lnTo>
                    <a:pt x="47845" y="93994"/>
                  </a:lnTo>
                  <a:lnTo>
                    <a:pt x="39522" y="104913"/>
                  </a:lnTo>
                  <a:lnTo>
                    <a:pt x="39753" y="106224"/>
                  </a:lnTo>
                  <a:lnTo>
                    <a:pt x="41892" y="109562"/>
                  </a:lnTo>
                  <a:lnTo>
                    <a:pt x="47076" y="111516"/>
                  </a:lnTo>
                  <a:lnTo>
                    <a:pt x="85777" y="112942"/>
                  </a:lnTo>
                  <a:lnTo>
                    <a:pt x="132262" y="113052"/>
                  </a:lnTo>
                  <a:lnTo>
                    <a:pt x="177871" y="109700"/>
                  </a:lnTo>
                  <a:lnTo>
                    <a:pt x="212403" y="104286"/>
                  </a:lnTo>
                  <a:lnTo>
                    <a:pt x="266700" y="94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625"/>
          <p:cNvGrpSpPr/>
          <p:nvPr/>
        </p:nvGrpSpPr>
        <p:grpSpPr>
          <a:xfrm>
            <a:off x="8137041" y="4629150"/>
            <a:ext cx="347800" cy="215901"/>
            <a:chOff x="8137041" y="4629150"/>
            <a:chExt cx="347800" cy="215901"/>
          </a:xfrm>
        </p:grpSpPr>
        <p:sp>
          <p:nvSpPr>
            <p:cNvPr id="126" name="SMARTInkShape-3281"/>
            <p:cNvSpPr/>
            <p:nvPr>
              <p:custDataLst>
                <p:tags r:id="rId35"/>
              </p:custDataLst>
            </p:nvPr>
          </p:nvSpPr>
          <p:spPr>
            <a:xfrm>
              <a:off x="8137041" y="4733442"/>
              <a:ext cx="232260" cy="10009"/>
            </a:xfrm>
            <a:custGeom>
              <a:avLst/>
              <a:gdLst/>
              <a:ahLst/>
              <a:cxnLst/>
              <a:rect l="0" t="0" r="0" b="0"/>
              <a:pathLst>
                <a:path w="232260" h="10009">
                  <a:moveTo>
                    <a:pt x="3659" y="3658"/>
                  </a:moveTo>
                  <a:lnTo>
                    <a:pt x="3659" y="3658"/>
                  </a:lnTo>
                  <a:lnTo>
                    <a:pt x="0" y="3658"/>
                  </a:lnTo>
                  <a:lnTo>
                    <a:pt x="41377" y="3658"/>
                  </a:lnTo>
                  <a:lnTo>
                    <a:pt x="72633" y="1776"/>
                  </a:lnTo>
                  <a:lnTo>
                    <a:pt x="107691" y="0"/>
                  </a:lnTo>
                  <a:lnTo>
                    <a:pt x="144440" y="1562"/>
                  </a:lnTo>
                  <a:lnTo>
                    <a:pt x="187345" y="3037"/>
                  </a:lnTo>
                  <a:lnTo>
                    <a:pt x="232259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282"/>
            <p:cNvSpPr/>
            <p:nvPr>
              <p:custDataLst>
                <p:tags r:id="rId36"/>
              </p:custDataLst>
            </p:nvPr>
          </p:nvSpPr>
          <p:spPr>
            <a:xfrm>
              <a:off x="8148979" y="4775200"/>
              <a:ext cx="315572" cy="25285"/>
            </a:xfrm>
            <a:custGeom>
              <a:avLst/>
              <a:gdLst/>
              <a:ahLst/>
              <a:cxnLst/>
              <a:rect l="0" t="0" r="0" b="0"/>
              <a:pathLst>
                <a:path w="315572" h="25285">
                  <a:moveTo>
                    <a:pt x="29821" y="19050"/>
                  </a:moveTo>
                  <a:lnTo>
                    <a:pt x="29821" y="19050"/>
                  </a:lnTo>
                  <a:lnTo>
                    <a:pt x="4581" y="19050"/>
                  </a:lnTo>
                  <a:lnTo>
                    <a:pt x="2410" y="19755"/>
                  </a:lnTo>
                  <a:lnTo>
                    <a:pt x="964" y="20932"/>
                  </a:lnTo>
                  <a:lnTo>
                    <a:pt x="0" y="22421"/>
                  </a:lnTo>
                  <a:lnTo>
                    <a:pt x="1474" y="23414"/>
                  </a:lnTo>
                  <a:lnTo>
                    <a:pt x="41609" y="25138"/>
                  </a:lnTo>
                  <a:lnTo>
                    <a:pt x="73160" y="25284"/>
                  </a:lnTo>
                  <a:lnTo>
                    <a:pt x="109055" y="24643"/>
                  </a:lnTo>
                  <a:lnTo>
                    <a:pt x="148526" y="22006"/>
                  </a:lnTo>
                  <a:lnTo>
                    <a:pt x="189589" y="20363"/>
                  </a:lnTo>
                  <a:lnTo>
                    <a:pt x="228534" y="18928"/>
                  </a:lnTo>
                  <a:lnTo>
                    <a:pt x="272849" y="13448"/>
                  </a:lnTo>
                  <a:lnTo>
                    <a:pt x="315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283"/>
            <p:cNvSpPr/>
            <p:nvPr>
              <p:custDataLst>
                <p:tags r:id="rId37"/>
              </p:custDataLst>
            </p:nvPr>
          </p:nvSpPr>
          <p:spPr>
            <a:xfrm>
              <a:off x="8384754" y="4629150"/>
              <a:ext cx="100087" cy="215901"/>
            </a:xfrm>
            <a:custGeom>
              <a:avLst/>
              <a:gdLst/>
              <a:ahLst/>
              <a:cxnLst/>
              <a:rect l="0" t="0" r="0" b="0"/>
              <a:pathLst>
                <a:path w="100087" h="215901">
                  <a:moveTo>
                    <a:pt x="41696" y="0"/>
                  </a:moveTo>
                  <a:lnTo>
                    <a:pt x="41696" y="0"/>
                  </a:lnTo>
                  <a:lnTo>
                    <a:pt x="319" y="0"/>
                  </a:lnTo>
                  <a:lnTo>
                    <a:pt x="0" y="705"/>
                  </a:lnTo>
                  <a:lnTo>
                    <a:pt x="1527" y="3371"/>
                  </a:lnTo>
                  <a:lnTo>
                    <a:pt x="43141" y="28544"/>
                  </a:lnTo>
                  <a:lnTo>
                    <a:pt x="84385" y="57564"/>
                  </a:lnTo>
                  <a:lnTo>
                    <a:pt x="97932" y="76322"/>
                  </a:lnTo>
                  <a:lnTo>
                    <a:pt x="100086" y="88954"/>
                  </a:lnTo>
                  <a:lnTo>
                    <a:pt x="99672" y="95286"/>
                  </a:lnTo>
                  <a:lnTo>
                    <a:pt x="88978" y="117682"/>
                  </a:lnTo>
                  <a:lnTo>
                    <a:pt x="55256" y="158916"/>
                  </a:lnTo>
                  <a:lnTo>
                    <a:pt x="22015" y="195750"/>
                  </a:lnTo>
                  <a:lnTo>
                    <a:pt x="20109" y="200350"/>
                  </a:lnTo>
                  <a:lnTo>
                    <a:pt x="19543" y="204122"/>
                  </a:lnTo>
                  <a:lnTo>
                    <a:pt x="22646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626"/>
          <p:cNvGrpSpPr/>
          <p:nvPr/>
        </p:nvGrpSpPr>
        <p:grpSpPr>
          <a:xfrm>
            <a:off x="8932804" y="4385752"/>
            <a:ext cx="1182747" cy="648327"/>
            <a:chOff x="8932804" y="4385752"/>
            <a:chExt cx="1182747" cy="648327"/>
          </a:xfrm>
        </p:grpSpPr>
        <p:sp>
          <p:nvSpPr>
            <p:cNvPr id="130" name="SMARTInkShape-3284"/>
            <p:cNvSpPr/>
            <p:nvPr>
              <p:custDataLst>
                <p:tags r:id="rId26"/>
              </p:custDataLst>
            </p:nvPr>
          </p:nvSpPr>
          <p:spPr>
            <a:xfrm>
              <a:off x="8932804" y="4707022"/>
              <a:ext cx="306447" cy="118337"/>
            </a:xfrm>
            <a:custGeom>
              <a:avLst/>
              <a:gdLst/>
              <a:ahLst/>
              <a:cxnLst/>
              <a:rect l="0" t="0" r="0" b="0"/>
              <a:pathLst>
                <a:path w="306447" h="118337">
                  <a:moveTo>
                    <a:pt x="77846" y="42778"/>
                  </a:moveTo>
                  <a:lnTo>
                    <a:pt x="77846" y="42778"/>
                  </a:lnTo>
                  <a:lnTo>
                    <a:pt x="83313" y="42778"/>
                  </a:lnTo>
                  <a:lnTo>
                    <a:pt x="84118" y="63826"/>
                  </a:lnTo>
                  <a:lnTo>
                    <a:pt x="80399" y="73535"/>
                  </a:lnTo>
                  <a:lnTo>
                    <a:pt x="61824" y="103586"/>
                  </a:lnTo>
                  <a:lnTo>
                    <a:pt x="50969" y="111666"/>
                  </a:lnTo>
                  <a:lnTo>
                    <a:pt x="32958" y="116811"/>
                  </a:lnTo>
                  <a:lnTo>
                    <a:pt x="17587" y="118336"/>
                  </a:lnTo>
                  <a:lnTo>
                    <a:pt x="13685" y="116433"/>
                  </a:lnTo>
                  <a:lnTo>
                    <a:pt x="7467" y="108675"/>
                  </a:lnTo>
                  <a:lnTo>
                    <a:pt x="0" y="92406"/>
                  </a:lnTo>
                  <a:lnTo>
                    <a:pt x="1150" y="76594"/>
                  </a:lnTo>
                  <a:lnTo>
                    <a:pt x="7070" y="59219"/>
                  </a:lnTo>
                  <a:lnTo>
                    <a:pt x="16757" y="44440"/>
                  </a:lnTo>
                  <a:lnTo>
                    <a:pt x="33762" y="32698"/>
                  </a:lnTo>
                  <a:lnTo>
                    <a:pt x="70898" y="18155"/>
                  </a:lnTo>
                  <a:lnTo>
                    <a:pt x="117651" y="6790"/>
                  </a:lnTo>
                  <a:lnTo>
                    <a:pt x="151275" y="2089"/>
                  </a:lnTo>
                  <a:lnTo>
                    <a:pt x="187387" y="0"/>
                  </a:lnTo>
                  <a:lnTo>
                    <a:pt x="220840" y="952"/>
                  </a:lnTo>
                  <a:lnTo>
                    <a:pt x="263677" y="5455"/>
                  </a:lnTo>
                  <a:lnTo>
                    <a:pt x="291186" y="11259"/>
                  </a:lnTo>
                  <a:lnTo>
                    <a:pt x="306446" y="17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285"/>
            <p:cNvSpPr/>
            <p:nvPr>
              <p:custDataLst>
                <p:tags r:id="rId27"/>
              </p:custDataLst>
            </p:nvPr>
          </p:nvSpPr>
          <p:spPr>
            <a:xfrm>
              <a:off x="9322061" y="4585478"/>
              <a:ext cx="158490" cy="98049"/>
            </a:xfrm>
            <a:custGeom>
              <a:avLst/>
              <a:gdLst/>
              <a:ahLst/>
              <a:cxnLst/>
              <a:rect l="0" t="0" r="0" b="0"/>
              <a:pathLst>
                <a:path w="158490" h="98049">
                  <a:moveTo>
                    <a:pt x="6089" y="18272"/>
                  </a:moveTo>
                  <a:lnTo>
                    <a:pt x="6089" y="18272"/>
                  </a:lnTo>
                  <a:lnTo>
                    <a:pt x="621" y="12805"/>
                  </a:lnTo>
                  <a:lnTo>
                    <a:pt x="0" y="8812"/>
                  </a:lnTo>
                  <a:lnTo>
                    <a:pt x="1324" y="7027"/>
                  </a:lnTo>
                  <a:lnTo>
                    <a:pt x="6558" y="3161"/>
                  </a:lnTo>
                  <a:lnTo>
                    <a:pt x="32260" y="0"/>
                  </a:lnTo>
                  <a:lnTo>
                    <a:pt x="59077" y="863"/>
                  </a:lnTo>
                  <a:lnTo>
                    <a:pt x="74090" y="6066"/>
                  </a:lnTo>
                  <a:lnTo>
                    <a:pt x="84054" y="14964"/>
                  </a:lnTo>
                  <a:lnTo>
                    <a:pt x="87699" y="20300"/>
                  </a:lnTo>
                  <a:lnTo>
                    <a:pt x="89868" y="31874"/>
                  </a:lnTo>
                  <a:lnTo>
                    <a:pt x="87773" y="44072"/>
                  </a:lnTo>
                  <a:lnTo>
                    <a:pt x="78662" y="62135"/>
                  </a:lnTo>
                  <a:lnTo>
                    <a:pt x="59238" y="87406"/>
                  </a:lnTo>
                  <a:lnTo>
                    <a:pt x="58456" y="89761"/>
                  </a:lnTo>
                  <a:lnTo>
                    <a:pt x="58639" y="91332"/>
                  </a:lnTo>
                  <a:lnTo>
                    <a:pt x="59466" y="92378"/>
                  </a:lnTo>
                  <a:lnTo>
                    <a:pt x="60724" y="93076"/>
                  </a:lnTo>
                  <a:lnTo>
                    <a:pt x="105724" y="98048"/>
                  </a:lnTo>
                  <a:lnTo>
                    <a:pt x="140592" y="93506"/>
                  </a:lnTo>
                  <a:lnTo>
                    <a:pt x="158489" y="88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286"/>
            <p:cNvSpPr/>
            <p:nvPr>
              <p:custDataLst>
                <p:tags r:id="rId28"/>
              </p:custDataLst>
            </p:nvPr>
          </p:nvSpPr>
          <p:spPr>
            <a:xfrm>
              <a:off x="9461855" y="4845311"/>
              <a:ext cx="107596" cy="151684"/>
            </a:xfrm>
            <a:custGeom>
              <a:avLst/>
              <a:gdLst/>
              <a:ahLst/>
              <a:cxnLst/>
              <a:rect l="0" t="0" r="0" b="0"/>
              <a:pathLst>
                <a:path w="107596" h="151684">
                  <a:moveTo>
                    <a:pt x="12345" y="6089"/>
                  </a:moveTo>
                  <a:lnTo>
                    <a:pt x="12345" y="6089"/>
                  </a:lnTo>
                  <a:lnTo>
                    <a:pt x="12345" y="0"/>
                  </a:lnTo>
                  <a:lnTo>
                    <a:pt x="12345" y="38486"/>
                  </a:lnTo>
                  <a:lnTo>
                    <a:pt x="16003" y="78601"/>
                  </a:lnTo>
                  <a:lnTo>
                    <a:pt x="9595" y="124302"/>
                  </a:lnTo>
                  <a:lnTo>
                    <a:pt x="0" y="150601"/>
                  </a:lnTo>
                  <a:lnTo>
                    <a:pt x="588" y="151113"/>
                  </a:lnTo>
                  <a:lnTo>
                    <a:pt x="3121" y="151683"/>
                  </a:lnTo>
                  <a:lnTo>
                    <a:pt x="16271" y="151343"/>
                  </a:lnTo>
                  <a:lnTo>
                    <a:pt x="55859" y="145664"/>
                  </a:lnTo>
                  <a:lnTo>
                    <a:pt x="107595" y="13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287"/>
            <p:cNvSpPr/>
            <p:nvPr>
              <p:custDataLst>
                <p:tags r:id="rId29"/>
              </p:custDataLst>
            </p:nvPr>
          </p:nvSpPr>
          <p:spPr>
            <a:xfrm>
              <a:off x="9213904" y="4828566"/>
              <a:ext cx="199381" cy="205513"/>
            </a:xfrm>
            <a:custGeom>
              <a:avLst/>
              <a:gdLst/>
              <a:ahLst/>
              <a:cxnLst/>
              <a:rect l="0" t="0" r="0" b="0"/>
              <a:pathLst>
                <a:path w="199381" h="205513">
                  <a:moveTo>
                    <a:pt x="6296" y="124434"/>
                  </a:moveTo>
                  <a:lnTo>
                    <a:pt x="6296" y="124434"/>
                  </a:lnTo>
                  <a:lnTo>
                    <a:pt x="6296" y="121063"/>
                  </a:lnTo>
                  <a:lnTo>
                    <a:pt x="5590" y="120070"/>
                  </a:lnTo>
                  <a:lnTo>
                    <a:pt x="4415" y="119408"/>
                  </a:lnTo>
                  <a:lnTo>
                    <a:pt x="829" y="118345"/>
                  </a:lnTo>
                  <a:lnTo>
                    <a:pt x="24" y="144622"/>
                  </a:lnTo>
                  <a:lnTo>
                    <a:pt x="3100" y="175384"/>
                  </a:lnTo>
                  <a:lnTo>
                    <a:pt x="0" y="205512"/>
                  </a:lnTo>
                  <a:lnTo>
                    <a:pt x="688" y="205297"/>
                  </a:lnTo>
                  <a:lnTo>
                    <a:pt x="3333" y="203177"/>
                  </a:lnTo>
                  <a:lnTo>
                    <a:pt x="19721" y="169576"/>
                  </a:lnTo>
                  <a:lnTo>
                    <a:pt x="31911" y="127932"/>
                  </a:lnTo>
                  <a:lnTo>
                    <a:pt x="40964" y="92122"/>
                  </a:lnTo>
                  <a:lnTo>
                    <a:pt x="52042" y="57392"/>
                  </a:lnTo>
                  <a:lnTo>
                    <a:pt x="68851" y="10425"/>
                  </a:lnTo>
                  <a:lnTo>
                    <a:pt x="74705" y="0"/>
                  </a:lnTo>
                  <a:lnTo>
                    <a:pt x="76596" y="556"/>
                  </a:lnTo>
                  <a:lnTo>
                    <a:pt x="82461" y="4936"/>
                  </a:lnTo>
                  <a:lnTo>
                    <a:pt x="90324" y="18707"/>
                  </a:lnTo>
                  <a:lnTo>
                    <a:pt x="110106" y="65414"/>
                  </a:lnTo>
                  <a:lnTo>
                    <a:pt x="115464" y="73038"/>
                  </a:lnTo>
                  <a:lnTo>
                    <a:pt x="118585" y="74648"/>
                  </a:lnTo>
                  <a:lnTo>
                    <a:pt x="122077" y="75016"/>
                  </a:lnTo>
                  <a:lnTo>
                    <a:pt x="125817" y="74555"/>
                  </a:lnTo>
                  <a:lnTo>
                    <a:pt x="133735" y="70281"/>
                  </a:lnTo>
                  <a:lnTo>
                    <a:pt x="148007" y="56178"/>
                  </a:lnTo>
                  <a:lnTo>
                    <a:pt x="170457" y="27295"/>
                  </a:lnTo>
                  <a:lnTo>
                    <a:pt x="172887" y="25807"/>
                  </a:lnTo>
                  <a:lnTo>
                    <a:pt x="175212" y="26228"/>
                  </a:lnTo>
                  <a:lnTo>
                    <a:pt x="179677" y="30457"/>
                  </a:lnTo>
                  <a:lnTo>
                    <a:pt x="186158" y="47514"/>
                  </a:lnTo>
                  <a:lnTo>
                    <a:pt x="194668" y="92358"/>
                  </a:lnTo>
                  <a:lnTo>
                    <a:pt x="199380" y="136652"/>
                  </a:lnTo>
                  <a:lnTo>
                    <a:pt x="196947" y="177932"/>
                  </a:lnTo>
                  <a:lnTo>
                    <a:pt x="196191" y="178444"/>
                  </a:lnTo>
                  <a:lnTo>
                    <a:pt x="194982" y="178080"/>
                  </a:lnTo>
                  <a:lnTo>
                    <a:pt x="193470" y="177131"/>
                  </a:lnTo>
                  <a:lnTo>
                    <a:pt x="191789" y="170433"/>
                  </a:lnTo>
                  <a:lnTo>
                    <a:pt x="190446" y="156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288"/>
            <p:cNvSpPr/>
            <p:nvPr>
              <p:custDataLst>
                <p:tags r:id="rId30"/>
              </p:custDataLst>
            </p:nvPr>
          </p:nvSpPr>
          <p:spPr>
            <a:xfrm>
              <a:off x="8972659" y="4385752"/>
              <a:ext cx="164992" cy="160243"/>
            </a:xfrm>
            <a:custGeom>
              <a:avLst/>
              <a:gdLst/>
              <a:ahLst/>
              <a:cxnLst/>
              <a:rect l="0" t="0" r="0" b="0"/>
              <a:pathLst>
                <a:path w="164992" h="160243">
                  <a:moveTo>
                    <a:pt x="25291" y="97348"/>
                  </a:moveTo>
                  <a:lnTo>
                    <a:pt x="25291" y="97348"/>
                  </a:lnTo>
                  <a:lnTo>
                    <a:pt x="25291" y="91260"/>
                  </a:lnTo>
                  <a:lnTo>
                    <a:pt x="12425" y="134630"/>
                  </a:lnTo>
                  <a:lnTo>
                    <a:pt x="6192" y="150492"/>
                  </a:lnTo>
                  <a:lnTo>
                    <a:pt x="259" y="160242"/>
                  </a:lnTo>
                  <a:lnTo>
                    <a:pt x="0" y="153926"/>
                  </a:lnTo>
                  <a:lnTo>
                    <a:pt x="13720" y="108727"/>
                  </a:lnTo>
                  <a:lnTo>
                    <a:pt x="27506" y="67088"/>
                  </a:lnTo>
                  <a:lnTo>
                    <a:pt x="44998" y="33584"/>
                  </a:lnTo>
                  <a:lnTo>
                    <a:pt x="61704" y="14014"/>
                  </a:lnTo>
                  <a:lnTo>
                    <a:pt x="76620" y="1081"/>
                  </a:lnTo>
                  <a:lnTo>
                    <a:pt x="79265" y="9"/>
                  </a:lnTo>
                  <a:lnTo>
                    <a:pt x="81735" y="0"/>
                  </a:lnTo>
                  <a:lnTo>
                    <a:pt x="86360" y="1871"/>
                  </a:lnTo>
                  <a:lnTo>
                    <a:pt x="90768" y="5054"/>
                  </a:lnTo>
                  <a:lnTo>
                    <a:pt x="112433" y="43503"/>
                  </a:lnTo>
                  <a:lnTo>
                    <a:pt x="128667" y="89848"/>
                  </a:lnTo>
                  <a:lnTo>
                    <a:pt x="144509" y="130311"/>
                  </a:lnTo>
                  <a:lnTo>
                    <a:pt x="164991" y="154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289"/>
            <p:cNvSpPr/>
            <p:nvPr>
              <p:custDataLst>
                <p:tags r:id="rId31"/>
              </p:custDataLst>
            </p:nvPr>
          </p:nvSpPr>
          <p:spPr>
            <a:xfrm>
              <a:off x="9623801" y="4839039"/>
              <a:ext cx="110750" cy="167627"/>
            </a:xfrm>
            <a:custGeom>
              <a:avLst/>
              <a:gdLst/>
              <a:ahLst/>
              <a:cxnLst/>
              <a:rect l="0" t="0" r="0" b="0"/>
              <a:pathLst>
                <a:path w="110750" h="167627">
                  <a:moveTo>
                    <a:pt x="110749" y="12361"/>
                  </a:moveTo>
                  <a:lnTo>
                    <a:pt x="110749" y="12361"/>
                  </a:lnTo>
                  <a:lnTo>
                    <a:pt x="110749" y="8990"/>
                  </a:lnTo>
                  <a:lnTo>
                    <a:pt x="106986" y="5453"/>
                  </a:lnTo>
                  <a:lnTo>
                    <a:pt x="100610" y="2235"/>
                  </a:lnTo>
                  <a:lnTo>
                    <a:pt x="77524" y="0"/>
                  </a:lnTo>
                  <a:lnTo>
                    <a:pt x="54013" y="4797"/>
                  </a:lnTo>
                  <a:lnTo>
                    <a:pt x="44141" y="8529"/>
                  </a:lnTo>
                  <a:lnTo>
                    <a:pt x="30649" y="21338"/>
                  </a:lnTo>
                  <a:lnTo>
                    <a:pt x="18517" y="40266"/>
                  </a:lnTo>
                  <a:lnTo>
                    <a:pt x="2851" y="86121"/>
                  </a:lnTo>
                  <a:lnTo>
                    <a:pt x="0" y="104410"/>
                  </a:lnTo>
                  <a:lnTo>
                    <a:pt x="3166" y="149718"/>
                  </a:lnTo>
                  <a:lnTo>
                    <a:pt x="6019" y="157605"/>
                  </a:lnTo>
                  <a:lnTo>
                    <a:pt x="7768" y="159990"/>
                  </a:lnTo>
                  <a:lnTo>
                    <a:pt x="11592" y="162641"/>
                  </a:lnTo>
                  <a:lnTo>
                    <a:pt x="24454" y="167503"/>
                  </a:lnTo>
                  <a:lnTo>
                    <a:pt x="35707" y="167626"/>
                  </a:lnTo>
                  <a:lnTo>
                    <a:pt x="70869" y="158105"/>
                  </a:lnTo>
                  <a:lnTo>
                    <a:pt x="75695" y="156090"/>
                  </a:lnTo>
                  <a:lnTo>
                    <a:pt x="82939" y="148208"/>
                  </a:lnTo>
                  <a:lnTo>
                    <a:pt x="91699" y="13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290"/>
            <p:cNvSpPr/>
            <p:nvPr>
              <p:custDataLst>
                <p:tags r:id="rId32"/>
              </p:custDataLst>
            </p:nvPr>
          </p:nvSpPr>
          <p:spPr>
            <a:xfrm>
              <a:off x="9964915" y="4800600"/>
              <a:ext cx="150636" cy="12623"/>
            </a:xfrm>
            <a:custGeom>
              <a:avLst/>
              <a:gdLst/>
              <a:ahLst/>
              <a:cxnLst/>
              <a:rect l="0" t="0" r="0" b="0"/>
              <a:pathLst>
                <a:path w="150636" h="12623">
                  <a:moveTo>
                    <a:pt x="10935" y="6350"/>
                  </a:moveTo>
                  <a:lnTo>
                    <a:pt x="10935" y="6350"/>
                  </a:lnTo>
                  <a:lnTo>
                    <a:pt x="4193" y="6350"/>
                  </a:lnTo>
                  <a:lnTo>
                    <a:pt x="2207" y="7055"/>
                  </a:lnTo>
                  <a:lnTo>
                    <a:pt x="882" y="8231"/>
                  </a:lnTo>
                  <a:lnTo>
                    <a:pt x="0" y="9721"/>
                  </a:lnTo>
                  <a:lnTo>
                    <a:pt x="117" y="10714"/>
                  </a:lnTo>
                  <a:lnTo>
                    <a:pt x="901" y="11376"/>
                  </a:lnTo>
                  <a:lnTo>
                    <a:pt x="2129" y="11817"/>
                  </a:lnTo>
                  <a:lnTo>
                    <a:pt x="43094" y="12622"/>
                  </a:lnTo>
                  <a:lnTo>
                    <a:pt x="79809" y="9306"/>
                  </a:lnTo>
                  <a:lnTo>
                    <a:pt x="121967" y="3854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291"/>
            <p:cNvSpPr/>
            <p:nvPr>
              <p:custDataLst>
                <p:tags r:id="rId33"/>
              </p:custDataLst>
            </p:nvPr>
          </p:nvSpPr>
          <p:spPr>
            <a:xfrm>
              <a:off x="9932282" y="4720916"/>
              <a:ext cx="176919" cy="9835"/>
            </a:xfrm>
            <a:custGeom>
              <a:avLst/>
              <a:gdLst/>
              <a:ahLst/>
              <a:cxnLst/>
              <a:rect l="0" t="0" r="0" b="0"/>
              <a:pathLst>
                <a:path w="176919" h="9835">
                  <a:moveTo>
                    <a:pt x="5468" y="9834"/>
                  </a:moveTo>
                  <a:lnTo>
                    <a:pt x="5468" y="9834"/>
                  </a:lnTo>
                  <a:lnTo>
                    <a:pt x="0" y="9834"/>
                  </a:lnTo>
                  <a:lnTo>
                    <a:pt x="43214" y="5470"/>
                  </a:lnTo>
                  <a:lnTo>
                    <a:pt x="82660" y="3367"/>
                  </a:lnTo>
                  <a:lnTo>
                    <a:pt x="127667" y="0"/>
                  </a:lnTo>
                  <a:lnTo>
                    <a:pt x="176918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292"/>
            <p:cNvSpPr/>
            <p:nvPr>
              <p:custDataLst>
                <p:tags r:id="rId34"/>
              </p:custDataLst>
            </p:nvPr>
          </p:nvSpPr>
          <p:spPr>
            <a:xfrm>
              <a:off x="9602343" y="4908550"/>
              <a:ext cx="176658" cy="25401"/>
            </a:xfrm>
            <a:custGeom>
              <a:avLst/>
              <a:gdLst/>
              <a:ahLst/>
              <a:cxnLst/>
              <a:rect l="0" t="0" r="0" b="0"/>
              <a:pathLst>
                <a:path w="176658" h="25401">
                  <a:moveTo>
                    <a:pt x="11557" y="25400"/>
                  </a:moveTo>
                  <a:lnTo>
                    <a:pt x="11557" y="25400"/>
                  </a:lnTo>
                  <a:lnTo>
                    <a:pt x="0" y="25400"/>
                  </a:lnTo>
                  <a:lnTo>
                    <a:pt x="39017" y="22029"/>
                  </a:lnTo>
                  <a:lnTo>
                    <a:pt x="74569" y="16561"/>
                  </a:lnTo>
                  <a:lnTo>
                    <a:pt x="116383" y="13844"/>
                  </a:lnTo>
                  <a:lnTo>
                    <a:pt x="161092" y="4198"/>
                  </a:lnTo>
                  <a:lnTo>
                    <a:pt x="176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627"/>
          <p:cNvGrpSpPr/>
          <p:nvPr/>
        </p:nvGrpSpPr>
        <p:grpSpPr>
          <a:xfrm>
            <a:off x="10366346" y="4245254"/>
            <a:ext cx="1597055" cy="974447"/>
            <a:chOff x="10366346" y="4245254"/>
            <a:chExt cx="1597055" cy="974447"/>
          </a:xfrm>
        </p:grpSpPr>
        <p:sp>
          <p:nvSpPr>
            <p:cNvPr id="140" name="SMARTInkShape-3293"/>
            <p:cNvSpPr/>
            <p:nvPr>
              <p:custDataLst>
                <p:tags r:id="rId14"/>
              </p:custDataLst>
            </p:nvPr>
          </p:nvSpPr>
          <p:spPr>
            <a:xfrm>
              <a:off x="11474450" y="4471943"/>
              <a:ext cx="247651" cy="163558"/>
            </a:xfrm>
            <a:custGeom>
              <a:avLst/>
              <a:gdLst/>
              <a:ahLst/>
              <a:cxnLst/>
              <a:rect l="0" t="0" r="0" b="0"/>
              <a:pathLst>
                <a:path w="247651" h="163558">
                  <a:moveTo>
                    <a:pt x="0" y="163557"/>
                  </a:moveTo>
                  <a:lnTo>
                    <a:pt x="0" y="163557"/>
                  </a:lnTo>
                  <a:lnTo>
                    <a:pt x="3370" y="163557"/>
                  </a:lnTo>
                  <a:lnTo>
                    <a:pt x="6907" y="161675"/>
                  </a:lnTo>
                  <a:lnTo>
                    <a:pt x="47068" y="133787"/>
                  </a:lnTo>
                  <a:lnTo>
                    <a:pt x="62547" y="116459"/>
                  </a:lnTo>
                  <a:lnTo>
                    <a:pt x="87833" y="75676"/>
                  </a:lnTo>
                  <a:lnTo>
                    <a:pt x="115239" y="34820"/>
                  </a:lnTo>
                  <a:lnTo>
                    <a:pt x="138662" y="0"/>
                  </a:lnTo>
                  <a:lnTo>
                    <a:pt x="125149" y="31760"/>
                  </a:lnTo>
                  <a:lnTo>
                    <a:pt x="119656" y="76218"/>
                  </a:lnTo>
                  <a:lnTo>
                    <a:pt x="117769" y="109456"/>
                  </a:lnTo>
                  <a:lnTo>
                    <a:pt x="123451" y="139229"/>
                  </a:lnTo>
                  <a:lnTo>
                    <a:pt x="127303" y="145689"/>
                  </a:lnTo>
                  <a:lnTo>
                    <a:pt x="129319" y="147411"/>
                  </a:lnTo>
                  <a:lnTo>
                    <a:pt x="132074" y="147854"/>
                  </a:lnTo>
                  <a:lnTo>
                    <a:pt x="138898" y="146465"/>
                  </a:lnTo>
                  <a:lnTo>
                    <a:pt x="147301" y="141716"/>
                  </a:lnTo>
                  <a:lnTo>
                    <a:pt x="162238" y="121535"/>
                  </a:lnTo>
                  <a:lnTo>
                    <a:pt x="182956" y="75215"/>
                  </a:lnTo>
                  <a:lnTo>
                    <a:pt x="197477" y="32355"/>
                  </a:lnTo>
                  <a:lnTo>
                    <a:pt x="201505" y="21906"/>
                  </a:lnTo>
                  <a:lnTo>
                    <a:pt x="202070" y="21851"/>
                  </a:lnTo>
                  <a:lnTo>
                    <a:pt x="202865" y="29220"/>
                  </a:lnTo>
                  <a:lnTo>
                    <a:pt x="206527" y="63055"/>
                  </a:lnTo>
                  <a:lnTo>
                    <a:pt x="222966" y="104392"/>
                  </a:lnTo>
                  <a:lnTo>
                    <a:pt x="235951" y="124667"/>
                  </a:lnTo>
                  <a:lnTo>
                    <a:pt x="240805" y="128634"/>
                  </a:lnTo>
                  <a:lnTo>
                    <a:pt x="247650" y="131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294"/>
            <p:cNvSpPr/>
            <p:nvPr>
              <p:custDataLst>
                <p:tags r:id="rId15"/>
              </p:custDataLst>
            </p:nvPr>
          </p:nvSpPr>
          <p:spPr>
            <a:xfrm>
              <a:off x="11226800" y="4470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295"/>
            <p:cNvSpPr/>
            <p:nvPr>
              <p:custDataLst>
                <p:tags r:id="rId16"/>
              </p:custDataLst>
            </p:nvPr>
          </p:nvSpPr>
          <p:spPr>
            <a:xfrm>
              <a:off x="10366346" y="4441342"/>
              <a:ext cx="301655" cy="244959"/>
            </a:xfrm>
            <a:custGeom>
              <a:avLst/>
              <a:gdLst/>
              <a:ahLst/>
              <a:cxnLst/>
              <a:rect l="0" t="0" r="0" b="0"/>
              <a:pathLst>
                <a:path w="301655" h="244959">
                  <a:moveTo>
                    <a:pt x="238154" y="3658"/>
                  </a:moveTo>
                  <a:lnTo>
                    <a:pt x="238154" y="3658"/>
                  </a:lnTo>
                  <a:lnTo>
                    <a:pt x="243621" y="3658"/>
                  </a:lnTo>
                  <a:lnTo>
                    <a:pt x="243916" y="2952"/>
                  </a:lnTo>
                  <a:lnTo>
                    <a:pt x="244242" y="287"/>
                  </a:lnTo>
                  <a:lnTo>
                    <a:pt x="243623" y="0"/>
                  </a:lnTo>
                  <a:lnTo>
                    <a:pt x="201867" y="23349"/>
                  </a:lnTo>
                  <a:lnTo>
                    <a:pt x="163174" y="39768"/>
                  </a:lnTo>
                  <a:lnTo>
                    <a:pt x="117196" y="60963"/>
                  </a:lnTo>
                  <a:lnTo>
                    <a:pt x="77175" y="79470"/>
                  </a:lnTo>
                  <a:lnTo>
                    <a:pt x="58581" y="89972"/>
                  </a:lnTo>
                  <a:lnTo>
                    <a:pt x="57056" y="91540"/>
                  </a:lnTo>
                  <a:lnTo>
                    <a:pt x="55361" y="95162"/>
                  </a:lnTo>
                  <a:lnTo>
                    <a:pt x="56319" y="96411"/>
                  </a:lnTo>
                  <a:lnTo>
                    <a:pt x="81912" y="101950"/>
                  </a:lnTo>
                  <a:lnTo>
                    <a:pt x="120533" y="105310"/>
                  </a:lnTo>
                  <a:lnTo>
                    <a:pt x="162133" y="112036"/>
                  </a:lnTo>
                  <a:lnTo>
                    <a:pt x="194210" y="120159"/>
                  </a:lnTo>
                  <a:lnTo>
                    <a:pt x="198275" y="122953"/>
                  </a:lnTo>
                  <a:lnTo>
                    <a:pt x="200986" y="126227"/>
                  </a:lnTo>
                  <a:lnTo>
                    <a:pt x="202791" y="129820"/>
                  </a:lnTo>
                  <a:lnTo>
                    <a:pt x="201879" y="133627"/>
                  </a:lnTo>
                  <a:lnTo>
                    <a:pt x="195221" y="141620"/>
                  </a:lnTo>
                  <a:lnTo>
                    <a:pt x="153852" y="162458"/>
                  </a:lnTo>
                  <a:lnTo>
                    <a:pt x="119572" y="177004"/>
                  </a:lnTo>
                  <a:lnTo>
                    <a:pt x="78135" y="196601"/>
                  </a:lnTo>
                  <a:lnTo>
                    <a:pt x="38341" y="216519"/>
                  </a:lnTo>
                  <a:lnTo>
                    <a:pt x="3402" y="232520"/>
                  </a:lnTo>
                  <a:lnTo>
                    <a:pt x="514" y="235255"/>
                  </a:lnTo>
                  <a:lnTo>
                    <a:pt x="0" y="237784"/>
                  </a:lnTo>
                  <a:lnTo>
                    <a:pt x="1068" y="240175"/>
                  </a:lnTo>
                  <a:lnTo>
                    <a:pt x="11662" y="242832"/>
                  </a:lnTo>
                  <a:lnTo>
                    <a:pt x="44986" y="244328"/>
                  </a:lnTo>
                  <a:lnTo>
                    <a:pt x="78219" y="243972"/>
                  </a:lnTo>
                  <a:lnTo>
                    <a:pt x="116507" y="241462"/>
                  </a:lnTo>
                  <a:lnTo>
                    <a:pt x="155161" y="241758"/>
                  </a:lnTo>
                  <a:lnTo>
                    <a:pt x="192096" y="243536"/>
                  </a:lnTo>
                  <a:lnTo>
                    <a:pt x="239245" y="244536"/>
                  </a:lnTo>
                  <a:lnTo>
                    <a:pt x="281853" y="244875"/>
                  </a:lnTo>
                  <a:lnTo>
                    <a:pt x="301654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296"/>
            <p:cNvSpPr/>
            <p:nvPr>
              <p:custDataLst>
                <p:tags r:id="rId17"/>
              </p:custDataLst>
            </p:nvPr>
          </p:nvSpPr>
          <p:spPr>
            <a:xfrm>
              <a:off x="11283950" y="4548586"/>
              <a:ext cx="152401" cy="17065"/>
            </a:xfrm>
            <a:custGeom>
              <a:avLst/>
              <a:gdLst/>
              <a:ahLst/>
              <a:cxnLst/>
              <a:rect l="0" t="0" r="0" b="0"/>
              <a:pathLst>
                <a:path w="152401" h="17065">
                  <a:moveTo>
                    <a:pt x="0" y="4364"/>
                  </a:moveTo>
                  <a:lnTo>
                    <a:pt x="0" y="4364"/>
                  </a:lnTo>
                  <a:lnTo>
                    <a:pt x="16619" y="0"/>
                  </a:lnTo>
                  <a:lnTo>
                    <a:pt x="61818" y="288"/>
                  </a:lnTo>
                  <a:lnTo>
                    <a:pt x="108157" y="5038"/>
                  </a:lnTo>
                  <a:lnTo>
                    <a:pt x="136704" y="10914"/>
                  </a:lnTo>
                  <a:lnTo>
                    <a:pt x="152400" y="17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297"/>
            <p:cNvSpPr/>
            <p:nvPr>
              <p:custDataLst>
                <p:tags r:id="rId18"/>
              </p:custDataLst>
            </p:nvPr>
          </p:nvSpPr>
          <p:spPr>
            <a:xfrm>
              <a:off x="10985500" y="4451350"/>
              <a:ext cx="130435" cy="186851"/>
            </a:xfrm>
            <a:custGeom>
              <a:avLst/>
              <a:gdLst/>
              <a:ahLst/>
              <a:cxnLst/>
              <a:rect l="0" t="0" r="0" b="0"/>
              <a:pathLst>
                <a:path w="130435" h="186851">
                  <a:moveTo>
                    <a:pt x="0" y="0"/>
                  </a:moveTo>
                  <a:lnTo>
                    <a:pt x="0" y="0"/>
                  </a:lnTo>
                  <a:lnTo>
                    <a:pt x="5774" y="7186"/>
                  </a:lnTo>
                  <a:lnTo>
                    <a:pt x="27136" y="44812"/>
                  </a:lnTo>
                  <a:lnTo>
                    <a:pt x="56919" y="90931"/>
                  </a:lnTo>
                  <a:lnTo>
                    <a:pt x="85146" y="130346"/>
                  </a:lnTo>
                  <a:lnTo>
                    <a:pt x="122159" y="175593"/>
                  </a:lnTo>
                  <a:lnTo>
                    <a:pt x="130434" y="186850"/>
                  </a:lnTo>
                  <a:lnTo>
                    <a:pt x="129994" y="186656"/>
                  </a:lnTo>
                  <a:lnTo>
                    <a:pt x="1270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298"/>
            <p:cNvSpPr/>
            <p:nvPr>
              <p:custDataLst>
                <p:tags r:id="rId19"/>
              </p:custDataLst>
            </p:nvPr>
          </p:nvSpPr>
          <p:spPr>
            <a:xfrm>
              <a:off x="10794977" y="4394200"/>
              <a:ext cx="139724" cy="253878"/>
            </a:xfrm>
            <a:custGeom>
              <a:avLst/>
              <a:gdLst/>
              <a:ahLst/>
              <a:cxnLst/>
              <a:rect l="0" t="0" r="0" b="0"/>
              <a:pathLst>
                <a:path w="139724" h="253878">
                  <a:moveTo>
                    <a:pt x="139723" y="0"/>
                  </a:moveTo>
                  <a:lnTo>
                    <a:pt x="139723" y="0"/>
                  </a:lnTo>
                  <a:lnTo>
                    <a:pt x="109367" y="705"/>
                  </a:lnTo>
                  <a:lnTo>
                    <a:pt x="99421" y="3371"/>
                  </a:lnTo>
                  <a:lnTo>
                    <a:pt x="81920" y="15580"/>
                  </a:lnTo>
                  <a:lnTo>
                    <a:pt x="48856" y="55500"/>
                  </a:lnTo>
                  <a:lnTo>
                    <a:pt x="19938" y="102528"/>
                  </a:lnTo>
                  <a:lnTo>
                    <a:pt x="3651" y="139975"/>
                  </a:lnTo>
                  <a:lnTo>
                    <a:pt x="0" y="177881"/>
                  </a:lnTo>
                  <a:lnTo>
                    <a:pt x="10157" y="222135"/>
                  </a:lnTo>
                  <a:lnTo>
                    <a:pt x="17698" y="238427"/>
                  </a:lnTo>
                  <a:lnTo>
                    <a:pt x="29516" y="248960"/>
                  </a:lnTo>
                  <a:lnTo>
                    <a:pt x="36618" y="252757"/>
                  </a:lnTo>
                  <a:lnTo>
                    <a:pt x="42764" y="253877"/>
                  </a:lnTo>
                  <a:lnTo>
                    <a:pt x="48273" y="253212"/>
                  </a:lnTo>
                  <a:lnTo>
                    <a:pt x="63523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299"/>
            <p:cNvSpPr/>
            <p:nvPr>
              <p:custDataLst>
                <p:tags r:id="rId20"/>
              </p:custDataLst>
            </p:nvPr>
          </p:nvSpPr>
          <p:spPr>
            <a:xfrm>
              <a:off x="11791950" y="4245254"/>
              <a:ext cx="171451" cy="117197"/>
            </a:xfrm>
            <a:custGeom>
              <a:avLst/>
              <a:gdLst/>
              <a:ahLst/>
              <a:cxnLst/>
              <a:rect l="0" t="0" r="0" b="0"/>
              <a:pathLst>
                <a:path w="171451" h="117197">
                  <a:moveTo>
                    <a:pt x="0" y="15596"/>
                  </a:moveTo>
                  <a:lnTo>
                    <a:pt x="0" y="15596"/>
                  </a:lnTo>
                  <a:lnTo>
                    <a:pt x="0" y="12225"/>
                  </a:lnTo>
                  <a:lnTo>
                    <a:pt x="1881" y="8689"/>
                  </a:lnTo>
                  <a:lnTo>
                    <a:pt x="5776" y="4765"/>
                  </a:lnTo>
                  <a:lnTo>
                    <a:pt x="12209" y="669"/>
                  </a:lnTo>
                  <a:lnTo>
                    <a:pt x="15900" y="0"/>
                  </a:lnTo>
                  <a:lnTo>
                    <a:pt x="33844" y="3997"/>
                  </a:lnTo>
                  <a:lnTo>
                    <a:pt x="44676" y="8324"/>
                  </a:lnTo>
                  <a:lnTo>
                    <a:pt x="54193" y="14951"/>
                  </a:lnTo>
                  <a:lnTo>
                    <a:pt x="59363" y="24482"/>
                  </a:lnTo>
                  <a:lnTo>
                    <a:pt x="60954" y="35773"/>
                  </a:lnTo>
                  <a:lnTo>
                    <a:pt x="59312" y="47847"/>
                  </a:lnTo>
                  <a:lnTo>
                    <a:pt x="54346" y="58387"/>
                  </a:lnTo>
                  <a:lnTo>
                    <a:pt x="39663" y="76652"/>
                  </a:lnTo>
                  <a:lnTo>
                    <a:pt x="24585" y="89484"/>
                  </a:lnTo>
                  <a:lnTo>
                    <a:pt x="19778" y="102240"/>
                  </a:lnTo>
                  <a:lnTo>
                    <a:pt x="19265" y="107199"/>
                  </a:lnTo>
                  <a:lnTo>
                    <a:pt x="21310" y="109120"/>
                  </a:lnTo>
                  <a:lnTo>
                    <a:pt x="29227" y="113136"/>
                  </a:lnTo>
                  <a:lnTo>
                    <a:pt x="70206" y="116661"/>
                  </a:lnTo>
                  <a:lnTo>
                    <a:pt x="108055" y="117037"/>
                  </a:lnTo>
                  <a:lnTo>
                    <a:pt x="154845" y="117175"/>
                  </a:lnTo>
                  <a:lnTo>
                    <a:pt x="171450" y="117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300"/>
            <p:cNvSpPr/>
            <p:nvPr>
              <p:custDataLst>
                <p:tags r:id="rId21"/>
              </p:custDataLst>
            </p:nvPr>
          </p:nvSpPr>
          <p:spPr>
            <a:xfrm>
              <a:off x="11760200" y="4425950"/>
              <a:ext cx="55282" cy="215901"/>
            </a:xfrm>
            <a:custGeom>
              <a:avLst/>
              <a:gdLst/>
              <a:ahLst/>
              <a:cxnLst/>
              <a:rect l="0" t="0" r="0" b="0"/>
              <a:pathLst>
                <a:path w="55282" h="215901">
                  <a:moveTo>
                    <a:pt x="25400" y="0"/>
                  </a:moveTo>
                  <a:lnTo>
                    <a:pt x="25400" y="0"/>
                  </a:lnTo>
                  <a:lnTo>
                    <a:pt x="36070" y="14433"/>
                  </a:lnTo>
                  <a:lnTo>
                    <a:pt x="44958" y="31815"/>
                  </a:lnTo>
                  <a:lnTo>
                    <a:pt x="53224" y="66812"/>
                  </a:lnTo>
                  <a:lnTo>
                    <a:pt x="55281" y="111597"/>
                  </a:lnTo>
                  <a:lnTo>
                    <a:pt x="50325" y="155048"/>
                  </a:lnTo>
                  <a:lnTo>
                    <a:pt x="36075" y="188776"/>
                  </a:lnTo>
                  <a:lnTo>
                    <a:pt x="24502" y="202904"/>
                  </a:lnTo>
                  <a:lnTo>
                    <a:pt x="14183" y="210124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301"/>
            <p:cNvSpPr/>
            <p:nvPr>
              <p:custDataLst>
                <p:tags r:id="rId22"/>
              </p:custDataLst>
            </p:nvPr>
          </p:nvSpPr>
          <p:spPr>
            <a:xfrm>
              <a:off x="10479970" y="4864100"/>
              <a:ext cx="948083" cy="31751"/>
            </a:xfrm>
            <a:custGeom>
              <a:avLst/>
              <a:gdLst/>
              <a:ahLst/>
              <a:cxnLst/>
              <a:rect l="0" t="0" r="0" b="0"/>
              <a:pathLst>
                <a:path w="948083" h="31751">
                  <a:moveTo>
                    <a:pt x="16580" y="31750"/>
                  </a:moveTo>
                  <a:lnTo>
                    <a:pt x="16580" y="31750"/>
                  </a:lnTo>
                  <a:lnTo>
                    <a:pt x="179" y="26283"/>
                  </a:lnTo>
                  <a:lnTo>
                    <a:pt x="0" y="25988"/>
                  </a:lnTo>
                  <a:lnTo>
                    <a:pt x="1686" y="25661"/>
                  </a:lnTo>
                  <a:lnTo>
                    <a:pt x="37391" y="24746"/>
                  </a:lnTo>
                  <a:lnTo>
                    <a:pt x="73572" y="22052"/>
                  </a:lnTo>
                  <a:lnTo>
                    <a:pt x="99025" y="21051"/>
                  </a:lnTo>
                  <a:lnTo>
                    <a:pt x="128693" y="20384"/>
                  </a:lnTo>
                  <a:lnTo>
                    <a:pt x="161172" y="19939"/>
                  </a:lnTo>
                  <a:lnTo>
                    <a:pt x="199758" y="19643"/>
                  </a:lnTo>
                  <a:lnTo>
                    <a:pt x="242415" y="19445"/>
                  </a:lnTo>
                  <a:lnTo>
                    <a:pt x="287787" y="19313"/>
                  </a:lnTo>
                  <a:lnTo>
                    <a:pt x="336379" y="19225"/>
                  </a:lnTo>
                  <a:lnTo>
                    <a:pt x="387118" y="19167"/>
                  </a:lnTo>
                  <a:lnTo>
                    <a:pt x="439288" y="19128"/>
                  </a:lnTo>
                  <a:lnTo>
                    <a:pt x="491707" y="19102"/>
                  </a:lnTo>
                  <a:lnTo>
                    <a:pt x="544292" y="19084"/>
                  </a:lnTo>
                  <a:lnTo>
                    <a:pt x="596989" y="19073"/>
                  </a:lnTo>
                  <a:lnTo>
                    <a:pt x="647640" y="19066"/>
                  </a:lnTo>
                  <a:lnTo>
                    <a:pt x="696931" y="19060"/>
                  </a:lnTo>
                  <a:lnTo>
                    <a:pt x="745315" y="19057"/>
                  </a:lnTo>
                  <a:lnTo>
                    <a:pt x="786741" y="18349"/>
                  </a:lnTo>
                  <a:lnTo>
                    <a:pt x="823532" y="17172"/>
                  </a:lnTo>
                  <a:lnTo>
                    <a:pt x="857231" y="15681"/>
                  </a:lnTo>
                  <a:lnTo>
                    <a:pt x="904084" y="15906"/>
                  </a:lnTo>
                  <a:lnTo>
                    <a:pt x="946050" y="18429"/>
                  </a:lnTo>
                  <a:lnTo>
                    <a:pt x="948082" y="17930"/>
                  </a:lnTo>
                  <a:lnTo>
                    <a:pt x="948025" y="16893"/>
                  </a:lnTo>
                  <a:lnTo>
                    <a:pt x="946577" y="15495"/>
                  </a:lnTo>
                  <a:lnTo>
                    <a:pt x="905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302"/>
            <p:cNvSpPr/>
            <p:nvPr>
              <p:custDataLst>
                <p:tags r:id="rId23"/>
              </p:custDataLst>
            </p:nvPr>
          </p:nvSpPr>
          <p:spPr>
            <a:xfrm>
              <a:off x="11201400" y="46037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1324" y="2072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303"/>
            <p:cNvSpPr/>
            <p:nvPr>
              <p:custDataLst>
                <p:tags r:id="rId24"/>
              </p:custDataLst>
            </p:nvPr>
          </p:nvSpPr>
          <p:spPr>
            <a:xfrm>
              <a:off x="10984337" y="4441342"/>
              <a:ext cx="147214" cy="187809"/>
            </a:xfrm>
            <a:custGeom>
              <a:avLst/>
              <a:gdLst/>
              <a:ahLst/>
              <a:cxnLst/>
              <a:rect l="0" t="0" r="0" b="0"/>
              <a:pathLst>
                <a:path w="147214" h="187809">
                  <a:moveTo>
                    <a:pt x="147213" y="3658"/>
                  </a:moveTo>
                  <a:lnTo>
                    <a:pt x="147213" y="3658"/>
                  </a:lnTo>
                  <a:lnTo>
                    <a:pt x="147212" y="287"/>
                  </a:lnTo>
                  <a:lnTo>
                    <a:pt x="146508" y="0"/>
                  </a:lnTo>
                  <a:lnTo>
                    <a:pt x="143842" y="1561"/>
                  </a:lnTo>
                  <a:lnTo>
                    <a:pt x="106460" y="45934"/>
                  </a:lnTo>
                  <a:lnTo>
                    <a:pt x="71351" y="88287"/>
                  </a:lnTo>
                  <a:lnTo>
                    <a:pt x="40853" y="124924"/>
                  </a:lnTo>
                  <a:lnTo>
                    <a:pt x="5972" y="170311"/>
                  </a:lnTo>
                  <a:lnTo>
                    <a:pt x="477" y="180032"/>
                  </a:lnTo>
                  <a:lnTo>
                    <a:pt x="0" y="182623"/>
                  </a:lnTo>
                  <a:lnTo>
                    <a:pt x="1163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304"/>
            <p:cNvSpPr/>
            <p:nvPr>
              <p:custDataLst>
                <p:tags r:id="rId25"/>
              </p:custDataLst>
            </p:nvPr>
          </p:nvSpPr>
          <p:spPr>
            <a:xfrm>
              <a:off x="10833744" y="4975323"/>
              <a:ext cx="134578" cy="244378"/>
            </a:xfrm>
            <a:custGeom>
              <a:avLst/>
              <a:gdLst/>
              <a:ahLst/>
              <a:cxnLst/>
              <a:rect l="0" t="0" r="0" b="0"/>
              <a:pathLst>
                <a:path w="134578" h="244378">
                  <a:moveTo>
                    <a:pt x="31106" y="66577"/>
                  </a:moveTo>
                  <a:lnTo>
                    <a:pt x="31106" y="66577"/>
                  </a:lnTo>
                  <a:lnTo>
                    <a:pt x="25638" y="66577"/>
                  </a:lnTo>
                  <a:lnTo>
                    <a:pt x="20566" y="87561"/>
                  </a:lnTo>
                  <a:lnTo>
                    <a:pt x="15319" y="135122"/>
                  </a:lnTo>
                  <a:lnTo>
                    <a:pt x="7157" y="182608"/>
                  </a:lnTo>
                  <a:lnTo>
                    <a:pt x="6673" y="184147"/>
                  </a:lnTo>
                  <a:lnTo>
                    <a:pt x="5646" y="184468"/>
                  </a:lnTo>
                  <a:lnTo>
                    <a:pt x="4255" y="183976"/>
                  </a:lnTo>
                  <a:lnTo>
                    <a:pt x="2622" y="182944"/>
                  </a:lnTo>
                  <a:lnTo>
                    <a:pt x="1533" y="180844"/>
                  </a:lnTo>
                  <a:lnTo>
                    <a:pt x="0" y="167618"/>
                  </a:lnTo>
                  <a:lnTo>
                    <a:pt x="958" y="132577"/>
                  </a:lnTo>
                  <a:lnTo>
                    <a:pt x="6183" y="100143"/>
                  </a:lnTo>
                  <a:lnTo>
                    <a:pt x="17057" y="56297"/>
                  </a:lnTo>
                  <a:lnTo>
                    <a:pt x="32588" y="26607"/>
                  </a:lnTo>
                  <a:lnTo>
                    <a:pt x="53966" y="7775"/>
                  </a:lnTo>
                  <a:lnTo>
                    <a:pt x="71432" y="0"/>
                  </a:lnTo>
                  <a:lnTo>
                    <a:pt x="82897" y="1945"/>
                  </a:lnTo>
                  <a:lnTo>
                    <a:pt x="95046" y="8218"/>
                  </a:lnTo>
                  <a:lnTo>
                    <a:pt x="107502" y="18062"/>
                  </a:lnTo>
                  <a:lnTo>
                    <a:pt x="123043" y="48988"/>
                  </a:lnTo>
                  <a:lnTo>
                    <a:pt x="133213" y="96172"/>
                  </a:lnTo>
                  <a:lnTo>
                    <a:pt x="134577" y="131942"/>
                  </a:lnTo>
                  <a:lnTo>
                    <a:pt x="133539" y="166889"/>
                  </a:lnTo>
                  <a:lnTo>
                    <a:pt x="132247" y="208247"/>
                  </a:lnTo>
                  <a:lnTo>
                    <a:pt x="126356" y="244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628"/>
          <p:cNvGrpSpPr/>
          <p:nvPr/>
        </p:nvGrpSpPr>
        <p:grpSpPr>
          <a:xfrm>
            <a:off x="10109200" y="5626178"/>
            <a:ext cx="234951" cy="132506"/>
            <a:chOff x="10109200" y="5626178"/>
            <a:chExt cx="234951" cy="132506"/>
          </a:xfrm>
        </p:grpSpPr>
        <p:sp>
          <p:nvSpPr>
            <p:cNvPr id="153" name="SMARTInkShape-3305"/>
            <p:cNvSpPr/>
            <p:nvPr>
              <p:custDataLst>
                <p:tags r:id="rId12"/>
              </p:custDataLst>
            </p:nvPr>
          </p:nvSpPr>
          <p:spPr>
            <a:xfrm>
              <a:off x="10134684" y="5626178"/>
              <a:ext cx="209467" cy="12623"/>
            </a:xfrm>
            <a:custGeom>
              <a:avLst/>
              <a:gdLst/>
              <a:ahLst/>
              <a:cxnLst/>
              <a:rect l="0" t="0" r="0" b="0"/>
              <a:pathLst>
                <a:path w="209467" h="12623">
                  <a:moveTo>
                    <a:pt x="12616" y="6272"/>
                  </a:moveTo>
                  <a:lnTo>
                    <a:pt x="12616" y="6272"/>
                  </a:lnTo>
                  <a:lnTo>
                    <a:pt x="7148" y="6272"/>
                  </a:lnTo>
                  <a:lnTo>
                    <a:pt x="0" y="0"/>
                  </a:lnTo>
                  <a:lnTo>
                    <a:pt x="43293" y="8767"/>
                  </a:lnTo>
                  <a:lnTo>
                    <a:pt x="74933" y="10909"/>
                  </a:lnTo>
                  <a:lnTo>
                    <a:pt x="108751" y="11860"/>
                  </a:lnTo>
                  <a:lnTo>
                    <a:pt x="153440" y="12396"/>
                  </a:lnTo>
                  <a:lnTo>
                    <a:pt x="197246" y="12592"/>
                  </a:lnTo>
                  <a:lnTo>
                    <a:pt x="209466" y="12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306"/>
            <p:cNvSpPr/>
            <p:nvPr>
              <p:custDataLst>
                <p:tags r:id="rId13"/>
              </p:custDataLst>
            </p:nvPr>
          </p:nvSpPr>
          <p:spPr>
            <a:xfrm>
              <a:off x="10109200" y="5740400"/>
              <a:ext cx="184151" cy="18284"/>
            </a:xfrm>
            <a:custGeom>
              <a:avLst/>
              <a:gdLst/>
              <a:ahLst/>
              <a:cxnLst/>
              <a:rect l="0" t="0" r="0" b="0"/>
              <a:pathLst>
                <a:path w="184151" h="18284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5467"/>
                  </a:lnTo>
                  <a:lnTo>
                    <a:pt x="53877" y="6881"/>
                  </a:lnTo>
                  <a:lnTo>
                    <a:pt x="98444" y="13223"/>
                  </a:lnTo>
                  <a:lnTo>
                    <a:pt x="142812" y="18283"/>
                  </a:lnTo>
                  <a:lnTo>
                    <a:pt x="163436" y="18117"/>
                  </a:lnTo>
                  <a:lnTo>
                    <a:pt x="1841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629"/>
          <p:cNvGrpSpPr/>
          <p:nvPr/>
        </p:nvGrpSpPr>
        <p:grpSpPr>
          <a:xfrm>
            <a:off x="10668340" y="5473700"/>
            <a:ext cx="444161" cy="455326"/>
            <a:chOff x="10668340" y="5473700"/>
            <a:chExt cx="444161" cy="455326"/>
          </a:xfrm>
        </p:grpSpPr>
        <p:sp>
          <p:nvSpPr>
            <p:cNvPr id="156" name="SMARTInkShape-3307"/>
            <p:cNvSpPr/>
            <p:nvPr>
              <p:custDataLst>
                <p:tags r:id="rId9"/>
              </p:custDataLst>
            </p:nvPr>
          </p:nvSpPr>
          <p:spPr>
            <a:xfrm>
              <a:off x="10922261" y="5582949"/>
              <a:ext cx="190240" cy="119352"/>
            </a:xfrm>
            <a:custGeom>
              <a:avLst/>
              <a:gdLst/>
              <a:ahLst/>
              <a:cxnLst/>
              <a:rect l="0" t="0" r="0" b="0"/>
              <a:pathLst>
                <a:path w="190240" h="119352">
                  <a:moveTo>
                    <a:pt x="6089" y="24101"/>
                  </a:moveTo>
                  <a:lnTo>
                    <a:pt x="6089" y="24101"/>
                  </a:lnTo>
                  <a:lnTo>
                    <a:pt x="1063" y="12168"/>
                  </a:lnTo>
                  <a:lnTo>
                    <a:pt x="0" y="3086"/>
                  </a:lnTo>
                  <a:lnTo>
                    <a:pt x="1324" y="1624"/>
                  </a:lnTo>
                  <a:lnTo>
                    <a:pt x="6558" y="0"/>
                  </a:lnTo>
                  <a:lnTo>
                    <a:pt x="32387" y="5780"/>
                  </a:lnTo>
                  <a:lnTo>
                    <a:pt x="57067" y="17032"/>
                  </a:lnTo>
                  <a:lnTo>
                    <a:pt x="69249" y="28748"/>
                  </a:lnTo>
                  <a:lnTo>
                    <a:pt x="72966" y="36985"/>
                  </a:lnTo>
                  <a:lnTo>
                    <a:pt x="73957" y="41157"/>
                  </a:lnTo>
                  <a:lnTo>
                    <a:pt x="69415" y="53319"/>
                  </a:lnTo>
                  <a:lnTo>
                    <a:pt x="49251" y="80751"/>
                  </a:lnTo>
                  <a:lnTo>
                    <a:pt x="19293" y="106210"/>
                  </a:lnTo>
                  <a:lnTo>
                    <a:pt x="22309" y="109891"/>
                  </a:lnTo>
                  <a:lnTo>
                    <a:pt x="25762" y="111619"/>
                  </a:lnTo>
                  <a:lnTo>
                    <a:pt x="73249" y="118387"/>
                  </a:lnTo>
                  <a:lnTo>
                    <a:pt x="112145" y="119066"/>
                  </a:lnTo>
                  <a:lnTo>
                    <a:pt x="151577" y="119266"/>
                  </a:lnTo>
                  <a:lnTo>
                    <a:pt x="190239" y="119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308"/>
            <p:cNvSpPr/>
            <p:nvPr>
              <p:custDataLst>
                <p:tags r:id="rId10"/>
              </p:custDataLst>
            </p:nvPr>
          </p:nvSpPr>
          <p:spPr>
            <a:xfrm>
              <a:off x="10668340" y="5473700"/>
              <a:ext cx="253661" cy="25401"/>
            </a:xfrm>
            <a:custGeom>
              <a:avLst/>
              <a:gdLst/>
              <a:ahLst/>
              <a:cxnLst/>
              <a:rect l="0" t="0" r="0" b="0"/>
              <a:pathLst>
                <a:path w="253661" h="25401">
                  <a:moveTo>
                    <a:pt x="12360" y="0"/>
                  </a:moveTo>
                  <a:lnTo>
                    <a:pt x="12360" y="0"/>
                  </a:lnTo>
                  <a:lnTo>
                    <a:pt x="0" y="0"/>
                  </a:lnTo>
                  <a:lnTo>
                    <a:pt x="45811" y="6907"/>
                  </a:lnTo>
                  <a:lnTo>
                    <a:pt x="92827" y="12865"/>
                  </a:lnTo>
                  <a:lnTo>
                    <a:pt x="127851" y="17007"/>
                  </a:lnTo>
                  <a:lnTo>
                    <a:pt x="162231" y="21199"/>
                  </a:lnTo>
                  <a:lnTo>
                    <a:pt x="206580" y="24156"/>
                  </a:lnTo>
                  <a:lnTo>
                    <a:pt x="25366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309"/>
            <p:cNvSpPr/>
            <p:nvPr>
              <p:custDataLst>
                <p:tags r:id="rId11"/>
              </p:custDataLst>
            </p:nvPr>
          </p:nvSpPr>
          <p:spPr>
            <a:xfrm>
              <a:off x="10682558" y="5639458"/>
              <a:ext cx="181550" cy="289568"/>
            </a:xfrm>
            <a:custGeom>
              <a:avLst/>
              <a:gdLst/>
              <a:ahLst/>
              <a:cxnLst/>
              <a:rect l="0" t="0" r="0" b="0"/>
              <a:pathLst>
                <a:path w="181550" h="289568">
                  <a:moveTo>
                    <a:pt x="125142" y="24742"/>
                  </a:moveTo>
                  <a:lnTo>
                    <a:pt x="125142" y="24742"/>
                  </a:lnTo>
                  <a:lnTo>
                    <a:pt x="86450" y="4348"/>
                  </a:lnTo>
                  <a:lnTo>
                    <a:pt x="43280" y="0"/>
                  </a:lnTo>
                  <a:lnTo>
                    <a:pt x="27375" y="1046"/>
                  </a:lnTo>
                  <a:lnTo>
                    <a:pt x="15603" y="6214"/>
                  </a:lnTo>
                  <a:lnTo>
                    <a:pt x="7548" y="13215"/>
                  </a:lnTo>
                  <a:lnTo>
                    <a:pt x="2323" y="21030"/>
                  </a:lnTo>
                  <a:lnTo>
                    <a:pt x="0" y="29207"/>
                  </a:lnTo>
                  <a:lnTo>
                    <a:pt x="849" y="37545"/>
                  </a:lnTo>
                  <a:lnTo>
                    <a:pt x="7176" y="52054"/>
                  </a:lnTo>
                  <a:lnTo>
                    <a:pt x="10515" y="57767"/>
                  </a:lnTo>
                  <a:lnTo>
                    <a:pt x="28697" y="72548"/>
                  </a:lnTo>
                  <a:lnTo>
                    <a:pt x="70265" y="95961"/>
                  </a:lnTo>
                  <a:lnTo>
                    <a:pt x="117358" y="125149"/>
                  </a:lnTo>
                  <a:lnTo>
                    <a:pt x="157471" y="154877"/>
                  </a:lnTo>
                  <a:lnTo>
                    <a:pt x="169613" y="173126"/>
                  </a:lnTo>
                  <a:lnTo>
                    <a:pt x="176657" y="192996"/>
                  </a:lnTo>
                  <a:lnTo>
                    <a:pt x="181549" y="238270"/>
                  </a:lnTo>
                  <a:lnTo>
                    <a:pt x="178701" y="258989"/>
                  </a:lnTo>
                  <a:lnTo>
                    <a:pt x="170017" y="275162"/>
                  </a:lnTo>
                  <a:lnTo>
                    <a:pt x="158727" y="282560"/>
                  </a:lnTo>
                  <a:lnTo>
                    <a:pt x="144302" y="287495"/>
                  </a:lnTo>
                  <a:lnTo>
                    <a:pt x="120314" y="289567"/>
                  </a:lnTo>
                  <a:lnTo>
                    <a:pt x="90687" y="284303"/>
                  </a:lnTo>
                  <a:lnTo>
                    <a:pt x="80195" y="279802"/>
                  </a:lnTo>
                  <a:lnTo>
                    <a:pt x="61642" y="266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504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153"/>
          <p:cNvSpPr/>
          <p:nvPr>
            <p:custDataLst>
              <p:tags r:id="rId1"/>
            </p:custDataLst>
          </p:nvPr>
        </p:nvSpPr>
        <p:spPr>
          <a:xfrm>
            <a:off x="983999" y="446072"/>
            <a:ext cx="341686" cy="129702"/>
          </a:xfrm>
          <a:custGeom>
            <a:avLst/>
            <a:gdLst/>
            <a:ahLst/>
            <a:cxnLst/>
            <a:rect l="0" t="0" r="0" b="0"/>
            <a:pathLst>
              <a:path w="341686" h="129702">
                <a:moveTo>
                  <a:pt x="32001" y="74628"/>
                </a:moveTo>
                <a:lnTo>
                  <a:pt x="32001" y="74628"/>
                </a:lnTo>
                <a:lnTo>
                  <a:pt x="3390" y="83466"/>
                </a:lnTo>
                <a:lnTo>
                  <a:pt x="932" y="84753"/>
                </a:lnTo>
                <a:lnTo>
                  <a:pt x="0" y="85612"/>
                </a:lnTo>
                <a:lnTo>
                  <a:pt x="83" y="86184"/>
                </a:lnTo>
                <a:lnTo>
                  <a:pt x="39232" y="71188"/>
                </a:lnTo>
                <a:lnTo>
                  <a:pt x="78959" y="57342"/>
                </a:lnTo>
                <a:lnTo>
                  <a:pt x="102112" y="50404"/>
                </a:lnTo>
                <a:lnTo>
                  <a:pt x="126720" y="43662"/>
                </a:lnTo>
                <a:lnTo>
                  <a:pt x="152297" y="37051"/>
                </a:lnTo>
                <a:lnTo>
                  <a:pt x="199531" y="24060"/>
                </a:lnTo>
                <a:lnTo>
                  <a:pt x="240514" y="11937"/>
                </a:lnTo>
                <a:lnTo>
                  <a:pt x="277776" y="0"/>
                </a:lnTo>
                <a:lnTo>
                  <a:pt x="280518" y="182"/>
                </a:lnTo>
                <a:lnTo>
                  <a:pt x="280229" y="1714"/>
                </a:lnTo>
                <a:lnTo>
                  <a:pt x="246112" y="20725"/>
                </a:lnTo>
                <a:lnTo>
                  <a:pt x="210652" y="40793"/>
                </a:lnTo>
                <a:lnTo>
                  <a:pt x="173491" y="62413"/>
                </a:lnTo>
                <a:lnTo>
                  <a:pt x="128330" y="89040"/>
                </a:lnTo>
                <a:lnTo>
                  <a:pt x="111032" y="101259"/>
                </a:lnTo>
                <a:lnTo>
                  <a:pt x="107972" y="105788"/>
                </a:lnTo>
                <a:lnTo>
                  <a:pt x="108048" y="109512"/>
                </a:lnTo>
                <a:lnTo>
                  <a:pt x="110216" y="112701"/>
                </a:lnTo>
                <a:lnTo>
                  <a:pt x="143605" y="117188"/>
                </a:lnTo>
                <a:lnTo>
                  <a:pt x="181792" y="114475"/>
                </a:lnTo>
                <a:lnTo>
                  <a:pt x="226986" y="107860"/>
                </a:lnTo>
                <a:lnTo>
                  <a:pt x="250891" y="103133"/>
                </a:lnTo>
                <a:lnTo>
                  <a:pt x="294385" y="94352"/>
                </a:lnTo>
                <a:lnTo>
                  <a:pt x="341685" y="88253"/>
                </a:lnTo>
                <a:lnTo>
                  <a:pt x="296356" y="105028"/>
                </a:lnTo>
                <a:lnTo>
                  <a:pt x="249088" y="121265"/>
                </a:lnTo>
                <a:lnTo>
                  <a:pt x="202353" y="129701"/>
                </a:lnTo>
                <a:lnTo>
                  <a:pt x="197074" y="129688"/>
                </a:lnTo>
                <a:lnTo>
                  <a:pt x="194261" y="128974"/>
                </a:lnTo>
                <a:lnTo>
                  <a:pt x="193091" y="127792"/>
                </a:lnTo>
                <a:lnTo>
                  <a:pt x="235201" y="1063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SMARTInkShape-Group43"/>
          <p:cNvGrpSpPr/>
          <p:nvPr/>
        </p:nvGrpSpPr>
        <p:grpSpPr>
          <a:xfrm>
            <a:off x="1804024" y="865769"/>
            <a:ext cx="1561477" cy="406504"/>
            <a:chOff x="1804024" y="865769"/>
            <a:chExt cx="1561477" cy="406504"/>
          </a:xfrm>
        </p:grpSpPr>
        <p:sp>
          <p:nvSpPr>
            <p:cNvPr id="3" name="SMARTInkShape-154"/>
            <p:cNvSpPr/>
            <p:nvPr>
              <p:custDataLst>
                <p:tags r:id="rId120"/>
              </p:custDataLst>
            </p:nvPr>
          </p:nvSpPr>
          <p:spPr>
            <a:xfrm>
              <a:off x="2204128" y="1079500"/>
              <a:ext cx="132673" cy="187513"/>
            </a:xfrm>
            <a:custGeom>
              <a:avLst/>
              <a:gdLst/>
              <a:ahLst/>
              <a:cxnLst/>
              <a:rect l="0" t="0" r="0" b="0"/>
              <a:pathLst>
                <a:path w="132673" h="187513">
                  <a:moveTo>
                    <a:pt x="24722" y="25400"/>
                  </a:moveTo>
                  <a:lnTo>
                    <a:pt x="24722" y="25400"/>
                  </a:lnTo>
                  <a:lnTo>
                    <a:pt x="0" y="13039"/>
                  </a:lnTo>
                  <a:lnTo>
                    <a:pt x="9636" y="12800"/>
                  </a:lnTo>
                  <a:lnTo>
                    <a:pt x="29267" y="22843"/>
                  </a:lnTo>
                  <a:lnTo>
                    <a:pt x="49587" y="45966"/>
                  </a:lnTo>
                  <a:lnTo>
                    <a:pt x="65643" y="78531"/>
                  </a:lnTo>
                  <a:lnTo>
                    <a:pt x="72595" y="121732"/>
                  </a:lnTo>
                  <a:lnTo>
                    <a:pt x="71284" y="160168"/>
                  </a:lnTo>
                  <a:lnTo>
                    <a:pt x="66348" y="175373"/>
                  </a:lnTo>
                  <a:lnTo>
                    <a:pt x="60155" y="183777"/>
                  </a:lnTo>
                  <a:lnTo>
                    <a:pt x="55052" y="187512"/>
                  </a:lnTo>
                  <a:lnTo>
                    <a:pt x="52703" y="187097"/>
                  </a:lnTo>
                  <a:lnTo>
                    <a:pt x="48212" y="182873"/>
                  </a:lnTo>
                  <a:lnTo>
                    <a:pt x="41716" y="162448"/>
                  </a:lnTo>
                  <a:lnTo>
                    <a:pt x="45436" y="120570"/>
                  </a:lnTo>
                  <a:lnTo>
                    <a:pt x="55565" y="87924"/>
                  </a:lnTo>
                  <a:lnTo>
                    <a:pt x="77135" y="45337"/>
                  </a:lnTo>
                  <a:lnTo>
                    <a:pt x="92467" y="26500"/>
                  </a:lnTo>
                  <a:lnTo>
                    <a:pt x="1326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55"/>
            <p:cNvSpPr/>
            <p:nvPr>
              <p:custDataLst>
                <p:tags r:id="rId121"/>
              </p:custDataLst>
            </p:nvPr>
          </p:nvSpPr>
          <p:spPr>
            <a:xfrm>
              <a:off x="2373129" y="1060450"/>
              <a:ext cx="103372" cy="209236"/>
            </a:xfrm>
            <a:custGeom>
              <a:avLst/>
              <a:gdLst/>
              <a:ahLst/>
              <a:cxnLst/>
              <a:rect l="0" t="0" r="0" b="0"/>
              <a:pathLst>
                <a:path w="103372" h="209236">
                  <a:moveTo>
                    <a:pt x="8121" y="25400"/>
                  </a:moveTo>
                  <a:lnTo>
                    <a:pt x="8121" y="25400"/>
                  </a:lnTo>
                  <a:lnTo>
                    <a:pt x="2032" y="19311"/>
                  </a:lnTo>
                  <a:lnTo>
                    <a:pt x="22842" y="31282"/>
                  </a:lnTo>
                  <a:lnTo>
                    <a:pt x="37099" y="52935"/>
                  </a:lnTo>
                  <a:lnTo>
                    <a:pt x="43518" y="91806"/>
                  </a:lnTo>
                  <a:lnTo>
                    <a:pt x="38678" y="139072"/>
                  </a:lnTo>
                  <a:lnTo>
                    <a:pt x="28307" y="182082"/>
                  </a:lnTo>
                  <a:lnTo>
                    <a:pt x="20385" y="199224"/>
                  </a:lnTo>
                  <a:lnTo>
                    <a:pt x="12866" y="207783"/>
                  </a:lnTo>
                  <a:lnTo>
                    <a:pt x="9873" y="209077"/>
                  </a:lnTo>
                  <a:lnTo>
                    <a:pt x="7172" y="209235"/>
                  </a:lnTo>
                  <a:lnTo>
                    <a:pt x="4667" y="207223"/>
                  </a:lnTo>
                  <a:lnTo>
                    <a:pt x="0" y="199344"/>
                  </a:lnTo>
                  <a:lnTo>
                    <a:pt x="3520" y="169523"/>
                  </a:lnTo>
                  <a:lnTo>
                    <a:pt x="11720" y="135786"/>
                  </a:lnTo>
                  <a:lnTo>
                    <a:pt x="23126" y="97744"/>
                  </a:lnTo>
                  <a:lnTo>
                    <a:pt x="45415" y="51382"/>
                  </a:lnTo>
                  <a:lnTo>
                    <a:pt x="79868" y="11470"/>
                  </a:lnTo>
                  <a:lnTo>
                    <a:pt x="89633" y="5098"/>
                  </a:lnTo>
                  <a:lnTo>
                    <a:pt x="103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56"/>
            <p:cNvSpPr/>
            <p:nvPr>
              <p:custDataLst>
                <p:tags r:id="rId122"/>
              </p:custDataLst>
            </p:nvPr>
          </p:nvSpPr>
          <p:spPr>
            <a:xfrm>
              <a:off x="2724145" y="1102807"/>
              <a:ext cx="120656" cy="145821"/>
            </a:xfrm>
            <a:custGeom>
              <a:avLst/>
              <a:gdLst/>
              <a:ahLst/>
              <a:cxnLst/>
              <a:rect l="0" t="0" r="0" b="0"/>
              <a:pathLst>
                <a:path w="120656" h="145821">
                  <a:moveTo>
                    <a:pt x="95255" y="33843"/>
                  </a:moveTo>
                  <a:lnTo>
                    <a:pt x="95255" y="33843"/>
                  </a:lnTo>
                  <a:lnTo>
                    <a:pt x="91884" y="30472"/>
                  </a:lnTo>
                  <a:lnTo>
                    <a:pt x="90229" y="25054"/>
                  </a:lnTo>
                  <a:lnTo>
                    <a:pt x="89788" y="21634"/>
                  </a:lnTo>
                  <a:lnTo>
                    <a:pt x="85534" y="14070"/>
                  </a:lnTo>
                  <a:lnTo>
                    <a:pt x="78940" y="6711"/>
                  </a:lnTo>
                  <a:lnTo>
                    <a:pt x="71306" y="1088"/>
                  </a:lnTo>
                  <a:lnTo>
                    <a:pt x="61328" y="0"/>
                  </a:lnTo>
                  <a:lnTo>
                    <a:pt x="30933" y="8421"/>
                  </a:lnTo>
                  <a:lnTo>
                    <a:pt x="17043" y="21369"/>
                  </a:lnTo>
                  <a:lnTo>
                    <a:pt x="6872" y="39588"/>
                  </a:lnTo>
                  <a:lnTo>
                    <a:pt x="0" y="61796"/>
                  </a:lnTo>
                  <a:lnTo>
                    <a:pt x="2277" y="98099"/>
                  </a:lnTo>
                  <a:lnTo>
                    <a:pt x="11889" y="128925"/>
                  </a:lnTo>
                  <a:lnTo>
                    <a:pt x="17099" y="136037"/>
                  </a:lnTo>
                  <a:lnTo>
                    <a:pt x="30416" y="145820"/>
                  </a:lnTo>
                  <a:lnTo>
                    <a:pt x="40034" y="144477"/>
                  </a:lnTo>
                  <a:lnTo>
                    <a:pt x="63892" y="131697"/>
                  </a:lnTo>
                  <a:lnTo>
                    <a:pt x="120655" y="78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57"/>
            <p:cNvSpPr/>
            <p:nvPr>
              <p:custDataLst>
                <p:tags r:id="rId123"/>
              </p:custDataLst>
            </p:nvPr>
          </p:nvSpPr>
          <p:spPr>
            <a:xfrm>
              <a:off x="2546414" y="1079300"/>
              <a:ext cx="196787" cy="187997"/>
            </a:xfrm>
            <a:custGeom>
              <a:avLst/>
              <a:gdLst/>
              <a:ahLst/>
              <a:cxnLst/>
              <a:rect l="0" t="0" r="0" b="0"/>
              <a:pathLst>
                <a:path w="196787" h="187997">
                  <a:moveTo>
                    <a:pt x="12636" y="51000"/>
                  </a:moveTo>
                  <a:lnTo>
                    <a:pt x="12636" y="51000"/>
                  </a:lnTo>
                  <a:lnTo>
                    <a:pt x="12636" y="47629"/>
                  </a:lnTo>
                  <a:lnTo>
                    <a:pt x="11930" y="46636"/>
                  </a:lnTo>
                  <a:lnTo>
                    <a:pt x="10754" y="45974"/>
                  </a:lnTo>
                  <a:lnTo>
                    <a:pt x="7169" y="44911"/>
                  </a:lnTo>
                  <a:lnTo>
                    <a:pt x="15202" y="56882"/>
                  </a:lnTo>
                  <a:lnTo>
                    <a:pt x="18580" y="59155"/>
                  </a:lnTo>
                  <a:lnTo>
                    <a:pt x="27978" y="61680"/>
                  </a:lnTo>
                  <a:lnTo>
                    <a:pt x="48540" y="59730"/>
                  </a:lnTo>
                  <a:lnTo>
                    <a:pt x="72506" y="47942"/>
                  </a:lnTo>
                  <a:lnTo>
                    <a:pt x="90740" y="34415"/>
                  </a:lnTo>
                  <a:lnTo>
                    <a:pt x="93633" y="29360"/>
                  </a:lnTo>
                  <a:lnTo>
                    <a:pt x="94966" y="18099"/>
                  </a:lnTo>
                  <a:lnTo>
                    <a:pt x="91325" y="7920"/>
                  </a:lnTo>
                  <a:lnTo>
                    <a:pt x="88379" y="3230"/>
                  </a:lnTo>
                  <a:lnTo>
                    <a:pt x="83592" y="809"/>
                  </a:lnTo>
                  <a:lnTo>
                    <a:pt x="70748" y="0"/>
                  </a:lnTo>
                  <a:lnTo>
                    <a:pt x="44279" y="13625"/>
                  </a:lnTo>
                  <a:lnTo>
                    <a:pt x="20836" y="42278"/>
                  </a:lnTo>
                  <a:lnTo>
                    <a:pt x="3855" y="84321"/>
                  </a:lnTo>
                  <a:lnTo>
                    <a:pt x="0" y="129155"/>
                  </a:lnTo>
                  <a:lnTo>
                    <a:pt x="6697" y="163606"/>
                  </a:lnTo>
                  <a:lnTo>
                    <a:pt x="11499" y="171226"/>
                  </a:lnTo>
                  <a:lnTo>
                    <a:pt x="24360" y="181574"/>
                  </a:lnTo>
                  <a:lnTo>
                    <a:pt x="50839" y="187996"/>
                  </a:lnTo>
                  <a:lnTo>
                    <a:pt x="91140" y="183157"/>
                  </a:lnTo>
                  <a:lnTo>
                    <a:pt x="135458" y="166044"/>
                  </a:lnTo>
                  <a:lnTo>
                    <a:pt x="181013" y="137800"/>
                  </a:lnTo>
                  <a:lnTo>
                    <a:pt x="196786" y="12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58"/>
            <p:cNvSpPr/>
            <p:nvPr>
              <p:custDataLst>
                <p:tags r:id="rId124"/>
              </p:custDataLst>
            </p:nvPr>
          </p:nvSpPr>
          <p:spPr>
            <a:xfrm>
              <a:off x="2879025" y="906623"/>
              <a:ext cx="80076" cy="355879"/>
            </a:xfrm>
            <a:custGeom>
              <a:avLst/>
              <a:gdLst/>
              <a:ahLst/>
              <a:cxnLst/>
              <a:rect l="0" t="0" r="0" b="0"/>
              <a:pathLst>
                <a:path w="80076" h="355879">
                  <a:moveTo>
                    <a:pt x="80075" y="26827"/>
                  </a:moveTo>
                  <a:lnTo>
                    <a:pt x="80075" y="26827"/>
                  </a:lnTo>
                  <a:lnTo>
                    <a:pt x="48125" y="344"/>
                  </a:lnTo>
                  <a:lnTo>
                    <a:pt x="46075" y="0"/>
                  </a:lnTo>
                  <a:lnTo>
                    <a:pt x="44708" y="1181"/>
                  </a:lnTo>
                  <a:lnTo>
                    <a:pt x="32902" y="48170"/>
                  </a:lnTo>
                  <a:lnTo>
                    <a:pt x="27829" y="81468"/>
                  </a:lnTo>
                  <a:lnTo>
                    <a:pt x="21342" y="123079"/>
                  </a:lnTo>
                  <a:lnTo>
                    <a:pt x="14460" y="169089"/>
                  </a:lnTo>
                  <a:lnTo>
                    <a:pt x="9050" y="215408"/>
                  </a:lnTo>
                  <a:lnTo>
                    <a:pt x="4293" y="258102"/>
                  </a:lnTo>
                  <a:lnTo>
                    <a:pt x="533" y="295421"/>
                  </a:lnTo>
                  <a:lnTo>
                    <a:pt x="0" y="342480"/>
                  </a:lnTo>
                  <a:lnTo>
                    <a:pt x="1292" y="349446"/>
                  </a:lnTo>
                  <a:lnTo>
                    <a:pt x="3564" y="353384"/>
                  </a:lnTo>
                  <a:lnTo>
                    <a:pt x="6490" y="355304"/>
                  </a:lnTo>
                  <a:lnTo>
                    <a:pt x="9852" y="355878"/>
                  </a:lnTo>
                  <a:lnTo>
                    <a:pt x="19231" y="352753"/>
                  </a:lnTo>
                  <a:lnTo>
                    <a:pt x="30456" y="345250"/>
                  </a:lnTo>
                  <a:lnTo>
                    <a:pt x="47969" y="324453"/>
                  </a:lnTo>
                  <a:lnTo>
                    <a:pt x="60998" y="295556"/>
                  </a:lnTo>
                  <a:lnTo>
                    <a:pt x="64780" y="262613"/>
                  </a:lnTo>
                  <a:lnTo>
                    <a:pt x="61025" y="230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59"/>
            <p:cNvSpPr/>
            <p:nvPr>
              <p:custDataLst>
                <p:tags r:id="rId125"/>
              </p:custDataLst>
            </p:nvPr>
          </p:nvSpPr>
          <p:spPr>
            <a:xfrm>
              <a:off x="2809511" y="1054100"/>
              <a:ext cx="206740" cy="63501"/>
            </a:xfrm>
            <a:custGeom>
              <a:avLst/>
              <a:gdLst/>
              <a:ahLst/>
              <a:cxnLst/>
              <a:rect l="0" t="0" r="0" b="0"/>
              <a:pathLst>
                <a:path w="206740" h="63501">
                  <a:moveTo>
                    <a:pt x="35289" y="63500"/>
                  </a:moveTo>
                  <a:lnTo>
                    <a:pt x="35289" y="63500"/>
                  </a:lnTo>
                  <a:lnTo>
                    <a:pt x="0" y="57412"/>
                  </a:lnTo>
                  <a:lnTo>
                    <a:pt x="474" y="56619"/>
                  </a:lnTo>
                  <a:lnTo>
                    <a:pt x="28596" y="41593"/>
                  </a:lnTo>
                  <a:lnTo>
                    <a:pt x="69211" y="27924"/>
                  </a:lnTo>
                  <a:lnTo>
                    <a:pt x="100695" y="19231"/>
                  </a:lnTo>
                  <a:lnTo>
                    <a:pt x="134208" y="11369"/>
                  </a:lnTo>
                  <a:lnTo>
                    <a:pt x="170270" y="5523"/>
                  </a:lnTo>
                  <a:lnTo>
                    <a:pt x="2067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60"/>
            <p:cNvSpPr/>
            <p:nvPr>
              <p:custDataLst>
                <p:tags r:id="rId126"/>
              </p:custDataLst>
            </p:nvPr>
          </p:nvSpPr>
          <p:spPr>
            <a:xfrm>
              <a:off x="2997461" y="865769"/>
              <a:ext cx="368040" cy="371409"/>
            </a:xfrm>
            <a:custGeom>
              <a:avLst/>
              <a:gdLst/>
              <a:ahLst/>
              <a:cxnLst/>
              <a:rect l="0" t="0" r="0" b="0"/>
              <a:pathLst>
                <a:path w="368040" h="371409">
                  <a:moveTo>
                    <a:pt x="6089" y="251831"/>
                  </a:moveTo>
                  <a:lnTo>
                    <a:pt x="6089" y="251831"/>
                  </a:lnTo>
                  <a:lnTo>
                    <a:pt x="2718" y="255202"/>
                  </a:lnTo>
                  <a:lnTo>
                    <a:pt x="1063" y="258738"/>
                  </a:lnTo>
                  <a:lnTo>
                    <a:pt x="0" y="266758"/>
                  </a:lnTo>
                  <a:lnTo>
                    <a:pt x="1324" y="268838"/>
                  </a:lnTo>
                  <a:lnTo>
                    <a:pt x="6559" y="273030"/>
                  </a:lnTo>
                  <a:lnTo>
                    <a:pt x="24180" y="275986"/>
                  </a:lnTo>
                  <a:lnTo>
                    <a:pt x="43905" y="273491"/>
                  </a:lnTo>
                  <a:lnTo>
                    <a:pt x="59784" y="264912"/>
                  </a:lnTo>
                  <a:lnTo>
                    <a:pt x="70055" y="253433"/>
                  </a:lnTo>
                  <a:lnTo>
                    <a:pt x="70605" y="250077"/>
                  </a:lnTo>
                  <a:lnTo>
                    <a:pt x="69561" y="247134"/>
                  </a:lnTo>
                  <a:lnTo>
                    <a:pt x="64638" y="241982"/>
                  </a:lnTo>
                  <a:lnTo>
                    <a:pt x="57746" y="237341"/>
                  </a:lnTo>
                  <a:lnTo>
                    <a:pt x="48098" y="236689"/>
                  </a:lnTo>
                  <a:lnTo>
                    <a:pt x="42562" y="237503"/>
                  </a:lnTo>
                  <a:lnTo>
                    <a:pt x="30766" y="245933"/>
                  </a:lnTo>
                  <a:lnTo>
                    <a:pt x="19879" y="259793"/>
                  </a:lnTo>
                  <a:lnTo>
                    <a:pt x="10488" y="287430"/>
                  </a:lnTo>
                  <a:lnTo>
                    <a:pt x="8045" y="307634"/>
                  </a:lnTo>
                  <a:lnTo>
                    <a:pt x="14484" y="326492"/>
                  </a:lnTo>
                  <a:lnTo>
                    <a:pt x="20152" y="335471"/>
                  </a:lnTo>
                  <a:lnTo>
                    <a:pt x="39621" y="349212"/>
                  </a:lnTo>
                  <a:lnTo>
                    <a:pt x="51727" y="354852"/>
                  </a:lnTo>
                  <a:lnTo>
                    <a:pt x="99104" y="359418"/>
                  </a:lnTo>
                  <a:lnTo>
                    <a:pt x="138681" y="353975"/>
                  </a:lnTo>
                  <a:lnTo>
                    <a:pt x="180730" y="343795"/>
                  </a:lnTo>
                  <a:lnTo>
                    <a:pt x="220585" y="329863"/>
                  </a:lnTo>
                  <a:lnTo>
                    <a:pt x="261868" y="309524"/>
                  </a:lnTo>
                  <a:lnTo>
                    <a:pt x="285232" y="286721"/>
                  </a:lnTo>
                  <a:lnTo>
                    <a:pt x="290549" y="272276"/>
                  </a:lnTo>
                  <a:lnTo>
                    <a:pt x="290979" y="265461"/>
                  </a:lnTo>
                  <a:lnTo>
                    <a:pt x="289149" y="259507"/>
                  </a:lnTo>
                  <a:lnTo>
                    <a:pt x="281471" y="249128"/>
                  </a:lnTo>
                  <a:lnTo>
                    <a:pt x="267241" y="243574"/>
                  </a:lnTo>
                  <a:lnTo>
                    <a:pt x="258507" y="242093"/>
                  </a:lnTo>
                  <a:lnTo>
                    <a:pt x="222618" y="250122"/>
                  </a:lnTo>
                  <a:lnTo>
                    <a:pt x="187446" y="276019"/>
                  </a:lnTo>
                  <a:lnTo>
                    <a:pt x="164796" y="310503"/>
                  </a:lnTo>
                  <a:lnTo>
                    <a:pt x="161527" y="333176"/>
                  </a:lnTo>
                  <a:lnTo>
                    <a:pt x="162631" y="344161"/>
                  </a:lnTo>
                  <a:lnTo>
                    <a:pt x="167601" y="352895"/>
                  </a:lnTo>
                  <a:lnTo>
                    <a:pt x="184411" y="366363"/>
                  </a:lnTo>
                  <a:lnTo>
                    <a:pt x="205993" y="371408"/>
                  </a:lnTo>
                  <a:lnTo>
                    <a:pt x="227580" y="369888"/>
                  </a:lnTo>
                  <a:lnTo>
                    <a:pt x="244229" y="362156"/>
                  </a:lnTo>
                  <a:lnTo>
                    <a:pt x="265503" y="339161"/>
                  </a:lnTo>
                  <a:lnTo>
                    <a:pt x="281840" y="303263"/>
                  </a:lnTo>
                  <a:lnTo>
                    <a:pt x="291158" y="269986"/>
                  </a:lnTo>
                  <a:lnTo>
                    <a:pt x="299297" y="227444"/>
                  </a:lnTo>
                  <a:lnTo>
                    <a:pt x="302455" y="200295"/>
                  </a:lnTo>
                  <a:lnTo>
                    <a:pt x="305266" y="170907"/>
                  </a:lnTo>
                  <a:lnTo>
                    <a:pt x="307846" y="141438"/>
                  </a:lnTo>
                  <a:lnTo>
                    <a:pt x="310272" y="111913"/>
                  </a:lnTo>
                  <a:lnTo>
                    <a:pt x="312594" y="82352"/>
                  </a:lnTo>
                  <a:lnTo>
                    <a:pt x="313293" y="40100"/>
                  </a:lnTo>
                  <a:lnTo>
                    <a:pt x="309720" y="5887"/>
                  </a:lnTo>
                  <a:lnTo>
                    <a:pt x="307993" y="1085"/>
                  </a:lnTo>
                  <a:lnTo>
                    <a:pt x="306136" y="0"/>
                  </a:lnTo>
                  <a:lnTo>
                    <a:pt x="304193" y="1394"/>
                  </a:lnTo>
                  <a:lnTo>
                    <a:pt x="302191" y="4440"/>
                  </a:lnTo>
                  <a:lnTo>
                    <a:pt x="296004" y="42436"/>
                  </a:lnTo>
                  <a:lnTo>
                    <a:pt x="293690" y="80685"/>
                  </a:lnTo>
                  <a:lnTo>
                    <a:pt x="294073" y="124261"/>
                  </a:lnTo>
                  <a:lnTo>
                    <a:pt x="298946" y="171850"/>
                  </a:lnTo>
                  <a:lnTo>
                    <a:pt x="305816" y="215578"/>
                  </a:lnTo>
                  <a:lnTo>
                    <a:pt x="313573" y="254063"/>
                  </a:lnTo>
                  <a:lnTo>
                    <a:pt x="325873" y="296707"/>
                  </a:lnTo>
                  <a:lnTo>
                    <a:pt x="334247" y="313168"/>
                  </a:lnTo>
                  <a:lnTo>
                    <a:pt x="339867" y="317417"/>
                  </a:lnTo>
                  <a:lnTo>
                    <a:pt x="368039" y="321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61"/>
            <p:cNvSpPr/>
            <p:nvPr>
              <p:custDataLst>
                <p:tags r:id="rId127"/>
              </p:custDataLst>
            </p:nvPr>
          </p:nvSpPr>
          <p:spPr>
            <a:xfrm>
              <a:off x="2026260" y="1083132"/>
              <a:ext cx="150651" cy="189141"/>
            </a:xfrm>
            <a:custGeom>
              <a:avLst/>
              <a:gdLst/>
              <a:ahLst/>
              <a:cxnLst/>
              <a:rect l="0" t="0" r="0" b="0"/>
              <a:pathLst>
                <a:path w="150651" h="189141">
                  <a:moveTo>
                    <a:pt x="100990" y="15418"/>
                  </a:moveTo>
                  <a:lnTo>
                    <a:pt x="100990" y="15418"/>
                  </a:lnTo>
                  <a:lnTo>
                    <a:pt x="90055" y="15418"/>
                  </a:lnTo>
                  <a:lnTo>
                    <a:pt x="89467" y="14712"/>
                  </a:lnTo>
                  <a:lnTo>
                    <a:pt x="88813" y="12047"/>
                  </a:lnTo>
                  <a:lnTo>
                    <a:pt x="87933" y="11054"/>
                  </a:lnTo>
                  <a:lnTo>
                    <a:pt x="70006" y="307"/>
                  </a:lnTo>
                  <a:lnTo>
                    <a:pt x="60408" y="0"/>
                  </a:lnTo>
                  <a:lnTo>
                    <a:pt x="54885" y="906"/>
                  </a:lnTo>
                  <a:lnTo>
                    <a:pt x="33629" y="12294"/>
                  </a:lnTo>
                  <a:lnTo>
                    <a:pt x="12827" y="35816"/>
                  </a:lnTo>
                  <a:lnTo>
                    <a:pt x="0" y="71870"/>
                  </a:lnTo>
                  <a:lnTo>
                    <a:pt x="1844" y="113832"/>
                  </a:lnTo>
                  <a:lnTo>
                    <a:pt x="18070" y="154174"/>
                  </a:lnTo>
                  <a:lnTo>
                    <a:pt x="36620" y="172572"/>
                  </a:lnTo>
                  <a:lnTo>
                    <a:pt x="58270" y="184042"/>
                  </a:lnTo>
                  <a:lnTo>
                    <a:pt x="79651" y="189140"/>
                  </a:lnTo>
                  <a:lnTo>
                    <a:pt x="100914" y="183880"/>
                  </a:lnTo>
                  <a:lnTo>
                    <a:pt x="120711" y="171429"/>
                  </a:lnTo>
                  <a:lnTo>
                    <a:pt x="136566" y="154136"/>
                  </a:lnTo>
                  <a:lnTo>
                    <a:pt x="150650" y="114454"/>
                  </a:lnTo>
                  <a:lnTo>
                    <a:pt x="149167" y="85069"/>
                  </a:lnTo>
                  <a:lnTo>
                    <a:pt x="140041" y="57663"/>
                  </a:lnTo>
                  <a:lnTo>
                    <a:pt x="124225" y="36075"/>
                  </a:lnTo>
                  <a:lnTo>
                    <a:pt x="105437" y="24599"/>
                  </a:lnTo>
                  <a:lnTo>
                    <a:pt x="86739" y="20204"/>
                  </a:lnTo>
                  <a:lnTo>
                    <a:pt x="71373" y="20602"/>
                  </a:lnTo>
                  <a:lnTo>
                    <a:pt x="63132" y="23131"/>
                  </a:lnTo>
                  <a:lnTo>
                    <a:pt x="60935" y="24794"/>
                  </a:lnTo>
                  <a:lnTo>
                    <a:pt x="62292" y="26607"/>
                  </a:lnTo>
                  <a:lnTo>
                    <a:pt x="81940" y="34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62"/>
            <p:cNvSpPr/>
            <p:nvPr>
              <p:custDataLst>
                <p:tags r:id="rId128"/>
              </p:custDataLst>
            </p:nvPr>
          </p:nvSpPr>
          <p:spPr>
            <a:xfrm>
              <a:off x="1804024" y="1007152"/>
              <a:ext cx="158127" cy="262972"/>
            </a:xfrm>
            <a:custGeom>
              <a:avLst/>
              <a:gdLst/>
              <a:ahLst/>
              <a:cxnLst/>
              <a:rect l="0" t="0" r="0" b="0"/>
              <a:pathLst>
                <a:path w="158127" h="262972">
                  <a:moveTo>
                    <a:pt x="151776" y="40598"/>
                  </a:moveTo>
                  <a:lnTo>
                    <a:pt x="151776" y="40598"/>
                  </a:lnTo>
                  <a:lnTo>
                    <a:pt x="151776" y="23391"/>
                  </a:lnTo>
                  <a:lnTo>
                    <a:pt x="146706" y="12478"/>
                  </a:lnTo>
                  <a:lnTo>
                    <a:pt x="142937" y="7404"/>
                  </a:lnTo>
                  <a:lnTo>
                    <a:pt x="130107" y="581"/>
                  </a:lnTo>
                  <a:lnTo>
                    <a:pt x="118862" y="0"/>
                  </a:lnTo>
                  <a:lnTo>
                    <a:pt x="105397" y="3504"/>
                  </a:lnTo>
                  <a:lnTo>
                    <a:pt x="87654" y="12117"/>
                  </a:lnTo>
                  <a:lnTo>
                    <a:pt x="57831" y="42351"/>
                  </a:lnTo>
                  <a:lnTo>
                    <a:pt x="26652" y="89330"/>
                  </a:lnTo>
                  <a:lnTo>
                    <a:pt x="11263" y="123170"/>
                  </a:lnTo>
                  <a:lnTo>
                    <a:pt x="1837" y="155613"/>
                  </a:lnTo>
                  <a:lnTo>
                    <a:pt x="0" y="184144"/>
                  </a:lnTo>
                  <a:lnTo>
                    <a:pt x="5298" y="207172"/>
                  </a:lnTo>
                  <a:lnTo>
                    <a:pt x="16119" y="226814"/>
                  </a:lnTo>
                  <a:lnTo>
                    <a:pt x="32688" y="244952"/>
                  </a:lnTo>
                  <a:lnTo>
                    <a:pt x="53692" y="256776"/>
                  </a:lnTo>
                  <a:lnTo>
                    <a:pt x="76433" y="262971"/>
                  </a:lnTo>
                  <a:lnTo>
                    <a:pt x="117896" y="261200"/>
                  </a:lnTo>
                  <a:lnTo>
                    <a:pt x="139150" y="256010"/>
                  </a:lnTo>
                  <a:lnTo>
                    <a:pt x="152653" y="247935"/>
                  </a:lnTo>
                  <a:lnTo>
                    <a:pt x="155694" y="241874"/>
                  </a:lnTo>
                  <a:lnTo>
                    <a:pt x="158126" y="231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44"/>
          <p:cNvGrpSpPr/>
          <p:nvPr/>
        </p:nvGrpSpPr>
        <p:grpSpPr>
          <a:xfrm>
            <a:off x="3908048" y="800100"/>
            <a:ext cx="1000503" cy="584988"/>
            <a:chOff x="3908048" y="800100"/>
            <a:chExt cx="1000503" cy="584988"/>
          </a:xfrm>
        </p:grpSpPr>
        <p:sp>
          <p:nvSpPr>
            <p:cNvPr id="13" name="SMARTInkShape-163"/>
            <p:cNvSpPr/>
            <p:nvPr>
              <p:custDataLst>
                <p:tags r:id="rId115"/>
              </p:custDataLst>
            </p:nvPr>
          </p:nvSpPr>
          <p:spPr>
            <a:xfrm>
              <a:off x="4720149" y="800100"/>
              <a:ext cx="188402" cy="337294"/>
            </a:xfrm>
            <a:custGeom>
              <a:avLst/>
              <a:gdLst/>
              <a:ahLst/>
              <a:cxnLst/>
              <a:rect l="0" t="0" r="0" b="0"/>
              <a:pathLst>
                <a:path w="188402" h="337294">
                  <a:moveTo>
                    <a:pt x="36001" y="0"/>
                  </a:moveTo>
                  <a:lnTo>
                    <a:pt x="36001" y="0"/>
                  </a:lnTo>
                  <a:lnTo>
                    <a:pt x="25331" y="14433"/>
                  </a:lnTo>
                  <a:lnTo>
                    <a:pt x="16442" y="32520"/>
                  </a:lnTo>
                  <a:lnTo>
                    <a:pt x="7471" y="71176"/>
                  </a:lnTo>
                  <a:lnTo>
                    <a:pt x="2624" y="101954"/>
                  </a:lnTo>
                  <a:lnTo>
                    <a:pt x="0" y="138211"/>
                  </a:lnTo>
                  <a:lnTo>
                    <a:pt x="245" y="177138"/>
                  </a:lnTo>
                  <a:lnTo>
                    <a:pt x="5058" y="215606"/>
                  </a:lnTo>
                  <a:lnTo>
                    <a:pt x="13782" y="250106"/>
                  </a:lnTo>
                  <a:lnTo>
                    <a:pt x="28712" y="293533"/>
                  </a:lnTo>
                  <a:lnTo>
                    <a:pt x="33258" y="305756"/>
                  </a:lnTo>
                  <a:lnTo>
                    <a:pt x="45836" y="321217"/>
                  </a:lnTo>
                  <a:lnTo>
                    <a:pt x="53141" y="326328"/>
                  </a:lnTo>
                  <a:lnTo>
                    <a:pt x="66902" y="330125"/>
                  </a:lnTo>
                  <a:lnTo>
                    <a:pt x="73535" y="330150"/>
                  </a:lnTo>
                  <a:lnTo>
                    <a:pt x="86549" y="322652"/>
                  </a:lnTo>
                  <a:lnTo>
                    <a:pt x="98683" y="309206"/>
                  </a:lnTo>
                  <a:lnTo>
                    <a:pt x="108780" y="291471"/>
                  </a:lnTo>
                  <a:lnTo>
                    <a:pt x="115656" y="254911"/>
                  </a:lnTo>
                  <a:lnTo>
                    <a:pt x="110951" y="219541"/>
                  </a:lnTo>
                  <a:lnTo>
                    <a:pt x="104355" y="206935"/>
                  </a:lnTo>
                  <a:lnTo>
                    <a:pt x="100620" y="203573"/>
                  </a:lnTo>
                  <a:lnTo>
                    <a:pt x="96014" y="202743"/>
                  </a:lnTo>
                  <a:lnTo>
                    <a:pt x="85251" y="205584"/>
                  </a:lnTo>
                  <a:lnTo>
                    <a:pt x="75294" y="219076"/>
                  </a:lnTo>
                  <a:lnTo>
                    <a:pt x="60774" y="262232"/>
                  </a:lnTo>
                  <a:lnTo>
                    <a:pt x="61358" y="284705"/>
                  </a:lnTo>
                  <a:lnTo>
                    <a:pt x="67026" y="305041"/>
                  </a:lnTo>
                  <a:lnTo>
                    <a:pt x="76601" y="321135"/>
                  </a:lnTo>
                  <a:lnTo>
                    <a:pt x="91675" y="331580"/>
                  </a:lnTo>
                  <a:lnTo>
                    <a:pt x="109428" y="337163"/>
                  </a:lnTo>
                  <a:lnTo>
                    <a:pt x="126726" y="337293"/>
                  </a:lnTo>
                  <a:lnTo>
                    <a:pt x="152331" y="330028"/>
                  </a:lnTo>
                  <a:lnTo>
                    <a:pt x="188401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64"/>
            <p:cNvSpPr/>
            <p:nvPr>
              <p:custDataLst>
                <p:tags r:id="rId116"/>
              </p:custDataLst>
            </p:nvPr>
          </p:nvSpPr>
          <p:spPr>
            <a:xfrm>
              <a:off x="4521200" y="1021929"/>
              <a:ext cx="108347" cy="363159"/>
            </a:xfrm>
            <a:custGeom>
              <a:avLst/>
              <a:gdLst/>
              <a:ahLst/>
              <a:cxnLst/>
              <a:rect l="0" t="0" r="0" b="0"/>
              <a:pathLst>
                <a:path w="108347" h="363159">
                  <a:moveTo>
                    <a:pt x="0" y="63921"/>
                  </a:moveTo>
                  <a:lnTo>
                    <a:pt x="0" y="63921"/>
                  </a:lnTo>
                  <a:lnTo>
                    <a:pt x="10935" y="47519"/>
                  </a:lnTo>
                  <a:lnTo>
                    <a:pt x="12229" y="49459"/>
                  </a:lnTo>
                  <a:lnTo>
                    <a:pt x="15548" y="59140"/>
                  </a:lnTo>
                  <a:lnTo>
                    <a:pt x="18012" y="93941"/>
                  </a:lnTo>
                  <a:lnTo>
                    <a:pt x="18589" y="125946"/>
                  </a:lnTo>
                  <a:lnTo>
                    <a:pt x="19551" y="162043"/>
                  </a:lnTo>
                  <a:lnTo>
                    <a:pt x="22330" y="201605"/>
                  </a:lnTo>
                  <a:lnTo>
                    <a:pt x="24035" y="242706"/>
                  </a:lnTo>
                  <a:lnTo>
                    <a:pt x="24088" y="282376"/>
                  </a:lnTo>
                  <a:lnTo>
                    <a:pt x="20151" y="329653"/>
                  </a:lnTo>
                  <a:lnTo>
                    <a:pt x="14515" y="356205"/>
                  </a:lnTo>
                  <a:lnTo>
                    <a:pt x="10449" y="363158"/>
                  </a:lnTo>
                  <a:lnTo>
                    <a:pt x="8377" y="362190"/>
                  </a:lnTo>
                  <a:lnTo>
                    <a:pt x="4194" y="353589"/>
                  </a:lnTo>
                  <a:lnTo>
                    <a:pt x="829" y="307746"/>
                  </a:lnTo>
                  <a:lnTo>
                    <a:pt x="368" y="272241"/>
                  </a:lnTo>
                  <a:lnTo>
                    <a:pt x="951" y="249368"/>
                  </a:lnTo>
                  <a:lnTo>
                    <a:pt x="2045" y="223535"/>
                  </a:lnTo>
                  <a:lnTo>
                    <a:pt x="3480" y="195731"/>
                  </a:lnTo>
                  <a:lnTo>
                    <a:pt x="6553" y="168022"/>
                  </a:lnTo>
                  <a:lnTo>
                    <a:pt x="10719" y="140377"/>
                  </a:lnTo>
                  <a:lnTo>
                    <a:pt x="15613" y="112775"/>
                  </a:lnTo>
                  <a:lnTo>
                    <a:pt x="28576" y="70817"/>
                  </a:lnTo>
                  <a:lnTo>
                    <a:pt x="51741" y="29040"/>
                  </a:lnTo>
                  <a:lnTo>
                    <a:pt x="74597" y="7019"/>
                  </a:lnTo>
                  <a:lnTo>
                    <a:pt x="87482" y="531"/>
                  </a:lnTo>
                  <a:lnTo>
                    <a:pt x="97912" y="0"/>
                  </a:lnTo>
                  <a:lnTo>
                    <a:pt x="101964" y="4373"/>
                  </a:lnTo>
                  <a:lnTo>
                    <a:pt x="108346" y="20522"/>
                  </a:lnTo>
                  <a:lnTo>
                    <a:pt x="105794" y="56785"/>
                  </a:lnTo>
                  <a:lnTo>
                    <a:pt x="92730" y="98809"/>
                  </a:lnTo>
                  <a:lnTo>
                    <a:pt x="64988" y="145706"/>
                  </a:lnTo>
                  <a:lnTo>
                    <a:pt x="44891" y="168352"/>
                  </a:lnTo>
                  <a:lnTo>
                    <a:pt x="31946" y="176892"/>
                  </a:lnTo>
                  <a:lnTo>
                    <a:pt x="27647" y="177335"/>
                  </a:lnTo>
                  <a:lnTo>
                    <a:pt x="24781" y="175514"/>
                  </a:lnTo>
                  <a:lnTo>
                    <a:pt x="19050" y="165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65"/>
            <p:cNvSpPr/>
            <p:nvPr>
              <p:custDataLst>
                <p:tags r:id="rId117"/>
              </p:custDataLst>
            </p:nvPr>
          </p:nvSpPr>
          <p:spPr>
            <a:xfrm>
              <a:off x="4318057" y="1036815"/>
              <a:ext cx="124709" cy="173087"/>
            </a:xfrm>
            <a:custGeom>
              <a:avLst/>
              <a:gdLst/>
              <a:ahLst/>
              <a:cxnLst/>
              <a:rect l="0" t="0" r="0" b="0"/>
              <a:pathLst>
                <a:path w="124709" h="173087">
                  <a:moveTo>
                    <a:pt x="12643" y="10935"/>
                  </a:moveTo>
                  <a:lnTo>
                    <a:pt x="12643" y="10935"/>
                  </a:lnTo>
                  <a:lnTo>
                    <a:pt x="12643" y="4193"/>
                  </a:lnTo>
                  <a:lnTo>
                    <a:pt x="11937" y="2207"/>
                  </a:lnTo>
                  <a:lnTo>
                    <a:pt x="10761" y="883"/>
                  </a:lnTo>
                  <a:lnTo>
                    <a:pt x="9272" y="0"/>
                  </a:lnTo>
                  <a:lnTo>
                    <a:pt x="7574" y="1529"/>
                  </a:lnTo>
                  <a:lnTo>
                    <a:pt x="3805" y="8871"/>
                  </a:lnTo>
                  <a:lnTo>
                    <a:pt x="1088" y="28276"/>
                  </a:lnTo>
                  <a:lnTo>
                    <a:pt x="3653" y="65383"/>
                  </a:lnTo>
                  <a:lnTo>
                    <a:pt x="2139" y="108755"/>
                  </a:lnTo>
                  <a:lnTo>
                    <a:pt x="376" y="154697"/>
                  </a:lnTo>
                  <a:lnTo>
                    <a:pt x="0" y="173086"/>
                  </a:lnTo>
                  <a:lnTo>
                    <a:pt x="1365" y="153763"/>
                  </a:lnTo>
                  <a:lnTo>
                    <a:pt x="11879" y="108763"/>
                  </a:lnTo>
                  <a:lnTo>
                    <a:pt x="20648" y="66967"/>
                  </a:lnTo>
                  <a:lnTo>
                    <a:pt x="35308" y="20613"/>
                  </a:lnTo>
                  <a:lnTo>
                    <a:pt x="39885" y="15236"/>
                  </a:lnTo>
                  <a:lnTo>
                    <a:pt x="42799" y="15214"/>
                  </a:lnTo>
                  <a:lnTo>
                    <a:pt x="49799" y="18952"/>
                  </a:lnTo>
                  <a:lnTo>
                    <a:pt x="55733" y="27198"/>
                  </a:lnTo>
                  <a:lnTo>
                    <a:pt x="73267" y="74560"/>
                  </a:lnTo>
                  <a:lnTo>
                    <a:pt x="75764" y="85340"/>
                  </a:lnTo>
                  <a:lnTo>
                    <a:pt x="92021" y="59606"/>
                  </a:lnTo>
                  <a:lnTo>
                    <a:pt x="103268" y="48326"/>
                  </a:lnTo>
                  <a:lnTo>
                    <a:pt x="108895" y="45192"/>
                  </a:lnTo>
                  <a:lnTo>
                    <a:pt x="115629" y="45681"/>
                  </a:lnTo>
                  <a:lnTo>
                    <a:pt x="119400" y="46799"/>
                  </a:lnTo>
                  <a:lnTo>
                    <a:pt x="121914" y="51072"/>
                  </a:lnTo>
                  <a:lnTo>
                    <a:pt x="124708" y="65227"/>
                  </a:lnTo>
                  <a:lnTo>
                    <a:pt x="120726" y="103060"/>
                  </a:lnTo>
                  <a:lnTo>
                    <a:pt x="108965" y="142622"/>
                  </a:lnTo>
                  <a:lnTo>
                    <a:pt x="101543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66"/>
            <p:cNvSpPr/>
            <p:nvPr>
              <p:custDataLst>
                <p:tags r:id="rId118"/>
              </p:custDataLst>
            </p:nvPr>
          </p:nvSpPr>
          <p:spPr>
            <a:xfrm>
              <a:off x="4126227" y="1020154"/>
              <a:ext cx="140974" cy="186370"/>
            </a:xfrm>
            <a:custGeom>
              <a:avLst/>
              <a:gdLst/>
              <a:ahLst/>
              <a:cxnLst/>
              <a:rect l="0" t="0" r="0" b="0"/>
              <a:pathLst>
                <a:path w="140974" h="186370">
                  <a:moveTo>
                    <a:pt x="71123" y="40296"/>
                  </a:moveTo>
                  <a:lnTo>
                    <a:pt x="71123" y="40296"/>
                  </a:lnTo>
                  <a:lnTo>
                    <a:pt x="71123" y="25369"/>
                  </a:lnTo>
                  <a:lnTo>
                    <a:pt x="69241" y="21197"/>
                  </a:lnTo>
                  <a:lnTo>
                    <a:pt x="58881" y="6292"/>
                  </a:lnTo>
                  <a:lnTo>
                    <a:pt x="49454" y="959"/>
                  </a:lnTo>
                  <a:lnTo>
                    <a:pt x="40091" y="0"/>
                  </a:lnTo>
                  <a:lnTo>
                    <a:pt x="35618" y="732"/>
                  </a:lnTo>
                  <a:lnTo>
                    <a:pt x="26886" y="7190"/>
                  </a:lnTo>
                  <a:lnTo>
                    <a:pt x="18301" y="19232"/>
                  </a:lnTo>
                  <a:lnTo>
                    <a:pt x="3173" y="65220"/>
                  </a:lnTo>
                  <a:lnTo>
                    <a:pt x="0" y="95118"/>
                  </a:lnTo>
                  <a:lnTo>
                    <a:pt x="6148" y="138306"/>
                  </a:lnTo>
                  <a:lnTo>
                    <a:pt x="13082" y="162643"/>
                  </a:lnTo>
                  <a:lnTo>
                    <a:pt x="18318" y="171249"/>
                  </a:lnTo>
                  <a:lnTo>
                    <a:pt x="31661" y="182694"/>
                  </a:lnTo>
                  <a:lnTo>
                    <a:pt x="43236" y="186369"/>
                  </a:lnTo>
                  <a:lnTo>
                    <a:pt x="48298" y="186361"/>
                  </a:lnTo>
                  <a:lnTo>
                    <a:pt x="53084" y="183534"/>
                  </a:lnTo>
                  <a:lnTo>
                    <a:pt x="62165" y="172867"/>
                  </a:lnTo>
                  <a:lnTo>
                    <a:pt x="75211" y="144252"/>
                  </a:lnTo>
                  <a:lnTo>
                    <a:pt x="82122" y="102432"/>
                  </a:lnTo>
                  <a:lnTo>
                    <a:pt x="83757" y="61827"/>
                  </a:lnTo>
                  <a:lnTo>
                    <a:pt x="83803" y="70194"/>
                  </a:lnTo>
                  <a:lnTo>
                    <a:pt x="101498" y="116400"/>
                  </a:lnTo>
                  <a:lnTo>
                    <a:pt x="118542" y="150631"/>
                  </a:lnTo>
                  <a:lnTo>
                    <a:pt x="140973" y="173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67"/>
            <p:cNvSpPr/>
            <p:nvPr>
              <p:custDataLst>
                <p:tags r:id="rId119"/>
              </p:custDataLst>
            </p:nvPr>
          </p:nvSpPr>
          <p:spPr>
            <a:xfrm>
              <a:off x="3908048" y="978812"/>
              <a:ext cx="126518" cy="234152"/>
            </a:xfrm>
            <a:custGeom>
              <a:avLst/>
              <a:gdLst/>
              <a:ahLst/>
              <a:cxnLst/>
              <a:rect l="0" t="0" r="0" b="0"/>
              <a:pathLst>
                <a:path w="126518" h="234152">
                  <a:moveTo>
                    <a:pt x="98802" y="18138"/>
                  </a:moveTo>
                  <a:lnTo>
                    <a:pt x="98802" y="18138"/>
                  </a:lnTo>
                  <a:lnTo>
                    <a:pt x="98802" y="14767"/>
                  </a:lnTo>
                  <a:lnTo>
                    <a:pt x="96920" y="11230"/>
                  </a:lnTo>
                  <a:lnTo>
                    <a:pt x="92714" y="5777"/>
                  </a:lnTo>
                  <a:lnTo>
                    <a:pt x="85788" y="2167"/>
                  </a:lnTo>
                  <a:lnTo>
                    <a:pt x="71427" y="0"/>
                  </a:lnTo>
                  <a:lnTo>
                    <a:pt x="48317" y="4338"/>
                  </a:lnTo>
                  <a:lnTo>
                    <a:pt x="16335" y="16816"/>
                  </a:lnTo>
                  <a:lnTo>
                    <a:pt x="6646" y="23665"/>
                  </a:lnTo>
                  <a:lnTo>
                    <a:pt x="1399" y="31413"/>
                  </a:lnTo>
                  <a:lnTo>
                    <a:pt x="0" y="35455"/>
                  </a:lnTo>
                  <a:lnTo>
                    <a:pt x="327" y="45590"/>
                  </a:lnTo>
                  <a:lnTo>
                    <a:pt x="1402" y="51256"/>
                  </a:lnTo>
                  <a:lnTo>
                    <a:pt x="13028" y="69343"/>
                  </a:lnTo>
                  <a:lnTo>
                    <a:pt x="57760" y="102623"/>
                  </a:lnTo>
                  <a:lnTo>
                    <a:pt x="103092" y="138207"/>
                  </a:lnTo>
                  <a:lnTo>
                    <a:pt x="116937" y="151230"/>
                  </a:lnTo>
                  <a:lnTo>
                    <a:pt x="124501" y="165955"/>
                  </a:lnTo>
                  <a:lnTo>
                    <a:pt x="126517" y="173832"/>
                  </a:lnTo>
                  <a:lnTo>
                    <a:pt x="124996" y="188230"/>
                  </a:lnTo>
                  <a:lnTo>
                    <a:pt x="122614" y="195033"/>
                  </a:lnTo>
                  <a:lnTo>
                    <a:pt x="108680" y="208236"/>
                  </a:lnTo>
                  <a:lnTo>
                    <a:pt x="65240" y="230587"/>
                  </a:lnTo>
                  <a:lnTo>
                    <a:pt x="44610" y="234151"/>
                  </a:lnTo>
                  <a:lnTo>
                    <a:pt x="28150" y="232677"/>
                  </a:lnTo>
                  <a:lnTo>
                    <a:pt x="18482" y="227318"/>
                  </a:lnTo>
                  <a:lnTo>
                    <a:pt x="16328" y="222503"/>
                  </a:lnTo>
                  <a:lnTo>
                    <a:pt x="15815" y="209626"/>
                  </a:lnTo>
                  <a:lnTo>
                    <a:pt x="20194" y="202947"/>
                  </a:lnTo>
                  <a:lnTo>
                    <a:pt x="54352" y="176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45"/>
          <p:cNvGrpSpPr/>
          <p:nvPr/>
        </p:nvGrpSpPr>
        <p:grpSpPr>
          <a:xfrm>
            <a:off x="5283200" y="895350"/>
            <a:ext cx="1079501" cy="274187"/>
            <a:chOff x="5283200" y="895350"/>
            <a:chExt cx="1079501" cy="274187"/>
          </a:xfrm>
        </p:grpSpPr>
        <p:sp>
          <p:nvSpPr>
            <p:cNvPr id="19" name="SMARTInkShape-168"/>
            <p:cNvSpPr/>
            <p:nvPr>
              <p:custDataLst>
                <p:tags r:id="rId108"/>
              </p:custDataLst>
            </p:nvPr>
          </p:nvSpPr>
          <p:spPr>
            <a:xfrm>
              <a:off x="6162675" y="1010931"/>
              <a:ext cx="200026" cy="148530"/>
            </a:xfrm>
            <a:custGeom>
              <a:avLst/>
              <a:gdLst/>
              <a:ahLst/>
              <a:cxnLst/>
              <a:rect l="0" t="0" r="0" b="0"/>
              <a:pathLst>
                <a:path w="200026" h="148530">
                  <a:moveTo>
                    <a:pt x="104775" y="43169"/>
                  </a:moveTo>
                  <a:lnTo>
                    <a:pt x="104775" y="43169"/>
                  </a:lnTo>
                  <a:lnTo>
                    <a:pt x="92842" y="29354"/>
                  </a:lnTo>
                  <a:lnTo>
                    <a:pt x="81324" y="11879"/>
                  </a:lnTo>
                  <a:lnTo>
                    <a:pt x="79535" y="7390"/>
                  </a:lnTo>
                  <a:lnTo>
                    <a:pt x="76389" y="3043"/>
                  </a:lnTo>
                  <a:lnTo>
                    <a:pt x="70757" y="641"/>
                  </a:lnTo>
                  <a:lnTo>
                    <a:pt x="67280" y="0"/>
                  </a:lnTo>
                  <a:lnTo>
                    <a:pt x="48902" y="5841"/>
                  </a:lnTo>
                  <a:lnTo>
                    <a:pt x="25582" y="19879"/>
                  </a:lnTo>
                  <a:lnTo>
                    <a:pt x="12898" y="35170"/>
                  </a:lnTo>
                  <a:lnTo>
                    <a:pt x="3969" y="53725"/>
                  </a:lnTo>
                  <a:lnTo>
                    <a:pt x="0" y="73731"/>
                  </a:lnTo>
                  <a:lnTo>
                    <a:pt x="4507" y="104827"/>
                  </a:lnTo>
                  <a:lnTo>
                    <a:pt x="12939" y="120197"/>
                  </a:lnTo>
                  <a:lnTo>
                    <a:pt x="24449" y="131026"/>
                  </a:lnTo>
                  <a:lnTo>
                    <a:pt x="38971" y="138191"/>
                  </a:lnTo>
                  <a:lnTo>
                    <a:pt x="54832" y="138082"/>
                  </a:lnTo>
                  <a:lnTo>
                    <a:pt x="63014" y="136078"/>
                  </a:lnTo>
                  <a:lnTo>
                    <a:pt x="88011" y="119773"/>
                  </a:lnTo>
                  <a:lnTo>
                    <a:pt x="115967" y="88274"/>
                  </a:lnTo>
                  <a:lnTo>
                    <a:pt x="136910" y="45206"/>
                  </a:lnTo>
                  <a:lnTo>
                    <a:pt x="137488" y="39588"/>
                  </a:lnTo>
                  <a:lnTo>
                    <a:pt x="136461" y="35137"/>
                  </a:lnTo>
                  <a:lnTo>
                    <a:pt x="134365" y="31465"/>
                  </a:lnTo>
                  <a:lnTo>
                    <a:pt x="128735" y="33249"/>
                  </a:lnTo>
                  <a:lnTo>
                    <a:pt x="111191" y="46521"/>
                  </a:lnTo>
                  <a:lnTo>
                    <a:pt x="98690" y="64650"/>
                  </a:lnTo>
                  <a:lnTo>
                    <a:pt x="94368" y="74423"/>
                  </a:lnTo>
                  <a:lnTo>
                    <a:pt x="93329" y="94689"/>
                  </a:lnTo>
                  <a:lnTo>
                    <a:pt x="97571" y="113339"/>
                  </a:lnTo>
                  <a:lnTo>
                    <a:pt x="104160" y="126332"/>
                  </a:lnTo>
                  <a:lnTo>
                    <a:pt x="119174" y="141579"/>
                  </a:lnTo>
                  <a:lnTo>
                    <a:pt x="132812" y="146879"/>
                  </a:lnTo>
                  <a:lnTo>
                    <a:pt x="148280" y="148529"/>
                  </a:lnTo>
                  <a:lnTo>
                    <a:pt x="172150" y="144785"/>
                  </a:lnTo>
                  <a:lnTo>
                    <a:pt x="200025" y="132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9"/>
            <p:cNvSpPr/>
            <p:nvPr>
              <p:custDataLst>
                <p:tags r:id="rId109"/>
              </p:custDataLst>
            </p:nvPr>
          </p:nvSpPr>
          <p:spPr>
            <a:xfrm>
              <a:off x="5823573" y="994351"/>
              <a:ext cx="241517" cy="147716"/>
            </a:xfrm>
            <a:custGeom>
              <a:avLst/>
              <a:gdLst/>
              <a:ahLst/>
              <a:cxnLst/>
              <a:rect l="0" t="0" r="0" b="0"/>
              <a:pathLst>
                <a:path w="241517" h="147716">
                  <a:moveTo>
                    <a:pt x="94627" y="66099"/>
                  </a:moveTo>
                  <a:lnTo>
                    <a:pt x="94627" y="66099"/>
                  </a:lnTo>
                  <a:lnTo>
                    <a:pt x="91256" y="62728"/>
                  </a:lnTo>
                  <a:lnTo>
                    <a:pt x="89601" y="57310"/>
                  </a:lnTo>
                  <a:lnTo>
                    <a:pt x="89160" y="53890"/>
                  </a:lnTo>
                  <a:lnTo>
                    <a:pt x="91909" y="42334"/>
                  </a:lnTo>
                  <a:lnTo>
                    <a:pt x="103226" y="19470"/>
                  </a:lnTo>
                  <a:lnTo>
                    <a:pt x="102477" y="15257"/>
                  </a:lnTo>
                  <a:lnTo>
                    <a:pt x="99859" y="11743"/>
                  </a:lnTo>
                  <a:lnTo>
                    <a:pt x="92014" y="6663"/>
                  </a:lnTo>
                  <a:lnTo>
                    <a:pt x="83823" y="4405"/>
                  </a:lnTo>
                  <a:lnTo>
                    <a:pt x="57795" y="19989"/>
                  </a:lnTo>
                  <a:lnTo>
                    <a:pt x="26642" y="57062"/>
                  </a:lnTo>
                  <a:lnTo>
                    <a:pt x="5183" y="97053"/>
                  </a:lnTo>
                  <a:lnTo>
                    <a:pt x="311" y="119132"/>
                  </a:lnTo>
                  <a:lnTo>
                    <a:pt x="0" y="128971"/>
                  </a:lnTo>
                  <a:lnTo>
                    <a:pt x="2615" y="136236"/>
                  </a:lnTo>
                  <a:lnTo>
                    <a:pt x="7180" y="141785"/>
                  </a:lnTo>
                  <a:lnTo>
                    <a:pt x="13046" y="146190"/>
                  </a:lnTo>
                  <a:lnTo>
                    <a:pt x="20484" y="147715"/>
                  </a:lnTo>
                  <a:lnTo>
                    <a:pt x="38156" y="145647"/>
                  </a:lnTo>
                  <a:lnTo>
                    <a:pt x="55888" y="136261"/>
                  </a:lnTo>
                  <a:lnTo>
                    <a:pt x="64568" y="129807"/>
                  </a:lnTo>
                  <a:lnTo>
                    <a:pt x="76093" y="113228"/>
                  </a:lnTo>
                  <a:lnTo>
                    <a:pt x="92233" y="65629"/>
                  </a:lnTo>
                  <a:lnTo>
                    <a:pt x="93562" y="59540"/>
                  </a:lnTo>
                  <a:lnTo>
                    <a:pt x="93918" y="58904"/>
                  </a:lnTo>
                  <a:lnTo>
                    <a:pt x="94154" y="59186"/>
                  </a:lnTo>
                  <a:lnTo>
                    <a:pt x="89118" y="95053"/>
                  </a:lnTo>
                  <a:lnTo>
                    <a:pt x="91897" y="116070"/>
                  </a:lnTo>
                  <a:lnTo>
                    <a:pt x="100560" y="132332"/>
                  </a:lnTo>
                  <a:lnTo>
                    <a:pt x="103521" y="134243"/>
                  </a:lnTo>
                  <a:lnTo>
                    <a:pt x="106201" y="134106"/>
                  </a:lnTo>
                  <a:lnTo>
                    <a:pt x="122313" y="120376"/>
                  </a:lnTo>
                  <a:lnTo>
                    <a:pt x="153341" y="86095"/>
                  </a:lnTo>
                  <a:lnTo>
                    <a:pt x="167374" y="54229"/>
                  </a:lnTo>
                  <a:lnTo>
                    <a:pt x="170372" y="37246"/>
                  </a:lnTo>
                  <a:lnTo>
                    <a:pt x="167321" y="45320"/>
                  </a:lnTo>
                  <a:lnTo>
                    <a:pt x="162970" y="86872"/>
                  </a:lnTo>
                  <a:lnTo>
                    <a:pt x="153695" y="126742"/>
                  </a:lnTo>
                  <a:lnTo>
                    <a:pt x="148896" y="136670"/>
                  </a:lnTo>
                  <a:lnTo>
                    <a:pt x="149150" y="137135"/>
                  </a:lnTo>
                  <a:lnTo>
                    <a:pt x="150026" y="136740"/>
                  </a:lnTo>
                  <a:lnTo>
                    <a:pt x="157191" y="111568"/>
                  </a:lnTo>
                  <a:lnTo>
                    <a:pt x="174875" y="66771"/>
                  </a:lnTo>
                  <a:lnTo>
                    <a:pt x="196322" y="22618"/>
                  </a:lnTo>
                  <a:lnTo>
                    <a:pt x="205911" y="8909"/>
                  </a:lnTo>
                  <a:lnTo>
                    <a:pt x="214877" y="1876"/>
                  </a:lnTo>
                  <a:lnTo>
                    <a:pt x="219244" y="0"/>
                  </a:lnTo>
                  <a:lnTo>
                    <a:pt x="223566" y="161"/>
                  </a:lnTo>
                  <a:lnTo>
                    <a:pt x="232132" y="4102"/>
                  </a:lnTo>
                  <a:lnTo>
                    <a:pt x="238761" y="18084"/>
                  </a:lnTo>
                  <a:lnTo>
                    <a:pt x="241516" y="27739"/>
                  </a:lnTo>
                  <a:lnTo>
                    <a:pt x="238653" y="61553"/>
                  </a:lnTo>
                  <a:lnTo>
                    <a:pt x="225042" y="104425"/>
                  </a:lnTo>
                  <a:lnTo>
                    <a:pt x="208927" y="142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0"/>
            <p:cNvSpPr/>
            <p:nvPr>
              <p:custDataLst>
                <p:tags r:id="rId110"/>
              </p:custDataLst>
            </p:nvPr>
          </p:nvSpPr>
          <p:spPr>
            <a:xfrm>
              <a:off x="5791200" y="89535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165100"/>
                  </a:moveTo>
                  <a:lnTo>
                    <a:pt x="0" y="165100"/>
                  </a:lnTo>
                  <a:lnTo>
                    <a:pt x="5070" y="123133"/>
                  </a:lnTo>
                  <a:lnTo>
                    <a:pt x="8839" y="87651"/>
                  </a:lnTo>
                  <a:lnTo>
                    <a:pt x="10984" y="54008"/>
                  </a:lnTo>
                  <a:lnTo>
                    <a:pt x="12474" y="826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1"/>
            <p:cNvSpPr/>
            <p:nvPr>
              <p:custDataLst>
                <p:tags r:id="rId111"/>
              </p:custDataLst>
            </p:nvPr>
          </p:nvSpPr>
          <p:spPr>
            <a:xfrm>
              <a:off x="5772150" y="1016000"/>
              <a:ext cx="38101" cy="107951"/>
            </a:xfrm>
            <a:custGeom>
              <a:avLst/>
              <a:gdLst/>
              <a:ahLst/>
              <a:cxnLst/>
              <a:rect l="0" t="0" r="0" b="0"/>
              <a:pathLst>
                <a:path w="38101" h="107951">
                  <a:moveTo>
                    <a:pt x="38100" y="0"/>
                  </a:moveTo>
                  <a:lnTo>
                    <a:pt x="38100" y="0"/>
                  </a:lnTo>
                  <a:lnTo>
                    <a:pt x="29261" y="8838"/>
                  </a:lnTo>
                  <a:lnTo>
                    <a:pt x="23173" y="21669"/>
                  </a:lnTo>
                  <a:lnTo>
                    <a:pt x="16040" y="6284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2"/>
            <p:cNvSpPr/>
            <p:nvPr>
              <p:custDataLst>
                <p:tags r:id="rId112"/>
              </p:custDataLst>
            </p:nvPr>
          </p:nvSpPr>
          <p:spPr>
            <a:xfrm>
              <a:off x="5626439" y="984250"/>
              <a:ext cx="120312" cy="162998"/>
            </a:xfrm>
            <a:custGeom>
              <a:avLst/>
              <a:gdLst/>
              <a:ahLst/>
              <a:cxnLst/>
              <a:rect l="0" t="0" r="0" b="0"/>
              <a:pathLst>
                <a:path w="120312" h="162998">
                  <a:moveTo>
                    <a:pt x="12361" y="82550"/>
                  </a:moveTo>
                  <a:lnTo>
                    <a:pt x="12361" y="82550"/>
                  </a:lnTo>
                  <a:lnTo>
                    <a:pt x="11655" y="71705"/>
                  </a:lnTo>
                  <a:lnTo>
                    <a:pt x="7292" y="57229"/>
                  </a:lnTo>
                  <a:lnTo>
                    <a:pt x="1377" y="45302"/>
                  </a:lnTo>
                  <a:lnTo>
                    <a:pt x="423" y="42006"/>
                  </a:lnTo>
                  <a:lnTo>
                    <a:pt x="169" y="42115"/>
                  </a:lnTo>
                  <a:lnTo>
                    <a:pt x="0" y="42894"/>
                  </a:lnTo>
                  <a:lnTo>
                    <a:pt x="25404" y="89892"/>
                  </a:lnTo>
                  <a:lnTo>
                    <a:pt x="32269" y="106274"/>
                  </a:lnTo>
                  <a:lnTo>
                    <a:pt x="37038" y="144854"/>
                  </a:lnTo>
                  <a:lnTo>
                    <a:pt x="35558" y="154455"/>
                  </a:lnTo>
                  <a:lnTo>
                    <a:pt x="34176" y="158004"/>
                  </a:lnTo>
                  <a:lnTo>
                    <a:pt x="31137" y="160369"/>
                  </a:lnTo>
                  <a:lnTo>
                    <a:pt x="22117" y="162997"/>
                  </a:lnTo>
                  <a:lnTo>
                    <a:pt x="18160" y="161582"/>
                  </a:lnTo>
                  <a:lnTo>
                    <a:pt x="11881" y="154364"/>
                  </a:lnTo>
                  <a:lnTo>
                    <a:pt x="7750" y="135029"/>
                  </a:lnTo>
                  <a:lnTo>
                    <a:pt x="9897" y="101314"/>
                  </a:lnTo>
                  <a:lnTo>
                    <a:pt x="18791" y="70428"/>
                  </a:lnTo>
                  <a:lnTo>
                    <a:pt x="37785" y="28629"/>
                  </a:lnTo>
                  <a:lnTo>
                    <a:pt x="44127" y="19086"/>
                  </a:lnTo>
                  <a:lnTo>
                    <a:pt x="58700" y="8483"/>
                  </a:lnTo>
                  <a:lnTo>
                    <a:pt x="75995" y="3770"/>
                  </a:lnTo>
                  <a:lnTo>
                    <a:pt x="1203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73"/>
            <p:cNvSpPr/>
            <p:nvPr>
              <p:custDataLst>
                <p:tags r:id="rId113"/>
              </p:custDataLst>
            </p:nvPr>
          </p:nvSpPr>
          <p:spPr>
            <a:xfrm>
              <a:off x="5442062" y="989093"/>
              <a:ext cx="145939" cy="147558"/>
            </a:xfrm>
            <a:custGeom>
              <a:avLst/>
              <a:gdLst/>
              <a:ahLst/>
              <a:cxnLst/>
              <a:rect l="0" t="0" r="0" b="0"/>
              <a:pathLst>
                <a:path w="145939" h="147558">
                  <a:moveTo>
                    <a:pt x="145938" y="77707"/>
                  </a:moveTo>
                  <a:lnTo>
                    <a:pt x="145938" y="77707"/>
                  </a:lnTo>
                  <a:lnTo>
                    <a:pt x="128261" y="38983"/>
                  </a:lnTo>
                  <a:lnTo>
                    <a:pt x="105972" y="12532"/>
                  </a:lnTo>
                  <a:lnTo>
                    <a:pt x="87018" y="2879"/>
                  </a:lnTo>
                  <a:lnTo>
                    <a:pt x="66835" y="0"/>
                  </a:lnTo>
                  <a:lnTo>
                    <a:pt x="46105" y="3424"/>
                  </a:lnTo>
                  <a:lnTo>
                    <a:pt x="28895" y="15294"/>
                  </a:lnTo>
                  <a:lnTo>
                    <a:pt x="14897" y="33740"/>
                  </a:lnTo>
                  <a:lnTo>
                    <a:pt x="3971" y="58401"/>
                  </a:lnTo>
                  <a:lnTo>
                    <a:pt x="0" y="96681"/>
                  </a:lnTo>
                  <a:lnTo>
                    <a:pt x="5583" y="118360"/>
                  </a:lnTo>
                  <a:lnTo>
                    <a:pt x="15119" y="135286"/>
                  </a:lnTo>
                  <a:lnTo>
                    <a:pt x="26413" y="145161"/>
                  </a:lnTo>
                  <a:lnTo>
                    <a:pt x="32388" y="146665"/>
                  </a:lnTo>
                  <a:lnTo>
                    <a:pt x="44671" y="144574"/>
                  </a:lnTo>
                  <a:lnTo>
                    <a:pt x="63487" y="132091"/>
                  </a:lnTo>
                  <a:lnTo>
                    <a:pt x="75726" y="118359"/>
                  </a:lnTo>
                  <a:lnTo>
                    <a:pt x="79454" y="109650"/>
                  </a:lnTo>
                  <a:lnTo>
                    <a:pt x="81849" y="99304"/>
                  </a:lnTo>
                  <a:lnTo>
                    <a:pt x="82045" y="99866"/>
                  </a:lnTo>
                  <a:lnTo>
                    <a:pt x="85757" y="118028"/>
                  </a:lnTo>
                  <a:lnTo>
                    <a:pt x="96848" y="129494"/>
                  </a:lnTo>
                  <a:lnTo>
                    <a:pt x="112831" y="139529"/>
                  </a:lnTo>
                  <a:lnTo>
                    <a:pt x="145938" y="147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74"/>
            <p:cNvSpPr/>
            <p:nvPr>
              <p:custDataLst>
                <p:tags r:id="rId114"/>
              </p:custDataLst>
            </p:nvPr>
          </p:nvSpPr>
          <p:spPr>
            <a:xfrm>
              <a:off x="5283200" y="952500"/>
              <a:ext cx="139701" cy="217037"/>
            </a:xfrm>
            <a:custGeom>
              <a:avLst/>
              <a:gdLst/>
              <a:ahLst/>
              <a:cxnLst/>
              <a:rect l="0" t="0" r="0" b="0"/>
              <a:pathLst>
                <a:path w="139701" h="217037">
                  <a:moveTo>
                    <a:pt x="0" y="44450"/>
                  </a:moveTo>
                  <a:lnTo>
                    <a:pt x="0" y="44450"/>
                  </a:lnTo>
                  <a:lnTo>
                    <a:pt x="0" y="38983"/>
                  </a:lnTo>
                  <a:lnTo>
                    <a:pt x="0" y="41732"/>
                  </a:lnTo>
                  <a:lnTo>
                    <a:pt x="12209" y="80839"/>
                  </a:lnTo>
                  <a:lnTo>
                    <a:pt x="23765" y="122417"/>
                  </a:lnTo>
                  <a:lnTo>
                    <a:pt x="39497" y="163742"/>
                  </a:lnTo>
                  <a:lnTo>
                    <a:pt x="66729" y="207034"/>
                  </a:lnTo>
                  <a:lnTo>
                    <a:pt x="75049" y="215487"/>
                  </a:lnTo>
                  <a:lnTo>
                    <a:pt x="78960" y="217036"/>
                  </a:lnTo>
                  <a:lnTo>
                    <a:pt x="87069" y="216875"/>
                  </a:lnTo>
                  <a:lnTo>
                    <a:pt x="89796" y="213022"/>
                  </a:lnTo>
                  <a:lnTo>
                    <a:pt x="93634" y="190039"/>
                  </a:lnTo>
                  <a:lnTo>
                    <a:pt x="95477" y="154615"/>
                  </a:lnTo>
                  <a:lnTo>
                    <a:pt x="98408" y="122340"/>
                  </a:lnTo>
                  <a:lnTo>
                    <a:pt x="102063" y="86829"/>
                  </a:lnTo>
                  <a:lnTo>
                    <a:pt x="108087" y="42425"/>
                  </a:lnTo>
                  <a:lnTo>
                    <a:pt x="116444" y="11830"/>
                  </a:lnTo>
                  <a:lnTo>
                    <a:pt x="119962" y="788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46"/>
          <p:cNvGrpSpPr/>
          <p:nvPr/>
        </p:nvGrpSpPr>
        <p:grpSpPr>
          <a:xfrm>
            <a:off x="3666393" y="1727200"/>
            <a:ext cx="448408" cy="575407"/>
            <a:chOff x="3666393" y="1727200"/>
            <a:chExt cx="448408" cy="575407"/>
          </a:xfrm>
        </p:grpSpPr>
        <p:sp>
          <p:nvSpPr>
            <p:cNvPr id="27" name="SMARTInkShape-175"/>
            <p:cNvSpPr/>
            <p:nvPr>
              <p:custDataLst>
                <p:tags r:id="rId105"/>
              </p:custDataLst>
            </p:nvPr>
          </p:nvSpPr>
          <p:spPr>
            <a:xfrm>
              <a:off x="3666393" y="1727200"/>
              <a:ext cx="340458" cy="28511"/>
            </a:xfrm>
            <a:custGeom>
              <a:avLst/>
              <a:gdLst/>
              <a:ahLst/>
              <a:cxnLst/>
              <a:rect l="0" t="0" r="0" b="0"/>
              <a:pathLst>
                <a:path w="340458" h="28511">
                  <a:moveTo>
                    <a:pt x="35657" y="19050"/>
                  </a:moveTo>
                  <a:lnTo>
                    <a:pt x="35657" y="19050"/>
                  </a:lnTo>
                  <a:lnTo>
                    <a:pt x="13994" y="19756"/>
                  </a:lnTo>
                  <a:lnTo>
                    <a:pt x="0" y="24517"/>
                  </a:lnTo>
                  <a:lnTo>
                    <a:pt x="11765" y="28510"/>
                  </a:lnTo>
                  <a:lnTo>
                    <a:pt x="56722" y="24048"/>
                  </a:lnTo>
                  <a:lnTo>
                    <a:pt x="101228" y="19390"/>
                  </a:lnTo>
                  <a:lnTo>
                    <a:pt x="125938" y="17160"/>
                  </a:lnTo>
                  <a:lnTo>
                    <a:pt x="151583" y="14967"/>
                  </a:lnTo>
                  <a:lnTo>
                    <a:pt x="177852" y="12801"/>
                  </a:lnTo>
                  <a:lnTo>
                    <a:pt x="204537" y="10650"/>
                  </a:lnTo>
                  <a:lnTo>
                    <a:pt x="251120" y="6380"/>
                  </a:lnTo>
                  <a:lnTo>
                    <a:pt x="289463" y="2835"/>
                  </a:lnTo>
                  <a:lnTo>
                    <a:pt x="3404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76"/>
            <p:cNvSpPr/>
            <p:nvPr>
              <p:custDataLst>
                <p:tags r:id="rId106"/>
              </p:custDataLst>
            </p:nvPr>
          </p:nvSpPr>
          <p:spPr>
            <a:xfrm>
              <a:off x="3950583" y="1830047"/>
              <a:ext cx="164218" cy="149203"/>
            </a:xfrm>
            <a:custGeom>
              <a:avLst/>
              <a:gdLst/>
              <a:ahLst/>
              <a:cxnLst/>
              <a:rect l="0" t="0" r="0" b="0"/>
              <a:pathLst>
                <a:path w="164218" h="149203">
                  <a:moveTo>
                    <a:pt x="5467" y="30503"/>
                  </a:moveTo>
                  <a:lnTo>
                    <a:pt x="5467" y="30503"/>
                  </a:lnTo>
                  <a:lnTo>
                    <a:pt x="5467" y="27132"/>
                  </a:lnTo>
                  <a:lnTo>
                    <a:pt x="4761" y="26139"/>
                  </a:lnTo>
                  <a:lnTo>
                    <a:pt x="3585" y="25477"/>
                  </a:lnTo>
                  <a:lnTo>
                    <a:pt x="2096" y="25036"/>
                  </a:lnTo>
                  <a:lnTo>
                    <a:pt x="1103" y="24036"/>
                  </a:lnTo>
                  <a:lnTo>
                    <a:pt x="0" y="21043"/>
                  </a:lnTo>
                  <a:lnTo>
                    <a:pt x="411" y="19258"/>
                  </a:lnTo>
                  <a:lnTo>
                    <a:pt x="2749" y="15392"/>
                  </a:lnTo>
                  <a:lnTo>
                    <a:pt x="11403" y="9249"/>
                  </a:lnTo>
                  <a:lnTo>
                    <a:pt x="26276" y="2960"/>
                  </a:lnTo>
                  <a:lnTo>
                    <a:pt x="47459" y="0"/>
                  </a:lnTo>
                  <a:lnTo>
                    <a:pt x="61524" y="3070"/>
                  </a:lnTo>
                  <a:lnTo>
                    <a:pt x="68239" y="5864"/>
                  </a:lnTo>
                  <a:lnTo>
                    <a:pt x="73420" y="10549"/>
                  </a:lnTo>
                  <a:lnTo>
                    <a:pt x="81059" y="23281"/>
                  </a:lnTo>
                  <a:lnTo>
                    <a:pt x="81262" y="31333"/>
                  </a:lnTo>
                  <a:lnTo>
                    <a:pt x="71434" y="59520"/>
                  </a:lnTo>
                  <a:lnTo>
                    <a:pt x="49150" y="100649"/>
                  </a:lnTo>
                  <a:lnTo>
                    <a:pt x="25252" y="137395"/>
                  </a:lnTo>
                  <a:lnTo>
                    <a:pt x="24301" y="141275"/>
                  </a:lnTo>
                  <a:lnTo>
                    <a:pt x="24373" y="144568"/>
                  </a:lnTo>
                  <a:lnTo>
                    <a:pt x="26538" y="146763"/>
                  </a:lnTo>
                  <a:lnTo>
                    <a:pt x="34588" y="149202"/>
                  </a:lnTo>
                  <a:lnTo>
                    <a:pt x="81948" y="143989"/>
                  </a:lnTo>
                  <a:lnTo>
                    <a:pt x="124055" y="136175"/>
                  </a:lnTo>
                  <a:lnTo>
                    <a:pt x="154320" y="130758"/>
                  </a:lnTo>
                  <a:lnTo>
                    <a:pt x="164217" y="125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77"/>
            <p:cNvSpPr/>
            <p:nvPr>
              <p:custDataLst>
                <p:tags r:id="rId107"/>
              </p:custDataLst>
            </p:nvPr>
          </p:nvSpPr>
          <p:spPr>
            <a:xfrm>
              <a:off x="3710717" y="1972646"/>
              <a:ext cx="216496" cy="329961"/>
            </a:xfrm>
            <a:custGeom>
              <a:avLst/>
              <a:gdLst/>
              <a:ahLst/>
              <a:cxnLst/>
              <a:rect l="0" t="0" r="0" b="0"/>
              <a:pathLst>
                <a:path w="216496" h="329961">
                  <a:moveTo>
                    <a:pt x="194533" y="21254"/>
                  </a:moveTo>
                  <a:lnTo>
                    <a:pt x="194533" y="21254"/>
                  </a:lnTo>
                  <a:lnTo>
                    <a:pt x="194533" y="15787"/>
                  </a:lnTo>
                  <a:lnTo>
                    <a:pt x="185695" y="6143"/>
                  </a:lnTo>
                  <a:lnTo>
                    <a:pt x="166122" y="0"/>
                  </a:lnTo>
                  <a:lnTo>
                    <a:pt x="131238" y="453"/>
                  </a:lnTo>
                  <a:lnTo>
                    <a:pt x="86252" y="11798"/>
                  </a:lnTo>
                  <a:lnTo>
                    <a:pt x="40546" y="35307"/>
                  </a:lnTo>
                  <a:lnTo>
                    <a:pt x="9207" y="64615"/>
                  </a:lnTo>
                  <a:lnTo>
                    <a:pt x="1158" y="85211"/>
                  </a:lnTo>
                  <a:lnTo>
                    <a:pt x="0" y="95642"/>
                  </a:lnTo>
                  <a:lnTo>
                    <a:pt x="6239" y="114758"/>
                  </a:lnTo>
                  <a:lnTo>
                    <a:pt x="11853" y="123806"/>
                  </a:lnTo>
                  <a:lnTo>
                    <a:pt x="33144" y="137623"/>
                  </a:lnTo>
                  <a:lnTo>
                    <a:pt x="80627" y="153336"/>
                  </a:lnTo>
                  <a:lnTo>
                    <a:pt x="117802" y="162507"/>
                  </a:lnTo>
                  <a:lnTo>
                    <a:pt x="153140" y="171287"/>
                  </a:lnTo>
                  <a:lnTo>
                    <a:pt x="191283" y="187534"/>
                  </a:lnTo>
                  <a:lnTo>
                    <a:pt x="213717" y="205754"/>
                  </a:lnTo>
                  <a:lnTo>
                    <a:pt x="216495" y="212693"/>
                  </a:lnTo>
                  <a:lnTo>
                    <a:pt x="215818" y="227928"/>
                  </a:lnTo>
                  <a:lnTo>
                    <a:pt x="207050" y="244108"/>
                  </a:lnTo>
                  <a:lnTo>
                    <a:pt x="180603" y="270964"/>
                  </a:lnTo>
                  <a:lnTo>
                    <a:pt x="139605" y="299383"/>
                  </a:lnTo>
                  <a:lnTo>
                    <a:pt x="95473" y="320033"/>
                  </a:lnTo>
                  <a:lnTo>
                    <a:pt x="56119" y="329960"/>
                  </a:lnTo>
                  <a:lnTo>
                    <a:pt x="50751" y="329363"/>
                  </a:lnTo>
                  <a:lnTo>
                    <a:pt x="46467" y="327555"/>
                  </a:lnTo>
                  <a:lnTo>
                    <a:pt x="42906" y="324938"/>
                  </a:lnTo>
                  <a:lnTo>
                    <a:pt x="42648" y="318960"/>
                  </a:lnTo>
                  <a:lnTo>
                    <a:pt x="54833" y="281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47"/>
          <p:cNvGrpSpPr/>
          <p:nvPr/>
        </p:nvGrpSpPr>
        <p:grpSpPr>
          <a:xfrm>
            <a:off x="4413109" y="2159983"/>
            <a:ext cx="216042" cy="141100"/>
            <a:chOff x="4413109" y="2159983"/>
            <a:chExt cx="216042" cy="141100"/>
          </a:xfrm>
        </p:grpSpPr>
        <p:sp>
          <p:nvSpPr>
            <p:cNvPr id="31" name="SMARTInkShape-178"/>
            <p:cNvSpPr/>
            <p:nvPr>
              <p:custDataLst>
                <p:tags r:id="rId103"/>
              </p:custDataLst>
            </p:nvPr>
          </p:nvSpPr>
          <p:spPr>
            <a:xfrm>
              <a:off x="4413109" y="2247900"/>
              <a:ext cx="216042" cy="53183"/>
            </a:xfrm>
            <a:custGeom>
              <a:avLst/>
              <a:gdLst/>
              <a:ahLst/>
              <a:cxnLst/>
              <a:rect l="0" t="0" r="0" b="0"/>
              <a:pathLst>
                <a:path w="216042" h="53183">
                  <a:moveTo>
                    <a:pt x="57291" y="6350"/>
                  </a:moveTo>
                  <a:lnTo>
                    <a:pt x="57291" y="6350"/>
                  </a:lnTo>
                  <a:lnTo>
                    <a:pt x="14374" y="34961"/>
                  </a:lnTo>
                  <a:lnTo>
                    <a:pt x="987" y="45009"/>
                  </a:lnTo>
                  <a:lnTo>
                    <a:pt x="0" y="47645"/>
                  </a:lnTo>
                  <a:lnTo>
                    <a:pt x="752" y="50108"/>
                  </a:lnTo>
                  <a:lnTo>
                    <a:pt x="2665" y="52455"/>
                  </a:lnTo>
                  <a:lnTo>
                    <a:pt x="14198" y="53182"/>
                  </a:lnTo>
                  <a:lnTo>
                    <a:pt x="48050" y="47743"/>
                  </a:lnTo>
                  <a:lnTo>
                    <a:pt x="79995" y="40974"/>
                  </a:lnTo>
                  <a:lnTo>
                    <a:pt x="113008" y="33263"/>
                  </a:lnTo>
                  <a:lnTo>
                    <a:pt x="156585" y="20988"/>
                  </a:lnTo>
                  <a:lnTo>
                    <a:pt x="200638" y="5609"/>
                  </a:lnTo>
                  <a:lnTo>
                    <a:pt x="2160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79"/>
            <p:cNvSpPr/>
            <p:nvPr>
              <p:custDataLst>
                <p:tags r:id="rId104"/>
              </p:custDataLst>
            </p:nvPr>
          </p:nvSpPr>
          <p:spPr>
            <a:xfrm>
              <a:off x="4433319" y="2159983"/>
              <a:ext cx="186073" cy="18068"/>
            </a:xfrm>
            <a:custGeom>
              <a:avLst/>
              <a:gdLst/>
              <a:ahLst/>
              <a:cxnLst/>
              <a:rect l="0" t="0" r="0" b="0"/>
              <a:pathLst>
                <a:path w="186073" h="18068">
                  <a:moveTo>
                    <a:pt x="11681" y="18067"/>
                  </a:moveTo>
                  <a:lnTo>
                    <a:pt x="11681" y="18067"/>
                  </a:lnTo>
                  <a:lnTo>
                    <a:pt x="0" y="18067"/>
                  </a:lnTo>
                  <a:lnTo>
                    <a:pt x="36506" y="12997"/>
                  </a:lnTo>
                  <a:lnTo>
                    <a:pt x="80969" y="7941"/>
                  </a:lnTo>
                  <a:lnTo>
                    <a:pt x="115853" y="6511"/>
                  </a:lnTo>
                  <a:lnTo>
                    <a:pt x="157709" y="2335"/>
                  </a:lnTo>
                  <a:lnTo>
                    <a:pt x="182340" y="0"/>
                  </a:lnTo>
                  <a:lnTo>
                    <a:pt x="185426" y="378"/>
                  </a:lnTo>
                  <a:lnTo>
                    <a:pt x="186072" y="1335"/>
                  </a:lnTo>
                  <a:lnTo>
                    <a:pt x="183131" y="5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8"/>
          <p:cNvGrpSpPr/>
          <p:nvPr/>
        </p:nvGrpSpPr>
        <p:grpSpPr>
          <a:xfrm>
            <a:off x="5253013" y="1957516"/>
            <a:ext cx="787534" cy="804735"/>
            <a:chOff x="5253013" y="1957516"/>
            <a:chExt cx="787534" cy="804735"/>
          </a:xfrm>
        </p:grpSpPr>
        <p:sp>
          <p:nvSpPr>
            <p:cNvPr id="34" name="SMARTInkShape-180"/>
            <p:cNvSpPr/>
            <p:nvPr>
              <p:custDataLst>
                <p:tags r:id="rId96"/>
              </p:custDataLst>
            </p:nvPr>
          </p:nvSpPr>
          <p:spPr>
            <a:xfrm>
              <a:off x="5930900" y="2440165"/>
              <a:ext cx="109647" cy="322086"/>
            </a:xfrm>
            <a:custGeom>
              <a:avLst/>
              <a:gdLst/>
              <a:ahLst/>
              <a:cxnLst/>
              <a:rect l="0" t="0" r="0" b="0"/>
              <a:pathLst>
                <a:path w="109647" h="322086">
                  <a:moveTo>
                    <a:pt x="63500" y="10935"/>
                  </a:moveTo>
                  <a:lnTo>
                    <a:pt x="63500" y="10935"/>
                  </a:lnTo>
                  <a:lnTo>
                    <a:pt x="63499" y="4193"/>
                  </a:lnTo>
                  <a:lnTo>
                    <a:pt x="62795" y="2207"/>
                  </a:lnTo>
                  <a:lnTo>
                    <a:pt x="61618" y="883"/>
                  </a:lnTo>
                  <a:lnTo>
                    <a:pt x="60129" y="0"/>
                  </a:lnTo>
                  <a:lnTo>
                    <a:pt x="60547" y="823"/>
                  </a:lnTo>
                  <a:lnTo>
                    <a:pt x="81831" y="29551"/>
                  </a:lnTo>
                  <a:lnTo>
                    <a:pt x="98016" y="73601"/>
                  </a:lnTo>
                  <a:lnTo>
                    <a:pt x="105416" y="106755"/>
                  </a:lnTo>
                  <a:lnTo>
                    <a:pt x="109646" y="141011"/>
                  </a:lnTo>
                  <a:lnTo>
                    <a:pt x="109174" y="177402"/>
                  </a:lnTo>
                  <a:lnTo>
                    <a:pt x="99087" y="212861"/>
                  </a:lnTo>
                  <a:lnTo>
                    <a:pt x="82138" y="246025"/>
                  </a:lnTo>
                  <a:lnTo>
                    <a:pt x="48795" y="286378"/>
                  </a:lnTo>
                  <a:lnTo>
                    <a:pt x="0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81"/>
            <p:cNvSpPr/>
            <p:nvPr>
              <p:custDataLst>
                <p:tags r:id="rId97"/>
              </p:custDataLst>
            </p:nvPr>
          </p:nvSpPr>
          <p:spPr>
            <a:xfrm>
              <a:off x="5857980" y="2552700"/>
              <a:ext cx="34821" cy="146051"/>
            </a:xfrm>
            <a:custGeom>
              <a:avLst/>
              <a:gdLst/>
              <a:ahLst/>
              <a:cxnLst/>
              <a:rect l="0" t="0" r="0" b="0"/>
              <a:pathLst>
                <a:path w="34821" h="146051">
                  <a:moveTo>
                    <a:pt x="9420" y="0"/>
                  </a:moveTo>
                  <a:lnTo>
                    <a:pt x="9420" y="0"/>
                  </a:lnTo>
                  <a:lnTo>
                    <a:pt x="581" y="0"/>
                  </a:lnTo>
                  <a:lnTo>
                    <a:pt x="0" y="705"/>
                  </a:lnTo>
                  <a:lnTo>
                    <a:pt x="317" y="1881"/>
                  </a:lnTo>
                  <a:lnTo>
                    <a:pt x="1235" y="3371"/>
                  </a:lnTo>
                  <a:lnTo>
                    <a:pt x="11747" y="50280"/>
                  </a:lnTo>
                  <a:lnTo>
                    <a:pt x="20045" y="94990"/>
                  </a:lnTo>
                  <a:lnTo>
                    <a:pt x="3482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82"/>
            <p:cNvSpPr/>
            <p:nvPr>
              <p:custDataLst>
                <p:tags r:id="rId98"/>
              </p:custDataLst>
            </p:nvPr>
          </p:nvSpPr>
          <p:spPr>
            <a:xfrm>
              <a:off x="5635141" y="2647950"/>
              <a:ext cx="137010" cy="24518"/>
            </a:xfrm>
            <a:custGeom>
              <a:avLst/>
              <a:gdLst/>
              <a:ahLst/>
              <a:cxnLst/>
              <a:rect l="0" t="0" r="0" b="0"/>
              <a:pathLst>
                <a:path w="137010" h="24518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9725" y="19755"/>
                  </a:lnTo>
                  <a:lnTo>
                    <a:pt x="39579" y="24517"/>
                  </a:lnTo>
                  <a:lnTo>
                    <a:pt x="85155" y="23402"/>
                  </a:lnTo>
                  <a:lnTo>
                    <a:pt x="102674" y="18868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83"/>
            <p:cNvSpPr/>
            <p:nvPr>
              <p:custDataLst>
                <p:tags r:id="rId99"/>
              </p:custDataLst>
            </p:nvPr>
          </p:nvSpPr>
          <p:spPr>
            <a:xfrm>
              <a:off x="5386268" y="2607192"/>
              <a:ext cx="116289" cy="149456"/>
            </a:xfrm>
            <a:custGeom>
              <a:avLst/>
              <a:gdLst/>
              <a:ahLst/>
              <a:cxnLst/>
              <a:rect l="0" t="0" r="0" b="0"/>
              <a:pathLst>
                <a:path w="116289" h="149456">
                  <a:moveTo>
                    <a:pt x="17582" y="9008"/>
                  </a:moveTo>
                  <a:lnTo>
                    <a:pt x="17582" y="9008"/>
                  </a:lnTo>
                  <a:lnTo>
                    <a:pt x="14211" y="12379"/>
                  </a:lnTo>
                  <a:lnTo>
                    <a:pt x="12115" y="24588"/>
                  </a:lnTo>
                  <a:lnTo>
                    <a:pt x="11310" y="70174"/>
                  </a:lnTo>
                  <a:lnTo>
                    <a:pt x="11247" y="111976"/>
                  </a:lnTo>
                  <a:lnTo>
                    <a:pt x="9354" y="142497"/>
                  </a:lnTo>
                  <a:lnTo>
                    <a:pt x="7863" y="146684"/>
                  </a:lnTo>
                  <a:lnTo>
                    <a:pt x="6163" y="148770"/>
                  </a:lnTo>
                  <a:lnTo>
                    <a:pt x="4325" y="149455"/>
                  </a:lnTo>
                  <a:lnTo>
                    <a:pt x="2394" y="149206"/>
                  </a:lnTo>
                  <a:lnTo>
                    <a:pt x="1107" y="146218"/>
                  </a:lnTo>
                  <a:lnTo>
                    <a:pt x="0" y="128528"/>
                  </a:lnTo>
                  <a:lnTo>
                    <a:pt x="7471" y="89741"/>
                  </a:lnTo>
                  <a:lnTo>
                    <a:pt x="18349" y="48451"/>
                  </a:lnTo>
                  <a:lnTo>
                    <a:pt x="30510" y="16932"/>
                  </a:lnTo>
                  <a:lnTo>
                    <a:pt x="34667" y="10057"/>
                  </a:lnTo>
                  <a:lnTo>
                    <a:pt x="40260" y="5474"/>
                  </a:lnTo>
                  <a:lnTo>
                    <a:pt x="54002" y="382"/>
                  </a:lnTo>
                  <a:lnTo>
                    <a:pt x="67635" y="0"/>
                  </a:lnTo>
                  <a:lnTo>
                    <a:pt x="74234" y="886"/>
                  </a:lnTo>
                  <a:lnTo>
                    <a:pt x="87211" y="9396"/>
                  </a:lnTo>
                  <a:lnTo>
                    <a:pt x="99328" y="23997"/>
                  </a:lnTo>
                  <a:lnTo>
                    <a:pt x="112672" y="55312"/>
                  </a:lnTo>
                  <a:lnTo>
                    <a:pt x="116288" y="76625"/>
                  </a:lnTo>
                  <a:lnTo>
                    <a:pt x="114133" y="94093"/>
                  </a:lnTo>
                  <a:lnTo>
                    <a:pt x="100132" y="129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84"/>
            <p:cNvSpPr/>
            <p:nvPr>
              <p:custDataLst>
                <p:tags r:id="rId100"/>
              </p:custDataLst>
            </p:nvPr>
          </p:nvSpPr>
          <p:spPr>
            <a:xfrm>
              <a:off x="5253013" y="2516206"/>
              <a:ext cx="144488" cy="239419"/>
            </a:xfrm>
            <a:custGeom>
              <a:avLst/>
              <a:gdLst/>
              <a:ahLst/>
              <a:cxnLst/>
              <a:rect l="0" t="0" r="0" b="0"/>
              <a:pathLst>
                <a:path w="144488" h="239419">
                  <a:moveTo>
                    <a:pt x="144487" y="42844"/>
                  </a:moveTo>
                  <a:lnTo>
                    <a:pt x="144487" y="42844"/>
                  </a:lnTo>
                  <a:lnTo>
                    <a:pt x="141116" y="36102"/>
                  </a:lnTo>
                  <a:lnTo>
                    <a:pt x="128907" y="25167"/>
                  </a:lnTo>
                  <a:lnTo>
                    <a:pt x="84053" y="0"/>
                  </a:lnTo>
                  <a:lnTo>
                    <a:pt x="78587" y="990"/>
                  </a:lnTo>
                  <a:lnTo>
                    <a:pt x="75154" y="2241"/>
                  </a:lnTo>
                  <a:lnTo>
                    <a:pt x="56837" y="17486"/>
                  </a:lnTo>
                  <a:lnTo>
                    <a:pt x="24002" y="64896"/>
                  </a:lnTo>
                  <a:lnTo>
                    <a:pt x="6718" y="106528"/>
                  </a:lnTo>
                  <a:lnTo>
                    <a:pt x="0" y="139587"/>
                  </a:lnTo>
                  <a:lnTo>
                    <a:pt x="1719" y="170743"/>
                  </a:lnTo>
                  <a:lnTo>
                    <a:pt x="17362" y="212679"/>
                  </a:lnTo>
                  <a:lnTo>
                    <a:pt x="32012" y="229569"/>
                  </a:lnTo>
                  <a:lnTo>
                    <a:pt x="39871" y="235061"/>
                  </a:lnTo>
                  <a:lnTo>
                    <a:pt x="56128" y="239281"/>
                  </a:lnTo>
                  <a:lnTo>
                    <a:pt x="64414" y="239418"/>
                  </a:lnTo>
                  <a:lnTo>
                    <a:pt x="81147" y="232046"/>
                  </a:lnTo>
                  <a:lnTo>
                    <a:pt x="106387" y="214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85"/>
            <p:cNvSpPr/>
            <p:nvPr>
              <p:custDataLst>
                <p:tags r:id="rId101"/>
              </p:custDataLst>
            </p:nvPr>
          </p:nvSpPr>
          <p:spPr>
            <a:xfrm>
              <a:off x="5348088" y="2266950"/>
              <a:ext cx="449463" cy="38023"/>
            </a:xfrm>
            <a:custGeom>
              <a:avLst/>
              <a:gdLst/>
              <a:ahLst/>
              <a:cxnLst/>
              <a:rect l="0" t="0" r="0" b="0"/>
              <a:pathLst>
                <a:path w="449463" h="38023">
                  <a:moveTo>
                    <a:pt x="30362" y="31750"/>
                  </a:moveTo>
                  <a:lnTo>
                    <a:pt x="30362" y="31750"/>
                  </a:lnTo>
                  <a:lnTo>
                    <a:pt x="0" y="37511"/>
                  </a:lnTo>
                  <a:lnTo>
                    <a:pt x="243" y="37708"/>
                  </a:lnTo>
                  <a:lnTo>
                    <a:pt x="37739" y="38022"/>
                  </a:lnTo>
                  <a:lnTo>
                    <a:pt x="81148" y="36184"/>
                  </a:lnTo>
                  <a:lnTo>
                    <a:pt x="106553" y="34706"/>
                  </a:lnTo>
                  <a:lnTo>
                    <a:pt x="134778" y="32309"/>
                  </a:lnTo>
                  <a:lnTo>
                    <a:pt x="164884" y="29301"/>
                  </a:lnTo>
                  <a:lnTo>
                    <a:pt x="196243" y="25884"/>
                  </a:lnTo>
                  <a:lnTo>
                    <a:pt x="227028" y="22900"/>
                  </a:lnTo>
                  <a:lnTo>
                    <a:pt x="257428" y="20206"/>
                  </a:lnTo>
                  <a:lnTo>
                    <a:pt x="287573" y="17704"/>
                  </a:lnTo>
                  <a:lnTo>
                    <a:pt x="314724" y="15330"/>
                  </a:lnTo>
                  <a:lnTo>
                    <a:pt x="339881" y="13042"/>
                  </a:lnTo>
                  <a:lnTo>
                    <a:pt x="382415" y="9324"/>
                  </a:lnTo>
                  <a:lnTo>
                    <a:pt x="427072" y="5056"/>
                  </a:lnTo>
                  <a:lnTo>
                    <a:pt x="4494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86"/>
            <p:cNvSpPr/>
            <p:nvPr>
              <p:custDataLst>
                <p:tags r:id="rId102"/>
              </p:custDataLst>
            </p:nvPr>
          </p:nvSpPr>
          <p:spPr>
            <a:xfrm>
              <a:off x="5461000" y="1957516"/>
              <a:ext cx="88901" cy="220535"/>
            </a:xfrm>
            <a:custGeom>
              <a:avLst/>
              <a:gdLst/>
              <a:ahLst/>
              <a:cxnLst/>
              <a:rect l="0" t="0" r="0" b="0"/>
              <a:pathLst>
                <a:path w="88901" h="220535">
                  <a:moveTo>
                    <a:pt x="0" y="42734"/>
                  </a:moveTo>
                  <a:lnTo>
                    <a:pt x="0" y="42734"/>
                  </a:lnTo>
                  <a:lnTo>
                    <a:pt x="5775" y="23867"/>
                  </a:lnTo>
                  <a:lnTo>
                    <a:pt x="20394" y="4075"/>
                  </a:lnTo>
                  <a:lnTo>
                    <a:pt x="25057" y="857"/>
                  </a:lnTo>
                  <a:lnTo>
                    <a:pt x="27287" y="0"/>
                  </a:lnTo>
                  <a:lnTo>
                    <a:pt x="29480" y="2250"/>
                  </a:lnTo>
                  <a:lnTo>
                    <a:pt x="33799" y="12276"/>
                  </a:lnTo>
                  <a:lnTo>
                    <a:pt x="40197" y="47272"/>
                  </a:lnTo>
                  <a:lnTo>
                    <a:pt x="49931" y="93389"/>
                  </a:lnTo>
                  <a:lnTo>
                    <a:pt x="58382" y="136060"/>
                  </a:lnTo>
                  <a:lnTo>
                    <a:pt x="72628" y="182629"/>
                  </a:lnTo>
                  <a:lnTo>
                    <a:pt x="88900" y="220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49"/>
          <p:cNvGrpSpPr/>
          <p:nvPr/>
        </p:nvGrpSpPr>
        <p:grpSpPr>
          <a:xfrm>
            <a:off x="6532467" y="1909233"/>
            <a:ext cx="1527284" cy="502642"/>
            <a:chOff x="6532467" y="1909233"/>
            <a:chExt cx="1527284" cy="502642"/>
          </a:xfrm>
        </p:grpSpPr>
        <p:sp>
          <p:nvSpPr>
            <p:cNvPr id="42" name="SMARTInkShape-187"/>
            <p:cNvSpPr/>
            <p:nvPr>
              <p:custDataLst>
                <p:tags r:id="rId90"/>
              </p:custDataLst>
            </p:nvPr>
          </p:nvSpPr>
          <p:spPr>
            <a:xfrm>
              <a:off x="7989667" y="2130752"/>
              <a:ext cx="70084" cy="67848"/>
            </a:xfrm>
            <a:custGeom>
              <a:avLst/>
              <a:gdLst/>
              <a:ahLst/>
              <a:cxnLst/>
              <a:rect l="0" t="0" r="0" b="0"/>
              <a:pathLst>
                <a:path w="70084" h="67848">
                  <a:moveTo>
                    <a:pt x="43083" y="15548"/>
                  </a:moveTo>
                  <a:lnTo>
                    <a:pt x="43083" y="15548"/>
                  </a:lnTo>
                  <a:lnTo>
                    <a:pt x="28579" y="6820"/>
                  </a:lnTo>
                  <a:lnTo>
                    <a:pt x="13276" y="1751"/>
                  </a:lnTo>
                  <a:lnTo>
                    <a:pt x="10511" y="0"/>
                  </a:lnTo>
                  <a:lnTo>
                    <a:pt x="7963" y="244"/>
                  </a:lnTo>
                  <a:lnTo>
                    <a:pt x="5559" y="1817"/>
                  </a:lnTo>
                  <a:lnTo>
                    <a:pt x="3250" y="4278"/>
                  </a:lnTo>
                  <a:lnTo>
                    <a:pt x="685" y="12656"/>
                  </a:lnTo>
                  <a:lnTo>
                    <a:pt x="0" y="17853"/>
                  </a:lnTo>
                  <a:lnTo>
                    <a:pt x="3003" y="29273"/>
                  </a:lnTo>
                  <a:lnTo>
                    <a:pt x="14509" y="47602"/>
                  </a:lnTo>
                  <a:lnTo>
                    <a:pt x="26149" y="58722"/>
                  </a:lnTo>
                  <a:lnTo>
                    <a:pt x="40730" y="66016"/>
                  </a:lnTo>
                  <a:lnTo>
                    <a:pt x="52856" y="67847"/>
                  </a:lnTo>
                  <a:lnTo>
                    <a:pt x="58065" y="67347"/>
                  </a:lnTo>
                  <a:lnTo>
                    <a:pt x="62243" y="65603"/>
                  </a:lnTo>
                  <a:lnTo>
                    <a:pt x="68767" y="59902"/>
                  </a:lnTo>
                  <a:lnTo>
                    <a:pt x="70083" y="55701"/>
                  </a:lnTo>
                  <a:lnTo>
                    <a:pt x="69664" y="45388"/>
                  </a:lnTo>
                  <a:lnTo>
                    <a:pt x="63364" y="35630"/>
                  </a:lnTo>
                  <a:lnTo>
                    <a:pt x="24033" y="2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88"/>
            <p:cNvSpPr/>
            <p:nvPr>
              <p:custDataLst>
                <p:tags r:id="rId91"/>
              </p:custDataLst>
            </p:nvPr>
          </p:nvSpPr>
          <p:spPr>
            <a:xfrm>
              <a:off x="8029379" y="2260600"/>
              <a:ext cx="9722" cy="69851"/>
            </a:xfrm>
            <a:custGeom>
              <a:avLst/>
              <a:gdLst/>
              <a:ahLst/>
              <a:cxnLst/>
              <a:rect l="0" t="0" r="0" b="0"/>
              <a:pathLst>
                <a:path w="9722" h="698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3815"/>
                  </a:lnTo>
                  <a:lnTo>
                    <a:pt x="1275" y="17677"/>
                  </a:lnTo>
                  <a:lnTo>
                    <a:pt x="1090" y="53333"/>
                  </a:lnTo>
                  <a:lnTo>
                    <a:pt x="972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89"/>
            <p:cNvSpPr/>
            <p:nvPr>
              <p:custDataLst>
                <p:tags r:id="rId92"/>
              </p:custDataLst>
            </p:nvPr>
          </p:nvSpPr>
          <p:spPr>
            <a:xfrm>
              <a:off x="7686973" y="1992712"/>
              <a:ext cx="199728" cy="337739"/>
            </a:xfrm>
            <a:custGeom>
              <a:avLst/>
              <a:gdLst/>
              <a:ahLst/>
              <a:cxnLst/>
              <a:rect l="0" t="0" r="0" b="0"/>
              <a:pathLst>
                <a:path w="199728" h="337739">
                  <a:moveTo>
                    <a:pt x="199727" y="20238"/>
                  </a:moveTo>
                  <a:lnTo>
                    <a:pt x="199727" y="20238"/>
                  </a:lnTo>
                  <a:lnTo>
                    <a:pt x="185421" y="465"/>
                  </a:lnTo>
                  <a:lnTo>
                    <a:pt x="181723" y="0"/>
                  </a:lnTo>
                  <a:lnTo>
                    <a:pt x="171970" y="3247"/>
                  </a:lnTo>
                  <a:lnTo>
                    <a:pt x="154579" y="26492"/>
                  </a:lnTo>
                  <a:lnTo>
                    <a:pt x="132649" y="73675"/>
                  </a:lnTo>
                  <a:lnTo>
                    <a:pt x="110884" y="115954"/>
                  </a:lnTo>
                  <a:lnTo>
                    <a:pt x="85452" y="162262"/>
                  </a:lnTo>
                  <a:lnTo>
                    <a:pt x="60038" y="208714"/>
                  </a:lnTo>
                  <a:lnTo>
                    <a:pt x="38395" y="249584"/>
                  </a:lnTo>
                  <a:lnTo>
                    <a:pt x="20780" y="284447"/>
                  </a:lnTo>
                  <a:lnTo>
                    <a:pt x="0" y="330023"/>
                  </a:lnTo>
                  <a:lnTo>
                    <a:pt x="253" y="332595"/>
                  </a:lnTo>
                  <a:lnTo>
                    <a:pt x="1833" y="334309"/>
                  </a:lnTo>
                  <a:lnTo>
                    <a:pt x="9227" y="337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90"/>
            <p:cNvSpPr/>
            <p:nvPr>
              <p:custDataLst>
                <p:tags r:id="rId93"/>
              </p:custDataLst>
            </p:nvPr>
          </p:nvSpPr>
          <p:spPr>
            <a:xfrm>
              <a:off x="7590539" y="1995306"/>
              <a:ext cx="258062" cy="297962"/>
            </a:xfrm>
            <a:custGeom>
              <a:avLst/>
              <a:gdLst/>
              <a:ahLst/>
              <a:cxnLst/>
              <a:rect l="0" t="0" r="0" b="0"/>
              <a:pathLst>
                <a:path w="258062" h="297962">
                  <a:moveTo>
                    <a:pt x="23111" y="17644"/>
                  </a:moveTo>
                  <a:lnTo>
                    <a:pt x="23111" y="17644"/>
                  </a:lnTo>
                  <a:lnTo>
                    <a:pt x="9296" y="5710"/>
                  </a:lnTo>
                  <a:lnTo>
                    <a:pt x="0" y="0"/>
                  </a:lnTo>
                  <a:lnTo>
                    <a:pt x="5131" y="9123"/>
                  </a:lnTo>
                  <a:lnTo>
                    <a:pt x="36833" y="49200"/>
                  </a:lnTo>
                  <a:lnTo>
                    <a:pt x="64252" y="83410"/>
                  </a:lnTo>
                  <a:lnTo>
                    <a:pt x="97134" y="124014"/>
                  </a:lnTo>
                  <a:lnTo>
                    <a:pt x="130094" y="165814"/>
                  </a:lnTo>
                  <a:lnTo>
                    <a:pt x="156501" y="203206"/>
                  </a:lnTo>
                  <a:lnTo>
                    <a:pt x="181878" y="236759"/>
                  </a:lnTo>
                  <a:lnTo>
                    <a:pt x="216203" y="275889"/>
                  </a:lnTo>
                  <a:lnTo>
                    <a:pt x="242973" y="297961"/>
                  </a:lnTo>
                  <a:lnTo>
                    <a:pt x="246591" y="297655"/>
                  </a:lnTo>
                  <a:lnTo>
                    <a:pt x="249709" y="295335"/>
                  </a:lnTo>
                  <a:lnTo>
                    <a:pt x="258061" y="28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91"/>
            <p:cNvSpPr/>
            <p:nvPr>
              <p:custDataLst>
                <p:tags r:id="rId94"/>
              </p:custDataLst>
            </p:nvPr>
          </p:nvSpPr>
          <p:spPr>
            <a:xfrm>
              <a:off x="7292749" y="1909233"/>
              <a:ext cx="162152" cy="400815"/>
            </a:xfrm>
            <a:custGeom>
              <a:avLst/>
              <a:gdLst/>
              <a:ahLst/>
              <a:cxnLst/>
              <a:rect l="0" t="0" r="0" b="0"/>
              <a:pathLst>
                <a:path w="162152" h="400815">
                  <a:moveTo>
                    <a:pt x="136751" y="33867"/>
                  </a:moveTo>
                  <a:lnTo>
                    <a:pt x="136751" y="33867"/>
                  </a:lnTo>
                  <a:lnTo>
                    <a:pt x="125194" y="33867"/>
                  </a:lnTo>
                  <a:lnTo>
                    <a:pt x="124813" y="33161"/>
                  </a:lnTo>
                  <a:lnTo>
                    <a:pt x="124152" y="28400"/>
                  </a:lnTo>
                  <a:lnTo>
                    <a:pt x="106053" y="6612"/>
                  </a:lnTo>
                  <a:lnTo>
                    <a:pt x="96295" y="1057"/>
                  </a:lnTo>
                  <a:lnTo>
                    <a:pt x="86785" y="0"/>
                  </a:lnTo>
                  <a:lnTo>
                    <a:pt x="82274" y="705"/>
                  </a:lnTo>
                  <a:lnTo>
                    <a:pt x="65811" y="11812"/>
                  </a:lnTo>
                  <a:lnTo>
                    <a:pt x="44157" y="41992"/>
                  </a:lnTo>
                  <a:lnTo>
                    <a:pt x="29982" y="75813"/>
                  </a:lnTo>
                  <a:lnTo>
                    <a:pt x="17330" y="117421"/>
                  </a:lnTo>
                  <a:lnTo>
                    <a:pt x="7005" y="164135"/>
                  </a:lnTo>
                  <a:lnTo>
                    <a:pt x="3687" y="189151"/>
                  </a:lnTo>
                  <a:lnTo>
                    <a:pt x="1476" y="215001"/>
                  </a:lnTo>
                  <a:lnTo>
                    <a:pt x="0" y="241406"/>
                  </a:lnTo>
                  <a:lnTo>
                    <a:pt x="1134" y="266771"/>
                  </a:lnTo>
                  <a:lnTo>
                    <a:pt x="4006" y="291442"/>
                  </a:lnTo>
                  <a:lnTo>
                    <a:pt x="14253" y="335317"/>
                  </a:lnTo>
                  <a:lnTo>
                    <a:pt x="30567" y="366576"/>
                  </a:lnTo>
                  <a:lnTo>
                    <a:pt x="51459" y="386584"/>
                  </a:lnTo>
                  <a:lnTo>
                    <a:pt x="74148" y="398064"/>
                  </a:lnTo>
                  <a:lnTo>
                    <a:pt x="95993" y="400814"/>
                  </a:lnTo>
                  <a:lnTo>
                    <a:pt x="121223" y="392158"/>
                  </a:lnTo>
                  <a:lnTo>
                    <a:pt x="162151" y="37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92"/>
            <p:cNvSpPr/>
            <p:nvPr>
              <p:custDataLst>
                <p:tags r:id="rId95"/>
              </p:custDataLst>
            </p:nvPr>
          </p:nvSpPr>
          <p:spPr>
            <a:xfrm>
              <a:off x="6532467" y="1949926"/>
              <a:ext cx="579534" cy="461949"/>
            </a:xfrm>
            <a:custGeom>
              <a:avLst/>
              <a:gdLst/>
              <a:ahLst/>
              <a:cxnLst/>
              <a:rect l="0" t="0" r="0" b="0"/>
              <a:pathLst>
                <a:path w="579534" h="461949">
                  <a:moveTo>
                    <a:pt x="223933" y="43974"/>
                  </a:moveTo>
                  <a:lnTo>
                    <a:pt x="223933" y="43974"/>
                  </a:lnTo>
                  <a:lnTo>
                    <a:pt x="271146" y="4946"/>
                  </a:lnTo>
                  <a:lnTo>
                    <a:pt x="275020" y="1934"/>
                  </a:lnTo>
                  <a:lnTo>
                    <a:pt x="277041" y="1130"/>
                  </a:lnTo>
                  <a:lnTo>
                    <a:pt x="277682" y="595"/>
                  </a:lnTo>
                  <a:lnTo>
                    <a:pt x="277405" y="238"/>
                  </a:lnTo>
                  <a:lnTo>
                    <a:pt x="276515" y="0"/>
                  </a:lnTo>
                  <a:lnTo>
                    <a:pt x="266488" y="15532"/>
                  </a:lnTo>
                  <a:lnTo>
                    <a:pt x="223637" y="46927"/>
                  </a:lnTo>
                  <a:lnTo>
                    <a:pt x="192051" y="67864"/>
                  </a:lnTo>
                  <a:lnTo>
                    <a:pt x="154495" y="93633"/>
                  </a:lnTo>
                  <a:lnTo>
                    <a:pt x="114284" y="121548"/>
                  </a:lnTo>
                  <a:lnTo>
                    <a:pt x="75011" y="149007"/>
                  </a:lnTo>
                  <a:lnTo>
                    <a:pt x="28662" y="182888"/>
                  </a:lnTo>
                  <a:lnTo>
                    <a:pt x="11086" y="199552"/>
                  </a:lnTo>
                  <a:lnTo>
                    <a:pt x="2334" y="215896"/>
                  </a:lnTo>
                  <a:lnTo>
                    <a:pt x="0" y="224205"/>
                  </a:lnTo>
                  <a:lnTo>
                    <a:pt x="1267" y="230450"/>
                  </a:lnTo>
                  <a:lnTo>
                    <a:pt x="4933" y="235319"/>
                  </a:lnTo>
                  <a:lnTo>
                    <a:pt x="10200" y="239271"/>
                  </a:lnTo>
                  <a:lnTo>
                    <a:pt x="51321" y="248203"/>
                  </a:lnTo>
                  <a:lnTo>
                    <a:pt x="92183" y="253041"/>
                  </a:lnTo>
                  <a:lnTo>
                    <a:pt x="139272" y="257543"/>
                  </a:lnTo>
                  <a:lnTo>
                    <a:pt x="164670" y="259731"/>
                  </a:lnTo>
                  <a:lnTo>
                    <a:pt x="190774" y="261895"/>
                  </a:lnTo>
                  <a:lnTo>
                    <a:pt x="215938" y="264044"/>
                  </a:lnTo>
                  <a:lnTo>
                    <a:pt x="240475" y="266182"/>
                  </a:lnTo>
                  <a:lnTo>
                    <a:pt x="284201" y="269733"/>
                  </a:lnTo>
                  <a:lnTo>
                    <a:pt x="325829" y="273143"/>
                  </a:lnTo>
                  <a:lnTo>
                    <a:pt x="339304" y="278942"/>
                  </a:lnTo>
                  <a:lnTo>
                    <a:pt x="338242" y="283875"/>
                  </a:lnTo>
                  <a:lnTo>
                    <a:pt x="301048" y="313952"/>
                  </a:lnTo>
                  <a:lnTo>
                    <a:pt x="254778" y="343395"/>
                  </a:lnTo>
                  <a:lnTo>
                    <a:pt x="216475" y="364022"/>
                  </a:lnTo>
                  <a:lnTo>
                    <a:pt x="175933" y="384949"/>
                  </a:lnTo>
                  <a:lnTo>
                    <a:pt x="136277" y="404128"/>
                  </a:lnTo>
                  <a:lnTo>
                    <a:pt x="99603" y="422059"/>
                  </a:lnTo>
                  <a:lnTo>
                    <a:pt x="52854" y="449040"/>
                  </a:lnTo>
                  <a:lnTo>
                    <a:pt x="48496" y="451602"/>
                  </a:lnTo>
                  <a:lnTo>
                    <a:pt x="48413" y="454720"/>
                  </a:lnTo>
                  <a:lnTo>
                    <a:pt x="51181" y="458210"/>
                  </a:lnTo>
                  <a:lnTo>
                    <a:pt x="55848" y="461948"/>
                  </a:lnTo>
                  <a:lnTo>
                    <a:pt x="99497" y="457096"/>
                  </a:lnTo>
                  <a:lnTo>
                    <a:pt x="121926" y="453444"/>
                  </a:lnTo>
                  <a:lnTo>
                    <a:pt x="147462" y="449598"/>
                  </a:lnTo>
                  <a:lnTo>
                    <a:pt x="175069" y="445624"/>
                  </a:lnTo>
                  <a:lnTo>
                    <a:pt x="204057" y="440857"/>
                  </a:lnTo>
                  <a:lnTo>
                    <a:pt x="233966" y="435563"/>
                  </a:lnTo>
                  <a:lnTo>
                    <a:pt x="264488" y="429917"/>
                  </a:lnTo>
                  <a:lnTo>
                    <a:pt x="296125" y="423330"/>
                  </a:lnTo>
                  <a:lnTo>
                    <a:pt x="328506" y="416117"/>
                  </a:lnTo>
                  <a:lnTo>
                    <a:pt x="361381" y="408486"/>
                  </a:lnTo>
                  <a:lnTo>
                    <a:pt x="393176" y="401987"/>
                  </a:lnTo>
                  <a:lnTo>
                    <a:pt x="424250" y="396244"/>
                  </a:lnTo>
                  <a:lnTo>
                    <a:pt x="454845" y="391004"/>
                  </a:lnTo>
                  <a:lnTo>
                    <a:pt x="482296" y="385394"/>
                  </a:lnTo>
                  <a:lnTo>
                    <a:pt x="507653" y="379537"/>
                  </a:lnTo>
                  <a:lnTo>
                    <a:pt x="547586" y="369502"/>
                  </a:lnTo>
                  <a:lnTo>
                    <a:pt x="579533" y="361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MARTInkShape-193"/>
          <p:cNvSpPr/>
          <p:nvPr>
            <p:custDataLst>
              <p:tags r:id="rId2"/>
            </p:custDataLst>
          </p:nvPr>
        </p:nvSpPr>
        <p:spPr>
          <a:xfrm>
            <a:off x="8477250" y="2127250"/>
            <a:ext cx="257625" cy="19051"/>
          </a:xfrm>
          <a:custGeom>
            <a:avLst/>
            <a:gdLst/>
            <a:ahLst/>
            <a:cxnLst/>
            <a:rect l="0" t="0" r="0" b="0"/>
            <a:pathLst>
              <a:path w="257625" h="19051">
                <a:moveTo>
                  <a:pt x="0" y="19050"/>
                </a:moveTo>
                <a:lnTo>
                  <a:pt x="0" y="19050"/>
                </a:lnTo>
                <a:lnTo>
                  <a:pt x="0" y="15679"/>
                </a:lnTo>
                <a:lnTo>
                  <a:pt x="705" y="14686"/>
                </a:lnTo>
                <a:lnTo>
                  <a:pt x="1881" y="14024"/>
                </a:lnTo>
                <a:lnTo>
                  <a:pt x="3370" y="13583"/>
                </a:lnTo>
                <a:lnTo>
                  <a:pt x="8839" y="9590"/>
                </a:lnTo>
                <a:lnTo>
                  <a:pt x="25040" y="7310"/>
                </a:lnTo>
                <a:lnTo>
                  <a:pt x="61199" y="6634"/>
                </a:lnTo>
                <a:lnTo>
                  <a:pt x="97285" y="8358"/>
                </a:lnTo>
                <a:lnTo>
                  <a:pt x="138487" y="11476"/>
                </a:lnTo>
                <a:lnTo>
                  <a:pt x="180318" y="15213"/>
                </a:lnTo>
                <a:lnTo>
                  <a:pt x="214902" y="17345"/>
                </a:lnTo>
                <a:lnTo>
                  <a:pt x="254744" y="18713"/>
                </a:lnTo>
                <a:lnTo>
                  <a:pt x="257318" y="16709"/>
                </a:lnTo>
                <a:lnTo>
                  <a:pt x="257624" y="13256"/>
                </a:lnTo>
                <a:lnTo>
                  <a:pt x="2540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MARTInkShape-Group51"/>
          <p:cNvGrpSpPr/>
          <p:nvPr/>
        </p:nvGrpSpPr>
        <p:grpSpPr>
          <a:xfrm>
            <a:off x="9048750" y="1728524"/>
            <a:ext cx="736601" cy="582877"/>
            <a:chOff x="9048750" y="1728524"/>
            <a:chExt cx="736601" cy="582877"/>
          </a:xfrm>
        </p:grpSpPr>
        <p:sp>
          <p:nvSpPr>
            <p:cNvPr id="50" name="SMARTInkShape-194"/>
            <p:cNvSpPr/>
            <p:nvPr>
              <p:custDataLst>
                <p:tags r:id="rId85"/>
              </p:custDataLst>
            </p:nvPr>
          </p:nvSpPr>
          <p:spPr>
            <a:xfrm>
              <a:off x="9601200" y="1728524"/>
              <a:ext cx="184151" cy="176477"/>
            </a:xfrm>
            <a:custGeom>
              <a:avLst/>
              <a:gdLst/>
              <a:ahLst/>
              <a:cxnLst/>
              <a:rect l="0" t="0" r="0" b="0"/>
              <a:pathLst>
                <a:path w="184151" h="176477">
                  <a:moveTo>
                    <a:pt x="0" y="5026"/>
                  </a:moveTo>
                  <a:lnTo>
                    <a:pt x="0" y="5026"/>
                  </a:lnTo>
                  <a:lnTo>
                    <a:pt x="22603" y="0"/>
                  </a:lnTo>
                  <a:lnTo>
                    <a:pt x="45503" y="950"/>
                  </a:lnTo>
                  <a:lnTo>
                    <a:pt x="61146" y="5331"/>
                  </a:lnTo>
                  <a:lnTo>
                    <a:pt x="75154" y="14334"/>
                  </a:lnTo>
                  <a:lnTo>
                    <a:pt x="79735" y="21109"/>
                  </a:lnTo>
                  <a:lnTo>
                    <a:pt x="84827" y="38044"/>
                  </a:lnTo>
                  <a:lnTo>
                    <a:pt x="83326" y="57330"/>
                  </a:lnTo>
                  <a:lnTo>
                    <a:pt x="72668" y="88022"/>
                  </a:lnTo>
                  <a:lnTo>
                    <a:pt x="54222" y="117577"/>
                  </a:lnTo>
                  <a:lnTo>
                    <a:pt x="32817" y="146105"/>
                  </a:lnTo>
                  <a:lnTo>
                    <a:pt x="31051" y="149879"/>
                  </a:lnTo>
                  <a:lnTo>
                    <a:pt x="30577" y="152394"/>
                  </a:lnTo>
                  <a:lnTo>
                    <a:pt x="30968" y="154072"/>
                  </a:lnTo>
                  <a:lnTo>
                    <a:pt x="48373" y="163174"/>
                  </a:lnTo>
                  <a:lnTo>
                    <a:pt x="90929" y="168753"/>
                  </a:lnTo>
                  <a:lnTo>
                    <a:pt x="136338" y="171736"/>
                  </a:lnTo>
                  <a:lnTo>
                    <a:pt x="184150" y="176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95"/>
            <p:cNvSpPr/>
            <p:nvPr>
              <p:custDataLst>
                <p:tags r:id="rId86"/>
              </p:custDataLst>
            </p:nvPr>
          </p:nvSpPr>
          <p:spPr>
            <a:xfrm>
              <a:off x="9353550" y="1936750"/>
              <a:ext cx="189655" cy="349251"/>
            </a:xfrm>
            <a:custGeom>
              <a:avLst/>
              <a:gdLst/>
              <a:ahLst/>
              <a:cxnLst/>
              <a:rect l="0" t="0" r="0" b="0"/>
              <a:pathLst>
                <a:path w="189655" h="349251">
                  <a:moveTo>
                    <a:pt x="171450" y="0"/>
                  </a:moveTo>
                  <a:lnTo>
                    <a:pt x="171450" y="0"/>
                  </a:lnTo>
                  <a:lnTo>
                    <a:pt x="172861" y="13667"/>
                  </a:lnTo>
                  <a:lnTo>
                    <a:pt x="181589" y="49126"/>
                  </a:lnTo>
                  <a:lnTo>
                    <a:pt x="189126" y="84158"/>
                  </a:lnTo>
                  <a:lnTo>
                    <a:pt x="189654" y="125128"/>
                  </a:lnTo>
                  <a:lnTo>
                    <a:pt x="182363" y="168501"/>
                  </a:lnTo>
                  <a:lnTo>
                    <a:pt x="165011" y="211297"/>
                  </a:lnTo>
                  <a:lnTo>
                    <a:pt x="135663" y="251954"/>
                  </a:lnTo>
                  <a:lnTo>
                    <a:pt x="99806" y="288368"/>
                  </a:lnTo>
                  <a:lnTo>
                    <a:pt x="62702" y="316312"/>
                  </a:lnTo>
                  <a:lnTo>
                    <a:pt x="15313" y="342012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96"/>
            <p:cNvSpPr/>
            <p:nvPr>
              <p:custDataLst>
                <p:tags r:id="rId87"/>
              </p:custDataLst>
            </p:nvPr>
          </p:nvSpPr>
          <p:spPr>
            <a:xfrm>
              <a:off x="9049010" y="1860811"/>
              <a:ext cx="342641" cy="23032"/>
            </a:xfrm>
            <a:custGeom>
              <a:avLst/>
              <a:gdLst/>
              <a:ahLst/>
              <a:cxnLst/>
              <a:rect l="0" t="0" r="0" b="0"/>
              <a:pathLst>
                <a:path w="342641" h="23032">
                  <a:moveTo>
                    <a:pt x="6090" y="6089"/>
                  </a:moveTo>
                  <a:lnTo>
                    <a:pt x="6090" y="6089"/>
                  </a:lnTo>
                  <a:lnTo>
                    <a:pt x="0" y="0"/>
                  </a:lnTo>
                  <a:lnTo>
                    <a:pt x="33031" y="496"/>
                  </a:lnTo>
                  <a:lnTo>
                    <a:pt x="66277" y="3133"/>
                  </a:lnTo>
                  <a:lnTo>
                    <a:pt x="108333" y="6657"/>
                  </a:lnTo>
                  <a:lnTo>
                    <a:pt x="155954" y="11280"/>
                  </a:lnTo>
                  <a:lnTo>
                    <a:pt x="181494" y="14489"/>
                  </a:lnTo>
                  <a:lnTo>
                    <a:pt x="207692" y="18039"/>
                  </a:lnTo>
                  <a:lnTo>
                    <a:pt x="251853" y="21983"/>
                  </a:lnTo>
                  <a:lnTo>
                    <a:pt x="288180" y="23031"/>
                  </a:lnTo>
                  <a:lnTo>
                    <a:pt x="342640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97"/>
            <p:cNvSpPr/>
            <p:nvPr>
              <p:custDataLst>
                <p:tags r:id="rId88"/>
              </p:custDataLst>
            </p:nvPr>
          </p:nvSpPr>
          <p:spPr>
            <a:xfrm>
              <a:off x="9055100" y="1983750"/>
              <a:ext cx="285751" cy="327651"/>
            </a:xfrm>
            <a:custGeom>
              <a:avLst/>
              <a:gdLst/>
              <a:ahLst/>
              <a:cxnLst/>
              <a:rect l="0" t="0" r="0" b="0"/>
              <a:pathLst>
                <a:path w="285751" h="327651">
                  <a:moveTo>
                    <a:pt x="285750" y="29200"/>
                  </a:moveTo>
                  <a:lnTo>
                    <a:pt x="285750" y="29200"/>
                  </a:lnTo>
                  <a:lnTo>
                    <a:pt x="282379" y="19087"/>
                  </a:lnTo>
                  <a:lnTo>
                    <a:pt x="275079" y="10359"/>
                  </a:lnTo>
                  <a:lnTo>
                    <a:pt x="270170" y="6056"/>
                  </a:lnTo>
                  <a:lnTo>
                    <a:pt x="259069" y="1275"/>
                  </a:lnTo>
                  <a:lnTo>
                    <a:pt x="253146" y="0"/>
                  </a:lnTo>
                  <a:lnTo>
                    <a:pt x="247080" y="1267"/>
                  </a:lnTo>
                  <a:lnTo>
                    <a:pt x="234697" y="8319"/>
                  </a:lnTo>
                  <a:lnTo>
                    <a:pt x="193586" y="48829"/>
                  </a:lnTo>
                  <a:lnTo>
                    <a:pt x="166942" y="85667"/>
                  </a:lnTo>
                  <a:lnTo>
                    <a:pt x="136755" y="129791"/>
                  </a:lnTo>
                  <a:lnTo>
                    <a:pt x="104525" y="176918"/>
                  </a:lnTo>
                  <a:lnTo>
                    <a:pt x="71385" y="223734"/>
                  </a:lnTo>
                  <a:lnTo>
                    <a:pt x="45368" y="261004"/>
                  </a:lnTo>
                  <a:lnTo>
                    <a:pt x="18616" y="300142"/>
                  </a:lnTo>
                  <a:lnTo>
                    <a:pt x="0" y="32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98"/>
            <p:cNvSpPr/>
            <p:nvPr>
              <p:custDataLst>
                <p:tags r:id="rId89"/>
              </p:custDataLst>
            </p:nvPr>
          </p:nvSpPr>
          <p:spPr>
            <a:xfrm>
              <a:off x="9048750" y="1988433"/>
              <a:ext cx="190501" cy="272168"/>
            </a:xfrm>
            <a:custGeom>
              <a:avLst/>
              <a:gdLst/>
              <a:ahLst/>
              <a:cxnLst/>
              <a:rect l="0" t="0" r="0" b="0"/>
              <a:pathLst>
                <a:path w="190501" h="272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3484" y="9492"/>
                  </a:lnTo>
                  <a:lnTo>
                    <a:pt x="38724" y="42565"/>
                  </a:lnTo>
                  <a:lnTo>
                    <a:pt x="62131" y="76047"/>
                  </a:lnTo>
                  <a:lnTo>
                    <a:pt x="88997" y="114447"/>
                  </a:lnTo>
                  <a:lnTo>
                    <a:pt x="117400" y="155032"/>
                  </a:lnTo>
                  <a:lnTo>
                    <a:pt x="142724" y="190944"/>
                  </a:lnTo>
                  <a:lnTo>
                    <a:pt x="171169" y="233284"/>
                  </a:lnTo>
                  <a:lnTo>
                    <a:pt x="19050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52"/>
          <p:cNvGrpSpPr/>
          <p:nvPr/>
        </p:nvGrpSpPr>
        <p:grpSpPr>
          <a:xfrm>
            <a:off x="1697488" y="3324029"/>
            <a:ext cx="1806941" cy="423372"/>
            <a:chOff x="1697488" y="3324029"/>
            <a:chExt cx="1806941" cy="423372"/>
          </a:xfrm>
        </p:grpSpPr>
        <p:sp>
          <p:nvSpPr>
            <p:cNvPr id="56" name="SMARTInkShape-199"/>
            <p:cNvSpPr/>
            <p:nvPr>
              <p:custDataLst>
                <p:tags r:id="rId74"/>
              </p:custDataLst>
            </p:nvPr>
          </p:nvSpPr>
          <p:spPr>
            <a:xfrm>
              <a:off x="3270250" y="3334550"/>
              <a:ext cx="234179" cy="314979"/>
            </a:xfrm>
            <a:custGeom>
              <a:avLst/>
              <a:gdLst/>
              <a:ahLst/>
              <a:cxnLst/>
              <a:rect l="0" t="0" r="0" b="0"/>
              <a:pathLst>
                <a:path w="234179" h="314979">
                  <a:moveTo>
                    <a:pt x="0" y="227800"/>
                  </a:moveTo>
                  <a:lnTo>
                    <a:pt x="0" y="227800"/>
                  </a:lnTo>
                  <a:lnTo>
                    <a:pt x="42063" y="207406"/>
                  </a:lnTo>
                  <a:lnTo>
                    <a:pt x="52326" y="200862"/>
                  </a:lnTo>
                  <a:lnTo>
                    <a:pt x="58534" y="193955"/>
                  </a:lnTo>
                  <a:lnTo>
                    <a:pt x="61293" y="188534"/>
                  </a:lnTo>
                  <a:lnTo>
                    <a:pt x="61323" y="186806"/>
                  </a:lnTo>
                  <a:lnTo>
                    <a:pt x="60637" y="185654"/>
                  </a:lnTo>
                  <a:lnTo>
                    <a:pt x="59475" y="184886"/>
                  </a:lnTo>
                  <a:lnTo>
                    <a:pt x="44355" y="193918"/>
                  </a:lnTo>
                  <a:lnTo>
                    <a:pt x="19736" y="216639"/>
                  </a:lnTo>
                  <a:lnTo>
                    <a:pt x="9712" y="231541"/>
                  </a:lnTo>
                  <a:lnTo>
                    <a:pt x="6198" y="249453"/>
                  </a:lnTo>
                  <a:lnTo>
                    <a:pt x="7693" y="267057"/>
                  </a:lnTo>
                  <a:lnTo>
                    <a:pt x="13062" y="279584"/>
                  </a:lnTo>
                  <a:lnTo>
                    <a:pt x="25796" y="287974"/>
                  </a:lnTo>
                  <a:lnTo>
                    <a:pt x="43215" y="292644"/>
                  </a:lnTo>
                  <a:lnTo>
                    <a:pt x="83142" y="289893"/>
                  </a:lnTo>
                  <a:lnTo>
                    <a:pt x="125001" y="279184"/>
                  </a:lnTo>
                  <a:lnTo>
                    <a:pt x="146555" y="267563"/>
                  </a:lnTo>
                  <a:lnTo>
                    <a:pt x="153330" y="261229"/>
                  </a:lnTo>
                  <a:lnTo>
                    <a:pt x="155137" y="258553"/>
                  </a:lnTo>
                  <a:lnTo>
                    <a:pt x="157679" y="248044"/>
                  </a:lnTo>
                  <a:lnTo>
                    <a:pt x="157330" y="245529"/>
                  </a:lnTo>
                  <a:lnTo>
                    <a:pt x="156392" y="243853"/>
                  </a:lnTo>
                  <a:lnTo>
                    <a:pt x="155061" y="242735"/>
                  </a:lnTo>
                  <a:lnTo>
                    <a:pt x="147938" y="243375"/>
                  </a:lnTo>
                  <a:lnTo>
                    <a:pt x="138422" y="246717"/>
                  </a:lnTo>
                  <a:lnTo>
                    <a:pt x="125132" y="257237"/>
                  </a:lnTo>
                  <a:lnTo>
                    <a:pt x="116527" y="267694"/>
                  </a:lnTo>
                  <a:lnTo>
                    <a:pt x="114374" y="273446"/>
                  </a:lnTo>
                  <a:lnTo>
                    <a:pt x="113862" y="285481"/>
                  </a:lnTo>
                  <a:lnTo>
                    <a:pt x="116125" y="290948"/>
                  </a:lnTo>
                  <a:lnTo>
                    <a:pt x="134034" y="310887"/>
                  </a:lnTo>
                  <a:lnTo>
                    <a:pt x="140945" y="314117"/>
                  </a:lnTo>
                  <a:lnTo>
                    <a:pt x="144764" y="314978"/>
                  </a:lnTo>
                  <a:lnTo>
                    <a:pt x="148015" y="314140"/>
                  </a:lnTo>
                  <a:lnTo>
                    <a:pt x="153508" y="309447"/>
                  </a:lnTo>
                  <a:lnTo>
                    <a:pt x="179337" y="262383"/>
                  </a:lnTo>
                  <a:lnTo>
                    <a:pt x="191183" y="231411"/>
                  </a:lnTo>
                  <a:lnTo>
                    <a:pt x="202798" y="191305"/>
                  </a:lnTo>
                  <a:lnTo>
                    <a:pt x="207871" y="166781"/>
                  </a:lnTo>
                  <a:lnTo>
                    <a:pt x="212664" y="140554"/>
                  </a:lnTo>
                  <a:lnTo>
                    <a:pt x="217270" y="114602"/>
                  </a:lnTo>
                  <a:lnTo>
                    <a:pt x="221752" y="88835"/>
                  </a:lnTo>
                  <a:lnTo>
                    <a:pt x="229084" y="43976"/>
                  </a:lnTo>
                  <a:lnTo>
                    <a:pt x="234178" y="0"/>
                  </a:lnTo>
                  <a:lnTo>
                    <a:pt x="233729" y="439"/>
                  </a:lnTo>
                  <a:lnTo>
                    <a:pt x="227941" y="34592"/>
                  </a:lnTo>
                  <a:lnTo>
                    <a:pt x="224779" y="73491"/>
                  </a:lnTo>
                  <a:lnTo>
                    <a:pt x="223936" y="96705"/>
                  </a:lnTo>
                  <a:lnTo>
                    <a:pt x="223374" y="121353"/>
                  </a:lnTo>
                  <a:lnTo>
                    <a:pt x="222294" y="145547"/>
                  </a:lnTo>
                  <a:lnTo>
                    <a:pt x="219212" y="193124"/>
                  </a:lnTo>
                  <a:lnTo>
                    <a:pt x="217372" y="232614"/>
                  </a:lnTo>
                  <a:lnTo>
                    <a:pt x="216336" y="275087"/>
                  </a:lnTo>
                  <a:lnTo>
                    <a:pt x="216799" y="291150"/>
                  </a:lnTo>
                  <a:lnTo>
                    <a:pt x="222250" y="30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00"/>
            <p:cNvSpPr/>
            <p:nvPr>
              <p:custDataLst>
                <p:tags r:id="rId75"/>
              </p:custDataLst>
            </p:nvPr>
          </p:nvSpPr>
          <p:spPr>
            <a:xfrm>
              <a:off x="3145150" y="3498850"/>
              <a:ext cx="118751" cy="31673"/>
            </a:xfrm>
            <a:custGeom>
              <a:avLst/>
              <a:gdLst/>
              <a:ahLst/>
              <a:cxnLst/>
              <a:rect l="0" t="0" r="0" b="0"/>
              <a:pathLst>
                <a:path w="118751" h="31673">
                  <a:moveTo>
                    <a:pt x="42550" y="25400"/>
                  </a:moveTo>
                  <a:lnTo>
                    <a:pt x="42550" y="25400"/>
                  </a:lnTo>
                  <a:lnTo>
                    <a:pt x="21828" y="30426"/>
                  </a:lnTo>
                  <a:lnTo>
                    <a:pt x="0" y="31672"/>
                  </a:lnTo>
                  <a:lnTo>
                    <a:pt x="42254" y="20209"/>
                  </a:lnTo>
                  <a:lnTo>
                    <a:pt x="89320" y="7624"/>
                  </a:lnTo>
                  <a:lnTo>
                    <a:pt x="11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01"/>
            <p:cNvSpPr/>
            <p:nvPr>
              <p:custDataLst>
                <p:tags r:id="rId76"/>
              </p:custDataLst>
            </p:nvPr>
          </p:nvSpPr>
          <p:spPr>
            <a:xfrm>
              <a:off x="3166403" y="3324029"/>
              <a:ext cx="110198" cy="363295"/>
            </a:xfrm>
            <a:custGeom>
              <a:avLst/>
              <a:gdLst/>
              <a:ahLst/>
              <a:cxnLst/>
              <a:rect l="0" t="0" r="0" b="0"/>
              <a:pathLst>
                <a:path w="110198" h="363295">
                  <a:moveTo>
                    <a:pt x="110197" y="3371"/>
                  </a:moveTo>
                  <a:lnTo>
                    <a:pt x="110197" y="3371"/>
                  </a:lnTo>
                  <a:lnTo>
                    <a:pt x="103455" y="0"/>
                  </a:lnTo>
                  <a:lnTo>
                    <a:pt x="94500" y="227"/>
                  </a:lnTo>
                  <a:lnTo>
                    <a:pt x="89149" y="1275"/>
                  </a:lnTo>
                  <a:lnTo>
                    <a:pt x="77559" y="11847"/>
                  </a:lnTo>
                  <a:lnTo>
                    <a:pt x="57252" y="47040"/>
                  </a:lnTo>
                  <a:lnTo>
                    <a:pt x="42921" y="83457"/>
                  </a:lnTo>
                  <a:lnTo>
                    <a:pt x="31849" y="125513"/>
                  </a:lnTo>
                  <a:lnTo>
                    <a:pt x="20342" y="171956"/>
                  </a:lnTo>
                  <a:lnTo>
                    <a:pt x="10289" y="219409"/>
                  </a:lnTo>
                  <a:lnTo>
                    <a:pt x="5821" y="264017"/>
                  </a:lnTo>
                  <a:lnTo>
                    <a:pt x="1954" y="303599"/>
                  </a:lnTo>
                  <a:lnTo>
                    <a:pt x="0" y="335772"/>
                  </a:lnTo>
                  <a:lnTo>
                    <a:pt x="3835" y="354775"/>
                  </a:lnTo>
                  <a:lnTo>
                    <a:pt x="6834" y="359702"/>
                  </a:lnTo>
                  <a:lnTo>
                    <a:pt x="10244" y="362280"/>
                  </a:lnTo>
                  <a:lnTo>
                    <a:pt x="13928" y="363294"/>
                  </a:lnTo>
                  <a:lnTo>
                    <a:pt x="25548" y="355013"/>
                  </a:lnTo>
                  <a:lnTo>
                    <a:pt x="38003" y="340278"/>
                  </a:lnTo>
                  <a:lnTo>
                    <a:pt x="45890" y="324322"/>
                  </a:lnTo>
                  <a:lnTo>
                    <a:pt x="50926" y="289359"/>
                  </a:lnTo>
                  <a:lnTo>
                    <a:pt x="48264" y="242601"/>
                  </a:lnTo>
                  <a:lnTo>
                    <a:pt x="46697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02"/>
            <p:cNvSpPr/>
            <p:nvPr>
              <p:custDataLst>
                <p:tags r:id="rId77"/>
              </p:custDataLst>
            </p:nvPr>
          </p:nvSpPr>
          <p:spPr>
            <a:xfrm>
              <a:off x="2999230" y="3512717"/>
              <a:ext cx="169421" cy="147811"/>
            </a:xfrm>
            <a:custGeom>
              <a:avLst/>
              <a:gdLst/>
              <a:ahLst/>
              <a:cxnLst/>
              <a:rect l="0" t="0" r="0" b="0"/>
              <a:pathLst>
                <a:path w="169421" h="147811">
                  <a:moveTo>
                    <a:pt x="80520" y="17883"/>
                  </a:moveTo>
                  <a:lnTo>
                    <a:pt x="80520" y="17883"/>
                  </a:lnTo>
                  <a:lnTo>
                    <a:pt x="71060" y="8423"/>
                  </a:lnTo>
                  <a:lnTo>
                    <a:pt x="69260" y="4742"/>
                  </a:lnTo>
                  <a:lnTo>
                    <a:pt x="68780" y="2772"/>
                  </a:lnTo>
                  <a:lnTo>
                    <a:pt x="67755" y="1459"/>
                  </a:lnTo>
                  <a:lnTo>
                    <a:pt x="64734" y="0"/>
                  </a:lnTo>
                  <a:lnTo>
                    <a:pt x="59157" y="1233"/>
                  </a:lnTo>
                  <a:lnTo>
                    <a:pt x="37338" y="11145"/>
                  </a:lnTo>
                  <a:lnTo>
                    <a:pt x="17396" y="29370"/>
                  </a:lnTo>
                  <a:lnTo>
                    <a:pt x="4823" y="56016"/>
                  </a:lnTo>
                  <a:lnTo>
                    <a:pt x="0" y="89624"/>
                  </a:lnTo>
                  <a:lnTo>
                    <a:pt x="5314" y="119651"/>
                  </a:lnTo>
                  <a:lnTo>
                    <a:pt x="17697" y="133904"/>
                  </a:lnTo>
                  <a:lnTo>
                    <a:pt x="25938" y="139680"/>
                  </a:lnTo>
                  <a:lnTo>
                    <a:pt x="46384" y="146098"/>
                  </a:lnTo>
                  <a:lnTo>
                    <a:pt x="57762" y="147810"/>
                  </a:lnTo>
                  <a:lnTo>
                    <a:pt x="85457" y="140304"/>
                  </a:lnTo>
                  <a:lnTo>
                    <a:pt x="129020" y="118126"/>
                  </a:lnTo>
                  <a:lnTo>
                    <a:pt x="169420" y="94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03"/>
            <p:cNvSpPr/>
            <p:nvPr>
              <p:custDataLst>
                <p:tags r:id="rId78"/>
              </p:custDataLst>
            </p:nvPr>
          </p:nvSpPr>
          <p:spPr>
            <a:xfrm>
              <a:off x="2804259" y="3534935"/>
              <a:ext cx="104042" cy="150068"/>
            </a:xfrm>
            <a:custGeom>
              <a:avLst/>
              <a:gdLst/>
              <a:ahLst/>
              <a:cxnLst/>
              <a:rect l="0" t="0" r="0" b="0"/>
              <a:pathLst>
                <a:path w="104042" h="150068">
                  <a:moveTo>
                    <a:pt x="21491" y="46465"/>
                  </a:moveTo>
                  <a:lnTo>
                    <a:pt x="21491" y="46465"/>
                  </a:lnTo>
                  <a:lnTo>
                    <a:pt x="57465" y="43094"/>
                  </a:lnTo>
                  <a:lnTo>
                    <a:pt x="81382" y="34255"/>
                  </a:lnTo>
                  <a:lnTo>
                    <a:pt x="92323" y="26692"/>
                  </a:lnTo>
                  <a:lnTo>
                    <a:pt x="98833" y="18627"/>
                  </a:lnTo>
                  <a:lnTo>
                    <a:pt x="101727" y="10339"/>
                  </a:lnTo>
                  <a:lnTo>
                    <a:pt x="101087" y="6859"/>
                  </a:lnTo>
                  <a:lnTo>
                    <a:pt x="96613" y="1110"/>
                  </a:lnTo>
                  <a:lnTo>
                    <a:pt x="92739" y="0"/>
                  </a:lnTo>
                  <a:lnTo>
                    <a:pt x="82790" y="649"/>
                  </a:lnTo>
                  <a:lnTo>
                    <a:pt x="71313" y="8934"/>
                  </a:lnTo>
                  <a:lnTo>
                    <a:pt x="33214" y="47361"/>
                  </a:lnTo>
                  <a:lnTo>
                    <a:pt x="9286" y="84830"/>
                  </a:lnTo>
                  <a:lnTo>
                    <a:pt x="0" y="116001"/>
                  </a:lnTo>
                  <a:lnTo>
                    <a:pt x="1591" y="132404"/>
                  </a:lnTo>
                  <a:lnTo>
                    <a:pt x="3991" y="139741"/>
                  </a:lnTo>
                  <a:lnTo>
                    <a:pt x="8414" y="144632"/>
                  </a:lnTo>
                  <a:lnTo>
                    <a:pt x="20853" y="150067"/>
                  </a:lnTo>
                  <a:lnTo>
                    <a:pt x="41434" y="146838"/>
                  </a:lnTo>
                  <a:lnTo>
                    <a:pt x="75143" y="133120"/>
                  </a:lnTo>
                  <a:lnTo>
                    <a:pt x="104041" y="116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04"/>
            <p:cNvSpPr/>
            <p:nvPr>
              <p:custDataLst>
                <p:tags r:id="rId79"/>
              </p:custDataLst>
            </p:nvPr>
          </p:nvSpPr>
          <p:spPr>
            <a:xfrm>
              <a:off x="2679088" y="3508480"/>
              <a:ext cx="140313" cy="199943"/>
            </a:xfrm>
            <a:custGeom>
              <a:avLst/>
              <a:gdLst/>
              <a:ahLst/>
              <a:cxnLst/>
              <a:rect l="0" t="0" r="0" b="0"/>
              <a:pathLst>
                <a:path w="140313" h="199943">
                  <a:moveTo>
                    <a:pt x="612" y="9420"/>
                  </a:moveTo>
                  <a:lnTo>
                    <a:pt x="612" y="9420"/>
                  </a:lnTo>
                  <a:lnTo>
                    <a:pt x="612" y="582"/>
                  </a:lnTo>
                  <a:lnTo>
                    <a:pt x="2023" y="0"/>
                  </a:lnTo>
                  <a:lnTo>
                    <a:pt x="7354" y="1235"/>
                  </a:lnTo>
                  <a:lnTo>
                    <a:pt x="14427" y="9780"/>
                  </a:lnTo>
                  <a:lnTo>
                    <a:pt x="22274" y="25808"/>
                  </a:lnTo>
                  <a:lnTo>
                    <a:pt x="35331" y="65860"/>
                  </a:lnTo>
                  <a:lnTo>
                    <a:pt x="50880" y="109320"/>
                  </a:lnTo>
                  <a:lnTo>
                    <a:pt x="57761" y="138722"/>
                  </a:lnTo>
                  <a:lnTo>
                    <a:pt x="55645" y="164489"/>
                  </a:lnTo>
                  <a:lnTo>
                    <a:pt x="48354" y="184878"/>
                  </a:lnTo>
                  <a:lnTo>
                    <a:pt x="40411" y="196292"/>
                  </a:lnTo>
                  <a:lnTo>
                    <a:pt x="35611" y="198912"/>
                  </a:lnTo>
                  <a:lnTo>
                    <a:pt x="24634" y="199942"/>
                  </a:lnTo>
                  <a:lnTo>
                    <a:pt x="14581" y="196167"/>
                  </a:lnTo>
                  <a:lnTo>
                    <a:pt x="9925" y="193185"/>
                  </a:lnTo>
                  <a:lnTo>
                    <a:pt x="2869" y="180463"/>
                  </a:lnTo>
                  <a:lnTo>
                    <a:pt x="0" y="172133"/>
                  </a:lnTo>
                  <a:lnTo>
                    <a:pt x="2704" y="136810"/>
                  </a:lnTo>
                  <a:lnTo>
                    <a:pt x="14477" y="105549"/>
                  </a:lnTo>
                  <a:lnTo>
                    <a:pt x="32174" y="72605"/>
                  </a:lnTo>
                  <a:lnTo>
                    <a:pt x="65232" y="32375"/>
                  </a:lnTo>
                  <a:lnTo>
                    <a:pt x="86952" y="13978"/>
                  </a:lnTo>
                  <a:lnTo>
                    <a:pt x="108365" y="6272"/>
                  </a:lnTo>
                  <a:lnTo>
                    <a:pt x="140312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05"/>
            <p:cNvSpPr/>
            <p:nvPr>
              <p:custDataLst>
                <p:tags r:id="rId80"/>
              </p:custDataLst>
            </p:nvPr>
          </p:nvSpPr>
          <p:spPr>
            <a:xfrm>
              <a:off x="2454079" y="3529182"/>
              <a:ext cx="111322" cy="162746"/>
            </a:xfrm>
            <a:custGeom>
              <a:avLst/>
              <a:gdLst/>
              <a:ahLst/>
              <a:cxnLst/>
              <a:rect l="0" t="0" r="0" b="0"/>
              <a:pathLst>
                <a:path w="111322" h="162746">
                  <a:moveTo>
                    <a:pt x="3371" y="26818"/>
                  </a:moveTo>
                  <a:lnTo>
                    <a:pt x="3371" y="26818"/>
                  </a:lnTo>
                  <a:lnTo>
                    <a:pt x="0" y="20076"/>
                  </a:lnTo>
                  <a:lnTo>
                    <a:pt x="1124" y="16679"/>
                  </a:lnTo>
                  <a:lnTo>
                    <a:pt x="8017" y="9141"/>
                  </a:lnTo>
                  <a:lnTo>
                    <a:pt x="23797" y="335"/>
                  </a:lnTo>
                  <a:lnTo>
                    <a:pt x="48621" y="0"/>
                  </a:lnTo>
                  <a:lnTo>
                    <a:pt x="66286" y="8314"/>
                  </a:lnTo>
                  <a:lnTo>
                    <a:pt x="74947" y="14482"/>
                  </a:lnTo>
                  <a:lnTo>
                    <a:pt x="86453" y="38268"/>
                  </a:lnTo>
                  <a:lnTo>
                    <a:pt x="93134" y="81716"/>
                  </a:lnTo>
                  <a:lnTo>
                    <a:pt x="90538" y="107661"/>
                  </a:lnTo>
                  <a:lnTo>
                    <a:pt x="77882" y="139985"/>
                  </a:lnTo>
                  <a:lnTo>
                    <a:pt x="69177" y="153785"/>
                  </a:lnTo>
                  <a:lnTo>
                    <a:pt x="64175" y="158029"/>
                  </a:lnTo>
                  <a:lnTo>
                    <a:pt x="52973" y="162745"/>
                  </a:lnTo>
                  <a:lnTo>
                    <a:pt x="48433" y="162591"/>
                  </a:lnTo>
                  <a:lnTo>
                    <a:pt x="44702" y="161078"/>
                  </a:lnTo>
                  <a:lnTo>
                    <a:pt x="41508" y="158658"/>
                  </a:lnTo>
                  <a:lnTo>
                    <a:pt x="33642" y="145139"/>
                  </a:lnTo>
                  <a:lnTo>
                    <a:pt x="30214" y="117615"/>
                  </a:lnTo>
                  <a:lnTo>
                    <a:pt x="35941" y="89390"/>
                  </a:lnTo>
                  <a:lnTo>
                    <a:pt x="53316" y="59783"/>
                  </a:lnTo>
                  <a:lnTo>
                    <a:pt x="111321" y="14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06"/>
            <p:cNvSpPr/>
            <p:nvPr>
              <p:custDataLst>
                <p:tags r:id="rId81"/>
              </p:custDataLst>
            </p:nvPr>
          </p:nvSpPr>
          <p:spPr>
            <a:xfrm>
              <a:off x="2334985" y="3556000"/>
              <a:ext cx="116116" cy="117758"/>
            </a:xfrm>
            <a:custGeom>
              <a:avLst/>
              <a:gdLst/>
              <a:ahLst/>
              <a:cxnLst/>
              <a:rect l="0" t="0" r="0" b="0"/>
              <a:pathLst>
                <a:path w="116116" h="117758">
                  <a:moveTo>
                    <a:pt x="116115" y="12700"/>
                  </a:moveTo>
                  <a:lnTo>
                    <a:pt x="116115" y="12700"/>
                  </a:lnTo>
                  <a:lnTo>
                    <a:pt x="68553" y="24909"/>
                  </a:lnTo>
                  <a:lnTo>
                    <a:pt x="26731" y="41949"/>
                  </a:lnTo>
                  <a:lnTo>
                    <a:pt x="10772" y="55568"/>
                  </a:lnTo>
                  <a:lnTo>
                    <a:pt x="2268" y="69147"/>
                  </a:lnTo>
                  <a:lnTo>
                    <a:pt x="0" y="75731"/>
                  </a:lnTo>
                  <a:lnTo>
                    <a:pt x="1244" y="88691"/>
                  </a:lnTo>
                  <a:lnTo>
                    <a:pt x="3551" y="95111"/>
                  </a:lnTo>
                  <a:lnTo>
                    <a:pt x="15522" y="106007"/>
                  </a:lnTo>
                  <a:lnTo>
                    <a:pt x="31896" y="114142"/>
                  </a:lnTo>
                  <a:lnTo>
                    <a:pt x="48580" y="117757"/>
                  </a:lnTo>
                  <a:lnTo>
                    <a:pt x="73841" y="116422"/>
                  </a:lnTo>
                  <a:lnTo>
                    <a:pt x="85097" y="111480"/>
                  </a:lnTo>
                  <a:lnTo>
                    <a:pt x="89086" y="108187"/>
                  </a:lnTo>
                  <a:lnTo>
                    <a:pt x="91040" y="103874"/>
                  </a:lnTo>
                  <a:lnTo>
                    <a:pt x="91330" y="93438"/>
                  </a:lnTo>
                  <a:lnTo>
                    <a:pt x="85344" y="81745"/>
                  </a:lnTo>
                  <a:lnTo>
                    <a:pt x="54025" y="37472"/>
                  </a:lnTo>
                  <a:lnTo>
                    <a:pt x="46892" y="22298"/>
                  </a:lnTo>
                  <a:lnTo>
                    <a:pt x="462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07"/>
            <p:cNvSpPr/>
            <p:nvPr>
              <p:custDataLst>
                <p:tags r:id="rId82"/>
              </p:custDataLst>
            </p:nvPr>
          </p:nvSpPr>
          <p:spPr>
            <a:xfrm>
              <a:off x="2193872" y="3537335"/>
              <a:ext cx="136579" cy="170411"/>
            </a:xfrm>
            <a:custGeom>
              <a:avLst/>
              <a:gdLst/>
              <a:ahLst/>
              <a:cxnLst/>
              <a:rect l="0" t="0" r="0" b="0"/>
              <a:pathLst>
                <a:path w="136579" h="170411">
                  <a:moveTo>
                    <a:pt x="92128" y="25015"/>
                  </a:moveTo>
                  <a:lnTo>
                    <a:pt x="92128" y="25015"/>
                  </a:lnTo>
                  <a:lnTo>
                    <a:pt x="92128" y="18273"/>
                  </a:lnTo>
                  <a:lnTo>
                    <a:pt x="90246" y="13082"/>
                  </a:lnTo>
                  <a:lnTo>
                    <a:pt x="87764" y="8422"/>
                  </a:lnTo>
                  <a:lnTo>
                    <a:pt x="86661" y="4000"/>
                  </a:lnTo>
                  <a:lnTo>
                    <a:pt x="85661" y="2538"/>
                  </a:lnTo>
                  <a:lnTo>
                    <a:pt x="84289" y="1564"/>
                  </a:lnTo>
                  <a:lnTo>
                    <a:pt x="80883" y="481"/>
                  </a:lnTo>
                  <a:lnTo>
                    <a:pt x="77017" y="0"/>
                  </a:lnTo>
                  <a:lnTo>
                    <a:pt x="64132" y="3100"/>
                  </a:lnTo>
                  <a:lnTo>
                    <a:pt x="46909" y="15229"/>
                  </a:lnTo>
                  <a:lnTo>
                    <a:pt x="18468" y="48430"/>
                  </a:lnTo>
                  <a:lnTo>
                    <a:pt x="3902" y="79303"/>
                  </a:lnTo>
                  <a:lnTo>
                    <a:pt x="0" y="102765"/>
                  </a:lnTo>
                  <a:lnTo>
                    <a:pt x="3910" y="123541"/>
                  </a:lnTo>
                  <a:lnTo>
                    <a:pt x="13409" y="141476"/>
                  </a:lnTo>
                  <a:lnTo>
                    <a:pt x="27038" y="156503"/>
                  </a:lnTo>
                  <a:lnTo>
                    <a:pt x="44384" y="166475"/>
                  </a:lnTo>
                  <a:lnTo>
                    <a:pt x="53949" y="170121"/>
                  </a:lnTo>
                  <a:lnTo>
                    <a:pt x="73984" y="170410"/>
                  </a:lnTo>
                  <a:lnTo>
                    <a:pt x="105096" y="160758"/>
                  </a:lnTo>
                  <a:lnTo>
                    <a:pt x="136578" y="145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08"/>
            <p:cNvSpPr/>
            <p:nvPr>
              <p:custDataLst>
                <p:tags r:id="rId83"/>
              </p:custDataLst>
            </p:nvPr>
          </p:nvSpPr>
          <p:spPr>
            <a:xfrm>
              <a:off x="1962488" y="3575984"/>
              <a:ext cx="80266" cy="164167"/>
            </a:xfrm>
            <a:custGeom>
              <a:avLst/>
              <a:gdLst/>
              <a:ahLst/>
              <a:cxnLst/>
              <a:rect l="0" t="0" r="0" b="0"/>
              <a:pathLst>
                <a:path w="80266" h="164167">
                  <a:moveTo>
                    <a:pt x="18712" y="18116"/>
                  </a:moveTo>
                  <a:lnTo>
                    <a:pt x="18712" y="18116"/>
                  </a:lnTo>
                  <a:lnTo>
                    <a:pt x="15341" y="14745"/>
                  </a:lnTo>
                  <a:lnTo>
                    <a:pt x="11804" y="13090"/>
                  </a:lnTo>
                  <a:lnTo>
                    <a:pt x="9874" y="12649"/>
                  </a:lnTo>
                  <a:lnTo>
                    <a:pt x="8586" y="13060"/>
                  </a:lnTo>
                  <a:lnTo>
                    <a:pt x="7728" y="14040"/>
                  </a:lnTo>
                  <a:lnTo>
                    <a:pt x="7156" y="15398"/>
                  </a:lnTo>
                  <a:lnTo>
                    <a:pt x="11841" y="56225"/>
                  </a:lnTo>
                  <a:lnTo>
                    <a:pt x="12293" y="102087"/>
                  </a:lnTo>
                  <a:lnTo>
                    <a:pt x="7279" y="134395"/>
                  </a:lnTo>
                  <a:lnTo>
                    <a:pt x="2232" y="145389"/>
                  </a:lnTo>
                  <a:lnTo>
                    <a:pt x="1376" y="146004"/>
                  </a:lnTo>
                  <a:lnTo>
                    <a:pt x="804" y="145707"/>
                  </a:lnTo>
                  <a:lnTo>
                    <a:pt x="0" y="135178"/>
                  </a:lnTo>
                  <a:lnTo>
                    <a:pt x="9162" y="96743"/>
                  </a:lnTo>
                  <a:lnTo>
                    <a:pt x="16274" y="57248"/>
                  </a:lnTo>
                  <a:lnTo>
                    <a:pt x="23556" y="21949"/>
                  </a:lnTo>
                  <a:lnTo>
                    <a:pt x="30507" y="9706"/>
                  </a:lnTo>
                  <a:lnTo>
                    <a:pt x="36419" y="3795"/>
                  </a:lnTo>
                  <a:lnTo>
                    <a:pt x="38983" y="2219"/>
                  </a:lnTo>
                  <a:lnTo>
                    <a:pt x="49334" y="0"/>
                  </a:lnTo>
                  <a:lnTo>
                    <a:pt x="59133" y="7007"/>
                  </a:lnTo>
                  <a:lnTo>
                    <a:pt x="64709" y="12827"/>
                  </a:lnTo>
                  <a:lnTo>
                    <a:pt x="75928" y="37872"/>
                  </a:lnTo>
                  <a:lnTo>
                    <a:pt x="80265" y="82304"/>
                  </a:lnTo>
                  <a:lnTo>
                    <a:pt x="75059" y="123902"/>
                  </a:lnTo>
                  <a:lnTo>
                    <a:pt x="63162" y="164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09"/>
            <p:cNvSpPr/>
            <p:nvPr>
              <p:custDataLst>
                <p:tags r:id="rId84"/>
              </p:custDataLst>
            </p:nvPr>
          </p:nvSpPr>
          <p:spPr>
            <a:xfrm>
              <a:off x="1697488" y="3581400"/>
              <a:ext cx="213863" cy="166001"/>
            </a:xfrm>
            <a:custGeom>
              <a:avLst/>
              <a:gdLst/>
              <a:ahLst/>
              <a:cxnLst/>
              <a:rect l="0" t="0" r="0" b="0"/>
              <a:pathLst>
                <a:path w="213863" h="166001">
                  <a:moveTo>
                    <a:pt x="10662" y="0"/>
                  </a:moveTo>
                  <a:lnTo>
                    <a:pt x="10662" y="0"/>
                  </a:lnTo>
                  <a:lnTo>
                    <a:pt x="5195" y="0"/>
                  </a:lnTo>
                  <a:lnTo>
                    <a:pt x="4900" y="705"/>
                  </a:lnTo>
                  <a:lnTo>
                    <a:pt x="2547" y="8789"/>
                  </a:lnTo>
                  <a:lnTo>
                    <a:pt x="0" y="17312"/>
                  </a:lnTo>
                  <a:lnTo>
                    <a:pt x="246" y="47660"/>
                  </a:lnTo>
                  <a:lnTo>
                    <a:pt x="10251" y="90789"/>
                  </a:lnTo>
                  <a:lnTo>
                    <a:pt x="30885" y="134298"/>
                  </a:lnTo>
                  <a:lnTo>
                    <a:pt x="42933" y="153057"/>
                  </a:lnTo>
                  <a:lnTo>
                    <a:pt x="51932" y="159188"/>
                  </a:lnTo>
                  <a:lnTo>
                    <a:pt x="75100" y="166000"/>
                  </a:lnTo>
                  <a:lnTo>
                    <a:pt x="92453" y="165265"/>
                  </a:lnTo>
                  <a:lnTo>
                    <a:pt x="99056" y="163093"/>
                  </a:lnTo>
                  <a:lnTo>
                    <a:pt x="112037" y="151273"/>
                  </a:lnTo>
                  <a:lnTo>
                    <a:pt x="124156" y="132849"/>
                  </a:lnTo>
                  <a:lnTo>
                    <a:pt x="138913" y="95415"/>
                  </a:lnTo>
                  <a:lnTo>
                    <a:pt x="152778" y="48246"/>
                  </a:lnTo>
                  <a:lnTo>
                    <a:pt x="156482" y="20759"/>
                  </a:lnTo>
                  <a:lnTo>
                    <a:pt x="156703" y="59280"/>
                  </a:lnTo>
                  <a:lnTo>
                    <a:pt x="160472" y="94000"/>
                  </a:lnTo>
                  <a:lnTo>
                    <a:pt x="177668" y="141521"/>
                  </a:lnTo>
                  <a:lnTo>
                    <a:pt x="183194" y="153680"/>
                  </a:lnTo>
                  <a:lnTo>
                    <a:pt x="185656" y="156781"/>
                  </a:lnTo>
                  <a:lnTo>
                    <a:pt x="188002" y="158143"/>
                  </a:lnTo>
                  <a:lnTo>
                    <a:pt x="190272" y="158345"/>
                  </a:lnTo>
                  <a:lnTo>
                    <a:pt x="213862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53"/>
          <p:cNvGrpSpPr/>
          <p:nvPr/>
        </p:nvGrpSpPr>
        <p:grpSpPr>
          <a:xfrm>
            <a:off x="3961660" y="3374541"/>
            <a:ext cx="769091" cy="474327"/>
            <a:chOff x="3961660" y="3374541"/>
            <a:chExt cx="769091" cy="474327"/>
          </a:xfrm>
        </p:grpSpPr>
        <p:sp>
          <p:nvSpPr>
            <p:cNvPr id="68" name="SMARTInkShape-210"/>
            <p:cNvSpPr/>
            <p:nvPr>
              <p:custDataLst>
                <p:tags r:id="rId69"/>
              </p:custDataLst>
            </p:nvPr>
          </p:nvSpPr>
          <p:spPr>
            <a:xfrm>
              <a:off x="4592725" y="3374541"/>
              <a:ext cx="138026" cy="311186"/>
            </a:xfrm>
            <a:custGeom>
              <a:avLst/>
              <a:gdLst/>
              <a:ahLst/>
              <a:cxnLst/>
              <a:rect l="0" t="0" r="0" b="0"/>
              <a:pathLst>
                <a:path w="138026" h="311186">
                  <a:moveTo>
                    <a:pt x="42775" y="3659"/>
                  </a:moveTo>
                  <a:lnTo>
                    <a:pt x="42775" y="3659"/>
                  </a:lnTo>
                  <a:lnTo>
                    <a:pt x="36033" y="288"/>
                  </a:lnTo>
                  <a:lnTo>
                    <a:pt x="34047" y="0"/>
                  </a:lnTo>
                  <a:lnTo>
                    <a:pt x="32723" y="515"/>
                  </a:lnTo>
                  <a:lnTo>
                    <a:pt x="31840" y="1563"/>
                  </a:lnTo>
                  <a:lnTo>
                    <a:pt x="27227" y="16522"/>
                  </a:lnTo>
                  <a:lnTo>
                    <a:pt x="24416" y="63481"/>
                  </a:lnTo>
                  <a:lnTo>
                    <a:pt x="24032" y="96568"/>
                  </a:lnTo>
                  <a:lnTo>
                    <a:pt x="18217" y="138085"/>
                  </a:lnTo>
                  <a:lnTo>
                    <a:pt x="9988" y="182643"/>
                  </a:lnTo>
                  <a:lnTo>
                    <a:pt x="3979" y="223613"/>
                  </a:lnTo>
                  <a:lnTo>
                    <a:pt x="0" y="268895"/>
                  </a:lnTo>
                  <a:lnTo>
                    <a:pt x="2192" y="297912"/>
                  </a:lnTo>
                  <a:lnTo>
                    <a:pt x="5136" y="303544"/>
                  </a:lnTo>
                  <a:lnTo>
                    <a:pt x="9216" y="307299"/>
                  </a:lnTo>
                  <a:lnTo>
                    <a:pt x="14052" y="309803"/>
                  </a:lnTo>
                  <a:lnTo>
                    <a:pt x="23189" y="310703"/>
                  </a:lnTo>
                  <a:lnTo>
                    <a:pt x="27601" y="309955"/>
                  </a:lnTo>
                  <a:lnTo>
                    <a:pt x="38148" y="301598"/>
                  </a:lnTo>
                  <a:lnTo>
                    <a:pt x="48479" y="288476"/>
                  </a:lnTo>
                  <a:lnTo>
                    <a:pt x="60861" y="253293"/>
                  </a:lnTo>
                  <a:lnTo>
                    <a:pt x="64127" y="220147"/>
                  </a:lnTo>
                  <a:lnTo>
                    <a:pt x="62142" y="202181"/>
                  </a:lnTo>
                  <a:lnTo>
                    <a:pt x="58909" y="194197"/>
                  </a:lnTo>
                  <a:lnTo>
                    <a:pt x="56353" y="192773"/>
                  </a:lnTo>
                  <a:lnTo>
                    <a:pt x="53238" y="192530"/>
                  </a:lnTo>
                  <a:lnTo>
                    <a:pt x="49751" y="193073"/>
                  </a:lnTo>
                  <a:lnTo>
                    <a:pt x="42112" y="201202"/>
                  </a:lnTo>
                  <a:lnTo>
                    <a:pt x="31760" y="221646"/>
                  </a:lnTo>
                  <a:lnTo>
                    <a:pt x="21941" y="257209"/>
                  </a:lnTo>
                  <a:lnTo>
                    <a:pt x="22099" y="284415"/>
                  </a:lnTo>
                  <a:lnTo>
                    <a:pt x="25463" y="291724"/>
                  </a:lnTo>
                  <a:lnTo>
                    <a:pt x="36727" y="303608"/>
                  </a:lnTo>
                  <a:lnTo>
                    <a:pt x="53022" y="309831"/>
                  </a:lnTo>
                  <a:lnTo>
                    <a:pt x="72023" y="311185"/>
                  </a:lnTo>
                  <a:lnTo>
                    <a:pt x="111086" y="300557"/>
                  </a:lnTo>
                  <a:lnTo>
                    <a:pt x="138025" y="28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11"/>
            <p:cNvSpPr/>
            <p:nvPr>
              <p:custDataLst>
                <p:tags r:id="rId70"/>
              </p:custDataLst>
            </p:nvPr>
          </p:nvSpPr>
          <p:spPr>
            <a:xfrm>
              <a:off x="4388244" y="3480543"/>
              <a:ext cx="106643" cy="368325"/>
            </a:xfrm>
            <a:custGeom>
              <a:avLst/>
              <a:gdLst/>
              <a:ahLst/>
              <a:cxnLst/>
              <a:rect l="0" t="0" r="0" b="0"/>
              <a:pathLst>
                <a:path w="106643" h="368325">
                  <a:moveTo>
                    <a:pt x="50406" y="107207"/>
                  </a:moveTo>
                  <a:lnTo>
                    <a:pt x="50406" y="107207"/>
                  </a:lnTo>
                  <a:lnTo>
                    <a:pt x="44939" y="107207"/>
                  </a:lnTo>
                  <a:lnTo>
                    <a:pt x="40946" y="113949"/>
                  </a:lnTo>
                  <a:lnTo>
                    <a:pt x="38133" y="159304"/>
                  </a:lnTo>
                  <a:lnTo>
                    <a:pt x="35951" y="204723"/>
                  </a:lnTo>
                  <a:lnTo>
                    <a:pt x="32693" y="237330"/>
                  </a:lnTo>
                  <a:lnTo>
                    <a:pt x="28893" y="270638"/>
                  </a:lnTo>
                  <a:lnTo>
                    <a:pt x="19416" y="317752"/>
                  </a:lnTo>
                  <a:lnTo>
                    <a:pt x="6334" y="361417"/>
                  </a:lnTo>
                  <a:lnTo>
                    <a:pt x="2596" y="367650"/>
                  </a:lnTo>
                  <a:lnTo>
                    <a:pt x="1600" y="368324"/>
                  </a:lnTo>
                  <a:lnTo>
                    <a:pt x="935" y="368069"/>
                  </a:lnTo>
                  <a:lnTo>
                    <a:pt x="0" y="360966"/>
                  </a:lnTo>
                  <a:lnTo>
                    <a:pt x="6565" y="313598"/>
                  </a:lnTo>
                  <a:lnTo>
                    <a:pt x="11166" y="279370"/>
                  </a:lnTo>
                  <a:lnTo>
                    <a:pt x="17914" y="238287"/>
                  </a:lnTo>
                  <a:lnTo>
                    <a:pt x="21689" y="214349"/>
                  </a:lnTo>
                  <a:lnTo>
                    <a:pt x="25617" y="188513"/>
                  </a:lnTo>
                  <a:lnTo>
                    <a:pt x="29647" y="161411"/>
                  </a:lnTo>
                  <a:lnTo>
                    <a:pt x="34450" y="135582"/>
                  </a:lnTo>
                  <a:lnTo>
                    <a:pt x="39769" y="110601"/>
                  </a:lnTo>
                  <a:lnTo>
                    <a:pt x="51323" y="65677"/>
                  </a:lnTo>
                  <a:lnTo>
                    <a:pt x="68317" y="20113"/>
                  </a:lnTo>
                  <a:lnTo>
                    <a:pt x="75535" y="5469"/>
                  </a:lnTo>
                  <a:lnTo>
                    <a:pt x="78447" y="1987"/>
                  </a:lnTo>
                  <a:lnTo>
                    <a:pt x="81094" y="371"/>
                  </a:lnTo>
                  <a:lnTo>
                    <a:pt x="83565" y="0"/>
                  </a:lnTo>
                  <a:lnTo>
                    <a:pt x="91954" y="7113"/>
                  </a:lnTo>
                  <a:lnTo>
                    <a:pt x="97155" y="12961"/>
                  </a:lnTo>
                  <a:lnTo>
                    <a:pt x="102933" y="32629"/>
                  </a:lnTo>
                  <a:lnTo>
                    <a:pt x="106642" y="75385"/>
                  </a:lnTo>
                  <a:lnTo>
                    <a:pt x="100543" y="102325"/>
                  </a:lnTo>
                  <a:lnTo>
                    <a:pt x="89799" y="128181"/>
                  </a:lnTo>
                  <a:lnTo>
                    <a:pt x="76145" y="143340"/>
                  </a:lnTo>
                  <a:lnTo>
                    <a:pt x="28768" y="171965"/>
                  </a:lnTo>
                  <a:lnTo>
                    <a:pt x="21652" y="175548"/>
                  </a:lnTo>
                  <a:lnTo>
                    <a:pt x="22064" y="176051"/>
                  </a:lnTo>
                  <a:lnTo>
                    <a:pt x="31356" y="177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12"/>
            <p:cNvSpPr/>
            <p:nvPr>
              <p:custDataLst>
                <p:tags r:id="rId71"/>
              </p:custDataLst>
            </p:nvPr>
          </p:nvSpPr>
          <p:spPr>
            <a:xfrm>
              <a:off x="4235450" y="3546899"/>
              <a:ext cx="120651" cy="148802"/>
            </a:xfrm>
            <a:custGeom>
              <a:avLst/>
              <a:gdLst/>
              <a:ahLst/>
              <a:cxnLst/>
              <a:rect l="0" t="0" r="0" b="0"/>
              <a:pathLst>
                <a:path w="120651" h="148802">
                  <a:moveTo>
                    <a:pt x="0" y="66251"/>
                  </a:moveTo>
                  <a:lnTo>
                    <a:pt x="0" y="66251"/>
                  </a:lnTo>
                  <a:lnTo>
                    <a:pt x="6272" y="66251"/>
                  </a:lnTo>
                  <a:lnTo>
                    <a:pt x="7051" y="54714"/>
                  </a:lnTo>
                  <a:lnTo>
                    <a:pt x="12124" y="44175"/>
                  </a:lnTo>
                  <a:lnTo>
                    <a:pt x="22956" y="32115"/>
                  </a:lnTo>
                  <a:lnTo>
                    <a:pt x="39963" y="20310"/>
                  </a:lnTo>
                  <a:lnTo>
                    <a:pt x="84812" y="2911"/>
                  </a:lnTo>
                  <a:lnTo>
                    <a:pt x="88292" y="741"/>
                  </a:lnTo>
                  <a:lnTo>
                    <a:pt x="91317" y="0"/>
                  </a:lnTo>
                  <a:lnTo>
                    <a:pt x="94039" y="211"/>
                  </a:lnTo>
                  <a:lnTo>
                    <a:pt x="96559" y="1058"/>
                  </a:lnTo>
                  <a:lnTo>
                    <a:pt x="101241" y="5762"/>
                  </a:lnTo>
                  <a:lnTo>
                    <a:pt x="103477" y="8991"/>
                  </a:lnTo>
                  <a:lnTo>
                    <a:pt x="106624" y="30392"/>
                  </a:lnTo>
                  <a:lnTo>
                    <a:pt x="102750" y="72617"/>
                  </a:lnTo>
                  <a:lnTo>
                    <a:pt x="101701" y="116495"/>
                  </a:lnTo>
                  <a:lnTo>
                    <a:pt x="101606" y="145888"/>
                  </a:lnTo>
                  <a:lnTo>
                    <a:pt x="102309" y="146859"/>
                  </a:lnTo>
                  <a:lnTo>
                    <a:pt x="104973" y="147937"/>
                  </a:lnTo>
                  <a:lnTo>
                    <a:pt x="120650" y="148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13"/>
            <p:cNvSpPr/>
            <p:nvPr>
              <p:custDataLst>
                <p:tags r:id="rId72"/>
              </p:custDataLst>
            </p:nvPr>
          </p:nvSpPr>
          <p:spPr>
            <a:xfrm>
              <a:off x="4077726" y="3548861"/>
              <a:ext cx="208525" cy="132809"/>
            </a:xfrm>
            <a:custGeom>
              <a:avLst/>
              <a:gdLst/>
              <a:ahLst/>
              <a:cxnLst/>
              <a:rect l="0" t="0" r="0" b="0"/>
              <a:pathLst>
                <a:path w="208525" h="132809">
                  <a:moveTo>
                    <a:pt x="62474" y="51589"/>
                  </a:moveTo>
                  <a:lnTo>
                    <a:pt x="62474" y="51589"/>
                  </a:lnTo>
                  <a:lnTo>
                    <a:pt x="62474" y="33291"/>
                  </a:lnTo>
                  <a:lnTo>
                    <a:pt x="60592" y="27464"/>
                  </a:lnTo>
                  <a:lnTo>
                    <a:pt x="59103" y="24922"/>
                  </a:lnTo>
                  <a:lnTo>
                    <a:pt x="56699" y="23228"/>
                  </a:lnTo>
                  <a:lnTo>
                    <a:pt x="50264" y="21345"/>
                  </a:lnTo>
                  <a:lnTo>
                    <a:pt x="38938" y="26153"/>
                  </a:lnTo>
                  <a:lnTo>
                    <a:pt x="31967" y="30398"/>
                  </a:lnTo>
                  <a:lnTo>
                    <a:pt x="20458" y="44523"/>
                  </a:lnTo>
                  <a:lnTo>
                    <a:pt x="1572" y="78964"/>
                  </a:lnTo>
                  <a:lnTo>
                    <a:pt x="0" y="87478"/>
                  </a:lnTo>
                  <a:lnTo>
                    <a:pt x="2017" y="104464"/>
                  </a:lnTo>
                  <a:lnTo>
                    <a:pt x="7617" y="115776"/>
                  </a:lnTo>
                  <a:lnTo>
                    <a:pt x="11086" y="119780"/>
                  </a:lnTo>
                  <a:lnTo>
                    <a:pt x="20585" y="124229"/>
                  </a:lnTo>
                  <a:lnTo>
                    <a:pt x="26081" y="125416"/>
                  </a:lnTo>
                  <a:lnTo>
                    <a:pt x="31862" y="123385"/>
                  </a:lnTo>
                  <a:lnTo>
                    <a:pt x="43929" y="113602"/>
                  </a:lnTo>
                  <a:lnTo>
                    <a:pt x="55882" y="95598"/>
                  </a:lnTo>
                  <a:lnTo>
                    <a:pt x="60520" y="76858"/>
                  </a:lnTo>
                  <a:lnTo>
                    <a:pt x="62302" y="54457"/>
                  </a:lnTo>
                  <a:lnTo>
                    <a:pt x="63065" y="54912"/>
                  </a:lnTo>
                  <a:lnTo>
                    <a:pt x="67510" y="63000"/>
                  </a:lnTo>
                  <a:lnTo>
                    <a:pt x="85073" y="108740"/>
                  </a:lnTo>
                  <a:lnTo>
                    <a:pt x="86629" y="112267"/>
                  </a:lnTo>
                  <a:lnTo>
                    <a:pt x="88455" y="112502"/>
                  </a:lnTo>
                  <a:lnTo>
                    <a:pt x="94247" y="110882"/>
                  </a:lnTo>
                  <a:lnTo>
                    <a:pt x="101525" y="102165"/>
                  </a:lnTo>
                  <a:lnTo>
                    <a:pt x="126057" y="55481"/>
                  </a:lnTo>
                  <a:lnTo>
                    <a:pt x="137566" y="25616"/>
                  </a:lnTo>
                  <a:lnTo>
                    <a:pt x="137935" y="25807"/>
                  </a:lnTo>
                  <a:lnTo>
                    <a:pt x="137823" y="43439"/>
                  </a:lnTo>
                  <a:lnTo>
                    <a:pt x="133619" y="83610"/>
                  </a:lnTo>
                  <a:lnTo>
                    <a:pt x="126613" y="131145"/>
                  </a:lnTo>
                  <a:lnTo>
                    <a:pt x="126258" y="132808"/>
                  </a:lnTo>
                  <a:lnTo>
                    <a:pt x="140732" y="88584"/>
                  </a:lnTo>
                  <a:lnTo>
                    <a:pt x="155748" y="47210"/>
                  </a:lnTo>
                  <a:lnTo>
                    <a:pt x="170870" y="17223"/>
                  </a:lnTo>
                  <a:lnTo>
                    <a:pt x="183256" y="3777"/>
                  </a:lnTo>
                  <a:lnTo>
                    <a:pt x="187445" y="664"/>
                  </a:lnTo>
                  <a:lnTo>
                    <a:pt x="190238" y="0"/>
                  </a:lnTo>
                  <a:lnTo>
                    <a:pt x="192100" y="969"/>
                  </a:lnTo>
                  <a:lnTo>
                    <a:pt x="194874" y="7219"/>
                  </a:lnTo>
                  <a:lnTo>
                    <a:pt x="205804" y="50928"/>
                  </a:lnTo>
                  <a:lnTo>
                    <a:pt x="208165" y="94001"/>
                  </a:lnTo>
                  <a:lnTo>
                    <a:pt x="208521" y="121170"/>
                  </a:lnTo>
                  <a:lnTo>
                    <a:pt x="208524" y="115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14"/>
            <p:cNvSpPr/>
            <p:nvPr>
              <p:custDataLst>
                <p:tags r:id="rId73"/>
              </p:custDataLst>
            </p:nvPr>
          </p:nvSpPr>
          <p:spPr>
            <a:xfrm>
              <a:off x="3961660" y="3520266"/>
              <a:ext cx="126941" cy="186387"/>
            </a:xfrm>
            <a:custGeom>
              <a:avLst/>
              <a:gdLst/>
              <a:ahLst/>
              <a:cxnLst/>
              <a:rect l="0" t="0" r="0" b="0"/>
              <a:pathLst>
                <a:path w="126941" h="186387">
                  <a:moveTo>
                    <a:pt x="76940" y="29384"/>
                  </a:moveTo>
                  <a:lnTo>
                    <a:pt x="76940" y="29384"/>
                  </a:lnTo>
                  <a:lnTo>
                    <a:pt x="50425" y="17174"/>
                  </a:lnTo>
                  <a:lnTo>
                    <a:pt x="30989" y="2957"/>
                  </a:lnTo>
                  <a:lnTo>
                    <a:pt x="22180" y="0"/>
                  </a:lnTo>
                  <a:lnTo>
                    <a:pt x="18561" y="623"/>
                  </a:lnTo>
                  <a:lnTo>
                    <a:pt x="15443" y="2448"/>
                  </a:lnTo>
                  <a:lnTo>
                    <a:pt x="12659" y="5077"/>
                  </a:lnTo>
                  <a:lnTo>
                    <a:pt x="9565" y="11760"/>
                  </a:lnTo>
                  <a:lnTo>
                    <a:pt x="8740" y="15518"/>
                  </a:lnTo>
                  <a:lnTo>
                    <a:pt x="13468" y="27219"/>
                  </a:lnTo>
                  <a:lnTo>
                    <a:pt x="24741" y="41827"/>
                  </a:lnTo>
                  <a:lnTo>
                    <a:pt x="66472" y="76083"/>
                  </a:lnTo>
                  <a:lnTo>
                    <a:pt x="108739" y="113240"/>
                  </a:lnTo>
                  <a:lnTo>
                    <a:pt x="125481" y="135840"/>
                  </a:lnTo>
                  <a:lnTo>
                    <a:pt x="126940" y="142688"/>
                  </a:lnTo>
                  <a:lnTo>
                    <a:pt x="124797" y="155941"/>
                  </a:lnTo>
                  <a:lnTo>
                    <a:pt x="113497" y="167005"/>
                  </a:lnTo>
                  <a:lnTo>
                    <a:pt x="87301" y="179286"/>
                  </a:lnTo>
                  <a:lnTo>
                    <a:pt x="43473" y="186386"/>
                  </a:lnTo>
                  <a:lnTo>
                    <a:pt x="13323" y="180874"/>
                  </a:lnTo>
                  <a:lnTo>
                    <a:pt x="7012" y="177650"/>
                  </a:lnTo>
                  <a:lnTo>
                    <a:pt x="2805" y="174089"/>
                  </a:lnTo>
                  <a:lnTo>
                    <a:pt x="0" y="170304"/>
                  </a:lnTo>
                  <a:lnTo>
                    <a:pt x="1657" y="165664"/>
                  </a:lnTo>
                  <a:lnTo>
                    <a:pt x="26140" y="143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54"/>
          <p:cNvGrpSpPr/>
          <p:nvPr/>
        </p:nvGrpSpPr>
        <p:grpSpPr>
          <a:xfrm>
            <a:off x="5238750" y="3435350"/>
            <a:ext cx="933451" cy="259913"/>
            <a:chOff x="5238750" y="3435350"/>
            <a:chExt cx="933451" cy="259913"/>
          </a:xfrm>
        </p:grpSpPr>
        <p:sp>
          <p:nvSpPr>
            <p:cNvPr id="74" name="SMARTInkShape-215"/>
            <p:cNvSpPr/>
            <p:nvPr>
              <p:custDataLst>
                <p:tags r:id="rId63"/>
              </p:custDataLst>
            </p:nvPr>
          </p:nvSpPr>
          <p:spPr>
            <a:xfrm>
              <a:off x="6016829" y="3532005"/>
              <a:ext cx="155372" cy="156720"/>
            </a:xfrm>
            <a:custGeom>
              <a:avLst/>
              <a:gdLst/>
              <a:ahLst/>
              <a:cxnLst/>
              <a:rect l="0" t="0" r="0" b="0"/>
              <a:pathLst>
                <a:path w="155372" h="156720">
                  <a:moveTo>
                    <a:pt x="66471" y="17645"/>
                  </a:moveTo>
                  <a:lnTo>
                    <a:pt x="66471" y="17645"/>
                  </a:lnTo>
                  <a:lnTo>
                    <a:pt x="66471" y="10903"/>
                  </a:lnTo>
                  <a:lnTo>
                    <a:pt x="64354" y="8211"/>
                  </a:lnTo>
                  <a:lnTo>
                    <a:pt x="52673" y="1758"/>
                  </a:lnTo>
                  <a:lnTo>
                    <a:pt x="46697" y="0"/>
                  </a:lnTo>
                  <a:lnTo>
                    <a:pt x="39808" y="1101"/>
                  </a:lnTo>
                  <a:lnTo>
                    <a:pt x="32043" y="4648"/>
                  </a:lnTo>
                  <a:lnTo>
                    <a:pt x="23888" y="10928"/>
                  </a:lnTo>
                  <a:lnTo>
                    <a:pt x="7992" y="32510"/>
                  </a:lnTo>
                  <a:lnTo>
                    <a:pt x="1675" y="51298"/>
                  </a:lnTo>
                  <a:lnTo>
                    <a:pt x="0" y="81709"/>
                  </a:lnTo>
                  <a:lnTo>
                    <a:pt x="3062" y="101151"/>
                  </a:lnTo>
                  <a:lnTo>
                    <a:pt x="9127" y="116848"/>
                  </a:lnTo>
                  <a:lnTo>
                    <a:pt x="18406" y="127117"/>
                  </a:lnTo>
                  <a:lnTo>
                    <a:pt x="23845" y="130842"/>
                  </a:lnTo>
                  <a:lnTo>
                    <a:pt x="28881" y="132621"/>
                  </a:lnTo>
                  <a:lnTo>
                    <a:pt x="38241" y="132716"/>
                  </a:lnTo>
                  <a:lnTo>
                    <a:pt x="51443" y="128802"/>
                  </a:lnTo>
                  <a:lnTo>
                    <a:pt x="64291" y="119803"/>
                  </a:lnTo>
                  <a:lnTo>
                    <a:pt x="95215" y="76052"/>
                  </a:lnTo>
                  <a:lnTo>
                    <a:pt x="107087" y="45985"/>
                  </a:lnTo>
                  <a:lnTo>
                    <a:pt x="110417" y="27170"/>
                  </a:lnTo>
                  <a:lnTo>
                    <a:pt x="109878" y="26112"/>
                  </a:lnTo>
                  <a:lnTo>
                    <a:pt x="108815" y="25406"/>
                  </a:lnTo>
                  <a:lnTo>
                    <a:pt x="107400" y="24935"/>
                  </a:lnTo>
                  <a:lnTo>
                    <a:pt x="102065" y="31939"/>
                  </a:lnTo>
                  <a:lnTo>
                    <a:pt x="80122" y="71738"/>
                  </a:lnTo>
                  <a:lnTo>
                    <a:pt x="73783" y="114888"/>
                  </a:lnTo>
                  <a:lnTo>
                    <a:pt x="73717" y="142373"/>
                  </a:lnTo>
                  <a:lnTo>
                    <a:pt x="76277" y="150220"/>
                  </a:lnTo>
                  <a:lnTo>
                    <a:pt x="78652" y="152595"/>
                  </a:lnTo>
                  <a:lnTo>
                    <a:pt x="85054" y="155234"/>
                  </a:lnTo>
                  <a:lnTo>
                    <a:pt x="96594" y="156719"/>
                  </a:lnTo>
                  <a:lnTo>
                    <a:pt x="141321" y="137517"/>
                  </a:lnTo>
                  <a:lnTo>
                    <a:pt x="155371" y="131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16"/>
            <p:cNvSpPr/>
            <p:nvPr>
              <p:custDataLst>
                <p:tags r:id="rId64"/>
              </p:custDataLst>
            </p:nvPr>
          </p:nvSpPr>
          <p:spPr>
            <a:xfrm>
              <a:off x="5748648" y="3525617"/>
              <a:ext cx="225643" cy="157384"/>
            </a:xfrm>
            <a:custGeom>
              <a:avLst/>
              <a:gdLst/>
              <a:ahLst/>
              <a:cxnLst/>
              <a:rect l="0" t="0" r="0" b="0"/>
              <a:pathLst>
                <a:path w="225643" h="157384">
                  <a:moveTo>
                    <a:pt x="55252" y="49433"/>
                  </a:moveTo>
                  <a:lnTo>
                    <a:pt x="55252" y="49433"/>
                  </a:lnTo>
                  <a:lnTo>
                    <a:pt x="60278" y="37499"/>
                  </a:lnTo>
                  <a:lnTo>
                    <a:pt x="61525" y="13123"/>
                  </a:lnTo>
                  <a:lnTo>
                    <a:pt x="60845" y="10409"/>
                  </a:lnTo>
                  <a:lnTo>
                    <a:pt x="59687" y="8601"/>
                  </a:lnTo>
                  <a:lnTo>
                    <a:pt x="58208" y="7395"/>
                  </a:lnTo>
                  <a:lnTo>
                    <a:pt x="46015" y="5697"/>
                  </a:lnTo>
                  <a:lnTo>
                    <a:pt x="36800" y="9064"/>
                  </a:lnTo>
                  <a:lnTo>
                    <a:pt x="32368" y="11936"/>
                  </a:lnTo>
                  <a:lnTo>
                    <a:pt x="16016" y="32835"/>
                  </a:lnTo>
                  <a:lnTo>
                    <a:pt x="4507" y="64741"/>
                  </a:lnTo>
                  <a:lnTo>
                    <a:pt x="0" y="97635"/>
                  </a:lnTo>
                  <a:lnTo>
                    <a:pt x="2708" y="113424"/>
                  </a:lnTo>
                  <a:lnTo>
                    <a:pt x="12574" y="131688"/>
                  </a:lnTo>
                  <a:lnTo>
                    <a:pt x="15511" y="132492"/>
                  </a:lnTo>
                  <a:lnTo>
                    <a:pt x="18881" y="131617"/>
                  </a:lnTo>
                  <a:lnTo>
                    <a:pt x="22537" y="129622"/>
                  </a:lnTo>
                  <a:lnTo>
                    <a:pt x="34427" y="116702"/>
                  </a:lnTo>
                  <a:lnTo>
                    <a:pt x="56565" y="70331"/>
                  </a:lnTo>
                  <a:lnTo>
                    <a:pt x="60110" y="61113"/>
                  </a:lnTo>
                  <a:lnTo>
                    <a:pt x="60607" y="60747"/>
                  </a:lnTo>
                  <a:lnTo>
                    <a:pt x="91438" y="106268"/>
                  </a:lnTo>
                  <a:lnTo>
                    <a:pt x="107367" y="122168"/>
                  </a:lnTo>
                  <a:lnTo>
                    <a:pt x="119336" y="127621"/>
                  </a:lnTo>
                  <a:lnTo>
                    <a:pt x="125491" y="129075"/>
                  </a:lnTo>
                  <a:lnTo>
                    <a:pt x="137975" y="126927"/>
                  </a:lnTo>
                  <a:lnTo>
                    <a:pt x="144268" y="124380"/>
                  </a:lnTo>
                  <a:lnTo>
                    <a:pt x="148463" y="120564"/>
                  </a:lnTo>
                  <a:lnTo>
                    <a:pt x="153123" y="110680"/>
                  </a:lnTo>
                  <a:lnTo>
                    <a:pt x="156524" y="74635"/>
                  </a:lnTo>
                  <a:lnTo>
                    <a:pt x="153384" y="59096"/>
                  </a:lnTo>
                  <a:lnTo>
                    <a:pt x="151782" y="55609"/>
                  </a:lnTo>
                  <a:lnTo>
                    <a:pt x="151356" y="55667"/>
                  </a:lnTo>
                  <a:lnTo>
                    <a:pt x="156044" y="80191"/>
                  </a:lnTo>
                  <a:lnTo>
                    <a:pt x="156781" y="124663"/>
                  </a:lnTo>
                  <a:lnTo>
                    <a:pt x="156845" y="142600"/>
                  </a:lnTo>
                  <a:lnTo>
                    <a:pt x="153706" y="97217"/>
                  </a:lnTo>
                  <a:lnTo>
                    <a:pt x="162973" y="53933"/>
                  </a:lnTo>
                  <a:lnTo>
                    <a:pt x="178737" y="6473"/>
                  </a:lnTo>
                  <a:lnTo>
                    <a:pt x="179910" y="1743"/>
                  </a:lnTo>
                  <a:lnTo>
                    <a:pt x="182102" y="0"/>
                  </a:lnTo>
                  <a:lnTo>
                    <a:pt x="184974" y="250"/>
                  </a:lnTo>
                  <a:lnTo>
                    <a:pt x="188300" y="1828"/>
                  </a:lnTo>
                  <a:lnTo>
                    <a:pt x="193877" y="11107"/>
                  </a:lnTo>
                  <a:lnTo>
                    <a:pt x="214121" y="57556"/>
                  </a:lnTo>
                  <a:lnTo>
                    <a:pt x="224008" y="100165"/>
                  </a:lnTo>
                  <a:lnTo>
                    <a:pt x="225642" y="137932"/>
                  </a:lnTo>
                  <a:lnTo>
                    <a:pt x="220352" y="157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17"/>
            <p:cNvSpPr/>
            <p:nvPr>
              <p:custDataLst>
                <p:tags r:id="rId65"/>
              </p:custDataLst>
            </p:nvPr>
          </p:nvSpPr>
          <p:spPr>
            <a:xfrm>
              <a:off x="5689600" y="343535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133350"/>
                  </a:moveTo>
                  <a:lnTo>
                    <a:pt x="0" y="133350"/>
                  </a:lnTo>
                  <a:lnTo>
                    <a:pt x="6742" y="96269"/>
                  </a:lnTo>
                  <a:lnTo>
                    <a:pt x="7563" y="49612"/>
                  </a:lnTo>
                  <a:lnTo>
                    <a:pt x="11924" y="5331"/>
                  </a:lnTo>
                  <a:lnTo>
                    <a:pt x="12888" y="3554"/>
                  </a:lnTo>
                  <a:lnTo>
                    <a:pt x="14237" y="236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18"/>
            <p:cNvSpPr/>
            <p:nvPr>
              <p:custDataLst>
                <p:tags r:id="rId66"/>
              </p:custDataLst>
            </p:nvPr>
          </p:nvSpPr>
          <p:spPr>
            <a:xfrm>
              <a:off x="5676900" y="3556000"/>
              <a:ext cx="5471" cy="107951"/>
            </a:xfrm>
            <a:custGeom>
              <a:avLst/>
              <a:gdLst/>
              <a:ahLst/>
              <a:cxnLst/>
              <a:rect l="0" t="0" r="0" b="0"/>
              <a:pathLst>
                <a:path w="5471" h="107951">
                  <a:moveTo>
                    <a:pt x="0" y="0"/>
                  </a:moveTo>
                  <a:lnTo>
                    <a:pt x="0" y="0"/>
                  </a:lnTo>
                  <a:lnTo>
                    <a:pt x="5026" y="40495"/>
                  </a:lnTo>
                  <a:lnTo>
                    <a:pt x="5470" y="8485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19"/>
            <p:cNvSpPr/>
            <p:nvPr>
              <p:custDataLst>
                <p:tags r:id="rId67"/>
              </p:custDataLst>
            </p:nvPr>
          </p:nvSpPr>
          <p:spPr>
            <a:xfrm>
              <a:off x="5382220" y="3534486"/>
              <a:ext cx="243881" cy="160777"/>
            </a:xfrm>
            <a:custGeom>
              <a:avLst/>
              <a:gdLst/>
              <a:ahLst/>
              <a:cxnLst/>
              <a:rect l="0" t="0" r="0" b="0"/>
              <a:pathLst>
                <a:path w="243881" h="160777">
                  <a:moveTo>
                    <a:pt x="91480" y="65964"/>
                  </a:moveTo>
                  <a:lnTo>
                    <a:pt x="91480" y="65964"/>
                  </a:lnTo>
                  <a:lnTo>
                    <a:pt x="73902" y="24519"/>
                  </a:lnTo>
                  <a:lnTo>
                    <a:pt x="67061" y="12934"/>
                  </a:lnTo>
                  <a:lnTo>
                    <a:pt x="60384" y="5916"/>
                  </a:lnTo>
                  <a:lnTo>
                    <a:pt x="53816" y="1943"/>
                  </a:lnTo>
                  <a:lnTo>
                    <a:pt x="47321" y="0"/>
                  </a:lnTo>
                  <a:lnTo>
                    <a:pt x="40874" y="821"/>
                  </a:lnTo>
                  <a:lnTo>
                    <a:pt x="28066" y="7378"/>
                  </a:lnTo>
                  <a:lnTo>
                    <a:pt x="8955" y="33083"/>
                  </a:lnTo>
                  <a:lnTo>
                    <a:pt x="0" y="67510"/>
                  </a:lnTo>
                  <a:lnTo>
                    <a:pt x="1668" y="88288"/>
                  </a:lnTo>
                  <a:lnTo>
                    <a:pt x="7114" y="104814"/>
                  </a:lnTo>
                  <a:lnTo>
                    <a:pt x="14237" y="114510"/>
                  </a:lnTo>
                  <a:lnTo>
                    <a:pt x="20229" y="114556"/>
                  </a:lnTo>
                  <a:lnTo>
                    <a:pt x="36295" y="107080"/>
                  </a:lnTo>
                  <a:lnTo>
                    <a:pt x="55060" y="90376"/>
                  </a:lnTo>
                  <a:lnTo>
                    <a:pt x="73337" y="64227"/>
                  </a:lnTo>
                  <a:lnTo>
                    <a:pt x="76562" y="61984"/>
                  </a:lnTo>
                  <a:lnTo>
                    <a:pt x="79418" y="61194"/>
                  </a:lnTo>
                  <a:lnTo>
                    <a:pt x="82028" y="62784"/>
                  </a:lnTo>
                  <a:lnTo>
                    <a:pt x="107472" y="99790"/>
                  </a:lnTo>
                  <a:lnTo>
                    <a:pt x="109902" y="99803"/>
                  </a:lnTo>
                  <a:lnTo>
                    <a:pt x="116366" y="96055"/>
                  </a:lnTo>
                  <a:lnTo>
                    <a:pt x="122060" y="87805"/>
                  </a:lnTo>
                  <a:lnTo>
                    <a:pt x="145879" y="41636"/>
                  </a:lnTo>
                  <a:lnTo>
                    <a:pt x="151640" y="33985"/>
                  </a:lnTo>
                  <a:lnTo>
                    <a:pt x="156554" y="30584"/>
                  </a:lnTo>
                  <a:lnTo>
                    <a:pt x="158851" y="31089"/>
                  </a:lnTo>
                  <a:lnTo>
                    <a:pt x="163286" y="35412"/>
                  </a:lnTo>
                  <a:lnTo>
                    <a:pt x="170470" y="82350"/>
                  </a:lnTo>
                  <a:lnTo>
                    <a:pt x="166559" y="126638"/>
                  </a:lnTo>
                  <a:lnTo>
                    <a:pt x="161314" y="159169"/>
                  </a:lnTo>
                  <a:lnTo>
                    <a:pt x="159908" y="160556"/>
                  </a:lnTo>
                  <a:lnTo>
                    <a:pt x="158265" y="160776"/>
                  </a:lnTo>
                  <a:lnTo>
                    <a:pt x="157170" y="158099"/>
                  </a:lnTo>
                  <a:lnTo>
                    <a:pt x="156334" y="140144"/>
                  </a:lnTo>
                  <a:lnTo>
                    <a:pt x="165779" y="99065"/>
                  </a:lnTo>
                  <a:lnTo>
                    <a:pt x="183579" y="60014"/>
                  </a:lnTo>
                  <a:lnTo>
                    <a:pt x="211508" y="19006"/>
                  </a:lnTo>
                  <a:lnTo>
                    <a:pt x="222672" y="9816"/>
                  </a:lnTo>
                  <a:lnTo>
                    <a:pt x="243880" y="2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20"/>
            <p:cNvSpPr/>
            <p:nvPr>
              <p:custDataLst>
                <p:tags r:id="rId68"/>
              </p:custDataLst>
            </p:nvPr>
          </p:nvSpPr>
          <p:spPr>
            <a:xfrm>
              <a:off x="5238750" y="3505200"/>
              <a:ext cx="139701" cy="186611"/>
            </a:xfrm>
            <a:custGeom>
              <a:avLst/>
              <a:gdLst/>
              <a:ahLst/>
              <a:cxnLst/>
              <a:rect l="0" t="0" r="0" b="0"/>
              <a:pathLst>
                <a:path w="139701" h="186611">
                  <a:moveTo>
                    <a:pt x="0" y="12700"/>
                  </a:moveTo>
                  <a:lnTo>
                    <a:pt x="0" y="12700"/>
                  </a:lnTo>
                  <a:lnTo>
                    <a:pt x="0" y="9041"/>
                  </a:lnTo>
                  <a:lnTo>
                    <a:pt x="0" y="10604"/>
                  </a:lnTo>
                  <a:lnTo>
                    <a:pt x="1881" y="13650"/>
                  </a:lnTo>
                  <a:lnTo>
                    <a:pt x="5774" y="20178"/>
                  </a:lnTo>
                  <a:lnTo>
                    <a:pt x="21654" y="56876"/>
                  </a:lnTo>
                  <a:lnTo>
                    <a:pt x="38871" y="98932"/>
                  </a:lnTo>
                  <a:lnTo>
                    <a:pt x="57378" y="141496"/>
                  </a:lnTo>
                  <a:lnTo>
                    <a:pt x="79223" y="177371"/>
                  </a:lnTo>
                  <a:lnTo>
                    <a:pt x="86481" y="184664"/>
                  </a:lnTo>
                  <a:lnTo>
                    <a:pt x="89404" y="186610"/>
                  </a:lnTo>
                  <a:lnTo>
                    <a:pt x="92764" y="185790"/>
                  </a:lnTo>
                  <a:lnTo>
                    <a:pt x="100259" y="179234"/>
                  </a:lnTo>
                  <a:lnTo>
                    <a:pt x="115864" y="137501"/>
                  </a:lnTo>
                  <a:lnTo>
                    <a:pt x="123387" y="95382"/>
                  </a:lnTo>
                  <a:lnTo>
                    <a:pt x="125930" y="50290"/>
                  </a:lnTo>
                  <a:lnTo>
                    <a:pt x="126859" y="9323"/>
                  </a:lnTo>
                  <a:lnTo>
                    <a:pt x="128317" y="6215"/>
                  </a:lnTo>
                  <a:lnTo>
                    <a:pt x="130701" y="414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55"/>
          <p:cNvGrpSpPr/>
          <p:nvPr/>
        </p:nvGrpSpPr>
        <p:grpSpPr>
          <a:xfrm>
            <a:off x="6590333" y="3568700"/>
            <a:ext cx="147018" cy="85303"/>
            <a:chOff x="6590333" y="3568700"/>
            <a:chExt cx="147018" cy="85303"/>
          </a:xfrm>
        </p:grpSpPr>
        <p:sp>
          <p:nvSpPr>
            <p:cNvPr id="81" name="SMARTInkShape-221"/>
            <p:cNvSpPr/>
            <p:nvPr>
              <p:custDataLst>
                <p:tags r:id="rId61"/>
              </p:custDataLst>
            </p:nvPr>
          </p:nvSpPr>
          <p:spPr>
            <a:xfrm>
              <a:off x="6590333" y="3644900"/>
              <a:ext cx="147018" cy="9103"/>
            </a:xfrm>
            <a:custGeom>
              <a:avLst/>
              <a:gdLst/>
              <a:ahLst/>
              <a:cxnLst/>
              <a:rect l="0" t="0" r="0" b="0"/>
              <a:pathLst>
                <a:path w="147018" h="9103">
                  <a:moveTo>
                    <a:pt x="7317" y="0"/>
                  </a:moveTo>
                  <a:lnTo>
                    <a:pt x="7317" y="0"/>
                  </a:lnTo>
                  <a:lnTo>
                    <a:pt x="575" y="3371"/>
                  </a:lnTo>
                  <a:lnTo>
                    <a:pt x="0" y="5069"/>
                  </a:lnTo>
                  <a:lnTo>
                    <a:pt x="1028" y="6907"/>
                  </a:lnTo>
                  <a:lnTo>
                    <a:pt x="3125" y="8838"/>
                  </a:lnTo>
                  <a:lnTo>
                    <a:pt x="14862" y="9102"/>
                  </a:lnTo>
                  <a:lnTo>
                    <a:pt x="61253" y="6893"/>
                  </a:lnTo>
                  <a:lnTo>
                    <a:pt x="94083" y="4710"/>
                  </a:lnTo>
                  <a:lnTo>
                    <a:pt x="147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22"/>
            <p:cNvSpPr/>
            <p:nvPr>
              <p:custDataLst>
                <p:tags r:id="rId62"/>
              </p:custDataLst>
            </p:nvPr>
          </p:nvSpPr>
          <p:spPr>
            <a:xfrm>
              <a:off x="6591300" y="35687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42716" y="2979"/>
                  </a:lnTo>
                  <a:lnTo>
                    <a:pt x="89812" y="58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56"/>
          <p:cNvGrpSpPr/>
          <p:nvPr/>
        </p:nvGrpSpPr>
        <p:grpSpPr>
          <a:xfrm>
            <a:off x="7374017" y="3410833"/>
            <a:ext cx="347584" cy="608358"/>
            <a:chOff x="7374017" y="3410833"/>
            <a:chExt cx="347584" cy="608358"/>
          </a:xfrm>
        </p:grpSpPr>
        <p:sp>
          <p:nvSpPr>
            <p:cNvPr id="84" name="SMARTInkShape-223"/>
            <p:cNvSpPr/>
            <p:nvPr>
              <p:custDataLst>
                <p:tags r:id="rId58"/>
              </p:custDataLst>
            </p:nvPr>
          </p:nvSpPr>
          <p:spPr>
            <a:xfrm>
              <a:off x="7525005" y="3832105"/>
              <a:ext cx="173762" cy="187086"/>
            </a:xfrm>
            <a:custGeom>
              <a:avLst/>
              <a:gdLst/>
              <a:ahLst/>
              <a:cxnLst/>
              <a:rect l="0" t="0" r="0" b="0"/>
              <a:pathLst>
                <a:path w="173762" h="187086">
                  <a:moveTo>
                    <a:pt x="12445" y="60445"/>
                  </a:moveTo>
                  <a:lnTo>
                    <a:pt x="12445" y="60445"/>
                  </a:lnTo>
                  <a:lnTo>
                    <a:pt x="1510" y="54978"/>
                  </a:lnTo>
                  <a:lnTo>
                    <a:pt x="922" y="55389"/>
                  </a:lnTo>
                  <a:lnTo>
                    <a:pt x="268" y="57727"/>
                  </a:lnTo>
                  <a:lnTo>
                    <a:pt x="553" y="70753"/>
                  </a:lnTo>
                  <a:lnTo>
                    <a:pt x="5515" y="115381"/>
                  </a:lnTo>
                  <a:lnTo>
                    <a:pt x="4098" y="154213"/>
                  </a:lnTo>
                  <a:lnTo>
                    <a:pt x="127" y="186905"/>
                  </a:lnTo>
                  <a:lnTo>
                    <a:pt x="0" y="187085"/>
                  </a:lnTo>
                  <a:lnTo>
                    <a:pt x="501" y="175118"/>
                  </a:lnTo>
                  <a:lnTo>
                    <a:pt x="12306" y="133452"/>
                  </a:lnTo>
                  <a:lnTo>
                    <a:pt x="25788" y="101360"/>
                  </a:lnTo>
                  <a:lnTo>
                    <a:pt x="41188" y="68281"/>
                  </a:lnTo>
                  <a:lnTo>
                    <a:pt x="65725" y="28037"/>
                  </a:lnTo>
                  <a:lnTo>
                    <a:pt x="82456" y="12410"/>
                  </a:lnTo>
                  <a:lnTo>
                    <a:pt x="98594" y="3818"/>
                  </a:lnTo>
                  <a:lnTo>
                    <a:pt x="112822" y="0"/>
                  </a:lnTo>
                  <a:lnTo>
                    <a:pt x="118874" y="392"/>
                  </a:lnTo>
                  <a:lnTo>
                    <a:pt x="129362" y="4592"/>
                  </a:lnTo>
                  <a:lnTo>
                    <a:pt x="138726" y="16807"/>
                  </a:lnTo>
                  <a:lnTo>
                    <a:pt x="156236" y="63506"/>
                  </a:lnTo>
                  <a:lnTo>
                    <a:pt x="165665" y="107291"/>
                  </a:lnTo>
                  <a:lnTo>
                    <a:pt x="173761" y="154078"/>
                  </a:lnTo>
                  <a:lnTo>
                    <a:pt x="171195" y="181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24"/>
            <p:cNvSpPr/>
            <p:nvPr>
              <p:custDataLst>
                <p:tags r:id="rId59"/>
              </p:custDataLst>
            </p:nvPr>
          </p:nvSpPr>
          <p:spPr>
            <a:xfrm>
              <a:off x="7374017" y="3689350"/>
              <a:ext cx="347584" cy="31375"/>
            </a:xfrm>
            <a:custGeom>
              <a:avLst/>
              <a:gdLst/>
              <a:ahLst/>
              <a:cxnLst/>
              <a:rect l="0" t="0" r="0" b="0"/>
              <a:pathLst>
                <a:path w="347584" h="31375">
                  <a:moveTo>
                    <a:pt x="23733" y="0"/>
                  </a:moveTo>
                  <a:lnTo>
                    <a:pt x="23733" y="0"/>
                  </a:lnTo>
                  <a:lnTo>
                    <a:pt x="3959" y="14305"/>
                  </a:lnTo>
                  <a:lnTo>
                    <a:pt x="833" y="18822"/>
                  </a:lnTo>
                  <a:lnTo>
                    <a:pt x="0" y="21015"/>
                  </a:lnTo>
                  <a:lnTo>
                    <a:pt x="1561" y="23182"/>
                  </a:lnTo>
                  <a:lnTo>
                    <a:pt x="8939" y="27472"/>
                  </a:lnTo>
                  <a:lnTo>
                    <a:pt x="48591" y="30482"/>
                  </a:lnTo>
                  <a:lnTo>
                    <a:pt x="90990" y="31186"/>
                  </a:lnTo>
                  <a:lnTo>
                    <a:pt x="115137" y="31374"/>
                  </a:lnTo>
                  <a:lnTo>
                    <a:pt x="141820" y="30794"/>
                  </a:lnTo>
                  <a:lnTo>
                    <a:pt x="170190" y="29701"/>
                  </a:lnTo>
                  <a:lnTo>
                    <a:pt x="199687" y="28267"/>
                  </a:lnTo>
                  <a:lnTo>
                    <a:pt x="226408" y="26606"/>
                  </a:lnTo>
                  <a:lnTo>
                    <a:pt x="251278" y="24793"/>
                  </a:lnTo>
                  <a:lnTo>
                    <a:pt x="293492" y="21603"/>
                  </a:lnTo>
                  <a:lnTo>
                    <a:pt x="339901" y="19386"/>
                  </a:lnTo>
                  <a:lnTo>
                    <a:pt x="34758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25"/>
            <p:cNvSpPr/>
            <p:nvPr>
              <p:custDataLst>
                <p:tags r:id="rId60"/>
              </p:custDataLst>
            </p:nvPr>
          </p:nvSpPr>
          <p:spPr>
            <a:xfrm>
              <a:off x="7531100" y="3410833"/>
              <a:ext cx="6351" cy="202318"/>
            </a:xfrm>
            <a:custGeom>
              <a:avLst/>
              <a:gdLst/>
              <a:ahLst/>
              <a:cxnLst/>
              <a:rect l="0" t="0" r="0" b="0"/>
              <a:pathLst>
                <a:path w="6351" h="2023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5" y="38156"/>
                  </a:lnTo>
                  <a:lnTo>
                    <a:pt x="4363" y="80847"/>
                  </a:lnTo>
                  <a:lnTo>
                    <a:pt x="5761" y="127128"/>
                  </a:lnTo>
                  <a:lnTo>
                    <a:pt x="6233" y="173563"/>
                  </a:lnTo>
                  <a:lnTo>
                    <a:pt x="635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57"/>
          <p:cNvGrpSpPr/>
          <p:nvPr/>
        </p:nvGrpSpPr>
        <p:grpSpPr>
          <a:xfrm>
            <a:off x="8101947" y="3334717"/>
            <a:ext cx="2604154" cy="513457"/>
            <a:chOff x="8101947" y="3334717"/>
            <a:chExt cx="2604154" cy="513457"/>
          </a:xfrm>
        </p:grpSpPr>
        <p:sp>
          <p:nvSpPr>
            <p:cNvPr id="88" name="SMARTInkShape-226"/>
            <p:cNvSpPr/>
            <p:nvPr>
              <p:custDataLst>
                <p:tags r:id="rId46"/>
              </p:custDataLst>
            </p:nvPr>
          </p:nvSpPr>
          <p:spPr>
            <a:xfrm>
              <a:off x="10547734" y="3334717"/>
              <a:ext cx="158367" cy="183184"/>
            </a:xfrm>
            <a:custGeom>
              <a:avLst/>
              <a:gdLst/>
              <a:ahLst/>
              <a:cxnLst/>
              <a:rect l="0" t="0" r="0" b="0"/>
              <a:pathLst>
                <a:path w="158367" h="183184">
                  <a:moveTo>
                    <a:pt x="25016" y="18083"/>
                  </a:moveTo>
                  <a:lnTo>
                    <a:pt x="25016" y="18083"/>
                  </a:lnTo>
                  <a:lnTo>
                    <a:pt x="21645" y="14712"/>
                  </a:lnTo>
                  <a:lnTo>
                    <a:pt x="21358" y="13719"/>
                  </a:lnTo>
                  <a:lnTo>
                    <a:pt x="21872" y="13057"/>
                  </a:lnTo>
                  <a:lnTo>
                    <a:pt x="24324" y="11616"/>
                  </a:lnTo>
                  <a:lnTo>
                    <a:pt x="27767" y="8623"/>
                  </a:lnTo>
                  <a:lnTo>
                    <a:pt x="69821" y="483"/>
                  </a:lnTo>
                  <a:lnTo>
                    <a:pt x="76053" y="0"/>
                  </a:lnTo>
                  <a:lnTo>
                    <a:pt x="80913" y="1089"/>
                  </a:lnTo>
                  <a:lnTo>
                    <a:pt x="88194" y="6061"/>
                  </a:lnTo>
                  <a:lnTo>
                    <a:pt x="91900" y="16738"/>
                  </a:lnTo>
                  <a:lnTo>
                    <a:pt x="92889" y="23536"/>
                  </a:lnTo>
                  <a:lnTo>
                    <a:pt x="86461" y="40498"/>
                  </a:lnTo>
                  <a:lnTo>
                    <a:pt x="63214" y="69880"/>
                  </a:lnTo>
                  <a:lnTo>
                    <a:pt x="16692" y="111086"/>
                  </a:lnTo>
                  <a:lnTo>
                    <a:pt x="4618" y="121977"/>
                  </a:lnTo>
                  <a:lnTo>
                    <a:pt x="1539" y="126857"/>
                  </a:lnTo>
                  <a:lnTo>
                    <a:pt x="193" y="131521"/>
                  </a:lnTo>
                  <a:lnTo>
                    <a:pt x="0" y="136042"/>
                  </a:lnTo>
                  <a:lnTo>
                    <a:pt x="2694" y="140466"/>
                  </a:lnTo>
                  <a:lnTo>
                    <a:pt x="13214" y="149146"/>
                  </a:lnTo>
                  <a:lnTo>
                    <a:pt x="58877" y="165510"/>
                  </a:lnTo>
                  <a:lnTo>
                    <a:pt x="103800" y="173870"/>
                  </a:lnTo>
                  <a:lnTo>
                    <a:pt x="158366" y="183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27"/>
            <p:cNvSpPr/>
            <p:nvPr>
              <p:custDataLst>
                <p:tags r:id="rId47"/>
              </p:custDataLst>
            </p:nvPr>
          </p:nvSpPr>
          <p:spPr>
            <a:xfrm>
              <a:off x="10382250" y="3556883"/>
              <a:ext cx="130759" cy="291291"/>
            </a:xfrm>
            <a:custGeom>
              <a:avLst/>
              <a:gdLst/>
              <a:ahLst/>
              <a:cxnLst/>
              <a:rect l="0" t="0" r="0" b="0"/>
              <a:pathLst>
                <a:path w="130759" h="291291">
                  <a:moveTo>
                    <a:pt x="114300" y="5467"/>
                  </a:moveTo>
                  <a:lnTo>
                    <a:pt x="114300" y="5467"/>
                  </a:lnTo>
                  <a:lnTo>
                    <a:pt x="102367" y="441"/>
                  </a:lnTo>
                  <a:lnTo>
                    <a:pt x="99995" y="0"/>
                  </a:lnTo>
                  <a:lnTo>
                    <a:pt x="99118" y="411"/>
                  </a:lnTo>
                  <a:lnTo>
                    <a:pt x="99240" y="1391"/>
                  </a:lnTo>
                  <a:lnTo>
                    <a:pt x="120233" y="47173"/>
                  </a:lnTo>
                  <a:lnTo>
                    <a:pt x="127520" y="81153"/>
                  </a:lnTo>
                  <a:lnTo>
                    <a:pt x="130758" y="122125"/>
                  </a:lnTo>
                  <a:lnTo>
                    <a:pt x="122791" y="166206"/>
                  </a:lnTo>
                  <a:lnTo>
                    <a:pt x="106785" y="208140"/>
                  </a:lnTo>
                  <a:lnTo>
                    <a:pt x="73973" y="254137"/>
                  </a:lnTo>
                  <a:lnTo>
                    <a:pt x="39557" y="283444"/>
                  </a:lnTo>
                  <a:lnTo>
                    <a:pt x="22520" y="291290"/>
                  </a:lnTo>
                  <a:lnTo>
                    <a:pt x="16425" y="291266"/>
                  </a:lnTo>
                  <a:lnTo>
                    <a:pt x="11655" y="289133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28"/>
            <p:cNvSpPr/>
            <p:nvPr>
              <p:custDataLst>
                <p:tags r:id="rId48"/>
              </p:custDataLst>
            </p:nvPr>
          </p:nvSpPr>
          <p:spPr>
            <a:xfrm>
              <a:off x="10033000" y="3418065"/>
              <a:ext cx="323851" cy="14407"/>
            </a:xfrm>
            <a:custGeom>
              <a:avLst/>
              <a:gdLst/>
              <a:ahLst/>
              <a:cxnLst/>
              <a:rect l="0" t="0" r="0" b="0"/>
              <a:pathLst>
                <a:path w="323851" h="14407">
                  <a:moveTo>
                    <a:pt x="0" y="10935"/>
                  </a:moveTo>
                  <a:lnTo>
                    <a:pt x="0" y="10935"/>
                  </a:lnTo>
                  <a:lnTo>
                    <a:pt x="9434" y="2207"/>
                  </a:lnTo>
                  <a:lnTo>
                    <a:pt x="14305" y="0"/>
                  </a:lnTo>
                  <a:lnTo>
                    <a:pt x="50646" y="2948"/>
                  </a:lnTo>
                  <a:lnTo>
                    <a:pt x="81776" y="3858"/>
                  </a:lnTo>
                  <a:lnTo>
                    <a:pt x="118659" y="6143"/>
                  </a:lnTo>
                  <a:lnTo>
                    <a:pt x="157159" y="8805"/>
                  </a:lnTo>
                  <a:lnTo>
                    <a:pt x="193086" y="9988"/>
                  </a:lnTo>
                  <a:lnTo>
                    <a:pt x="225986" y="12395"/>
                  </a:lnTo>
                  <a:lnTo>
                    <a:pt x="257777" y="14406"/>
                  </a:lnTo>
                  <a:lnTo>
                    <a:pt x="301765" y="12277"/>
                  </a:lnTo>
                  <a:lnTo>
                    <a:pt x="323850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29"/>
            <p:cNvSpPr/>
            <p:nvPr>
              <p:custDataLst>
                <p:tags r:id="rId49"/>
              </p:custDataLst>
            </p:nvPr>
          </p:nvSpPr>
          <p:spPr>
            <a:xfrm>
              <a:off x="10025630" y="3545065"/>
              <a:ext cx="274071" cy="252529"/>
            </a:xfrm>
            <a:custGeom>
              <a:avLst/>
              <a:gdLst/>
              <a:ahLst/>
              <a:cxnLst/>
              <a:rect l="0" t="0" r="0" b="0"/>
              <a:pathLst>
                <a:path w="274071" h="252529">
                  <a:moveTo>
                    <a:pt x="274070" y="10935"/>
                  </a:moveTo>
                  <a:lnTo>
                    <a:pt x="274070" y="10935"/>
                  </a:lnTo>
                  <a:lnTo>
                    <a:pt x="267328" y="4193"/>
                  </a:lnTo>
                  <a:lnTo>
                    <a:pt x="260255" y="883"/>
                  </a:lnTo>
                  <a:lnTo>
                    <a:pt x="256394" y="0"/>
                  </a:lnTo>
                  <a:lnTo>
                    <a:pt x="234103" y="5500"/>
                  </a:lnTo>
                  <a:lnTo>
                    <a:pt x="198414" y="32921"/>
                  </a:lnTo>
                  <a:lnTo>
                    <a:pt x="167067" y="64216"/>
                  </a:lnTo>
                  <a:lnTo>
                    <a:pt x="131262" y="101643"/>
                  </a:lnTo>
                  <a:lnTo>
                    <a:pt x="91832" y="141796"/>
                  </a:lnTo>
                  <a:lnTo>
                    <a:pt x="60196" y="177516"/>
                  </a:lnTo>
                  <a:lnTo>
                    <a:pt x="24433" y="219748"/>
                  </a:lnTo>
                  <a:lnTo>
                    <a:pt x="549" y="249189"/>
                  </a:lnTo>
                  <a:lnTo>
                    <a:pt x="0" y="251615"/>
                  </a:lnTo>
                  <a:lnTo>
                    <a:pt x="1046" y="252528"/>
                  </a:lnTo>
                  <a:lnTo>
                    <a:pt x="7370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30"/>
            <p:cNvSpPr/>
            <p:nvPr>
              <p:custDataLst>
                <p:tags r:id="rId50"/>
              </p:custDataLst>
            </p:nvPr>
          </p:nvSpPr>
          <p:spPr>
            <a:xfrm>
              <a:off x="10033883" y="3533880"/>
              <a:ext cx="126118" cy="263421"/>
            </a:xfrm>
            <a:custGeom>
              <a:avLst/>
              <a:gdLst/>
              <a:ahLst/>
              <a:cxnLst/>
              <a:rect l="0" t="0" r="0" b="0"/>
              <a:pathLst>
                <a:path w="126118" h="263421">
                  <a:moveTo>
                    <a:pt x="5467" y="9420"/>
                  </a:moveTo>
                  <a:lnTo>
                    <a:pt x="5467" y="9420"/>
                  </a:lnTo>
                  <a:lnTo>
                    <a:pt x="2096" y="6049"/>
                  </a:lnTo>
                  <a:lnTo>
                    <a:pt x="440" y="2512"/>
                  </a:lnTo>
                  <a:lnTo>
                    <a:pt x="0" y="582"/>
                  </a:lnTo>
                  <a:lnTo>
                    <a:pt x="1116" y="0"/>
                  </a:lnTo>
                  <a:lnTo>
                    <a:pt x="6120" y="1235"/>
                  </a:lnTo>
                  <a:lnTo>
                    <a:pt x="20243" y="12639"/>
                  </a:lnTo>
                  <a:lnTo>
                    <a:pt x="48340" y="57851"/>
                  </a:lnTo>
                  <a:lnTo>
                    <a:pt x="61915" y="93268"/>
                  </a:lnTo>
                  <a:lnTo>
                    <a:pt x="75005" y="132529"/>
                  </a:lnTo>
                  <a:lnTo>
                    <a:pt x="87879" y="171379"/>
                  </a:lnTo>
                  <a:lnTo>
                    <a:pt x="106321" y="218901"/>
                  </a:lnTo>
                  <a:lnTo>
                    <a:pt x="126117" y="263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31"/>
            <p:cNvSpPr/>
            <p:nvPr>
              <p:custDataLst>
                <p:tags r:id="rId51"/>
              </p:custDataLst>
            </p:nvPr>
          </p:nvSpPr>
          <p:spPr>
            <a:xfrm>
              <a:off x="9525000" y="3679629"/>
              <a:ext cx="298451" cy="9722"/>
            </a:xfrm>
            <a:custGeom>
              <a:avLst/>
              <a:gdLst/>
              <a:ahLst/>
              <a:cxnLst/>
              <a:rect l="0" t="0" r="0" b="0"/>
              <a:pathLst>
                <a:path w="298451" h="9722">
                  <a:moveTo>
                    <a:pt x="0" y="3371"/>
                  </a:moveTo>
                  <a:lnTo>
                    <a:pt x="0" y="3371"/>
                  </a:lnTo>
                  <a:lnTo>
                    <a:pt x="36627" y="0"/>
                  </a:lnTo>
                  <a:lnTo>
                    <a:pt x="78037" y="1275"/>
                  </a:lnTo>
                  <a:lnTo>
                    <a:pt x="111589" y="2439"/>
                  </a:lnTo>
                  <a:lnTo>
                    <a:pt x="149078" y="2957"/>
                  </a:lnTo>
                  <a:lnTo>
                    <a:pt x="191611" y="3187"/>
                  </a:lnTo>
                  <a:lnTo>
                    <a:pt x="234502" y="5171"/>
                  </a:lnTo>
                  <a:lnTo>
                    <a:pt x="2984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32"/>
            <p:cNvSpPr/>
            <p:nvPr>
              <p:custDataLst>
                <p:tags r:id="rId52"/>
              </p:custDataLst>
            </p:nvPr>
          </p:nvSpPr>
          <p:spPr>
            <a:xfrm>
              <a:off x="9276355" y="3600450"/>
              <a:ext cx="74123" cy="48315"/>
            </a:xfrm>
            <a:custGeom>
              <a:avLst/>
              <a:gdLst/>
              <a:ahLst/>
              <a:cxnLst/>
              <a:rect l="0" t="0" r="0" b="0"/>
              <a:pathLst>
                <a:path w="74123" h="48315">
                  <a:moveTo>
                    <a:pt x="58145" y="12700"/>
                  </a:moveTo>
                  <a:lnTo>
                    <a:pt x="58145" y="12700"/>
                  </a:lnTo>
                  <a:lnTo>
                    <a:pt x="25489" y="2648"/>
                  </a:lnTo>
                  <a:lnTo>
                    <a:pt x="17324" y="1765"/>
                  </a:lnTo>
                  <a:lnTo>
                    <a:pt x="11176" y="2588"/>
                  </a:lnTo>
                  <a:lnTo>
                    <a:pt x="2462" y="7265"/>
                  </a:lnTo>
                  <a:lnTo>
                    <a:pt x="562" y="10488"/>
                  </a:lnTo>
                  <a:lnTo>
                    <a:pt x="0" y="14047"/>
                  </a:lnTo>
                  <a:lnTo>
                    <a:pt x="332" y="17831"/>
                  </a:lnTo>
                  <a:lnTo>
                    <a:pt x="6344" y="25799"/>
                  </a:lnTo>
                  <a:lnTo>
                    <a:pt x="30823" y="42412"/>
                  </a:lnTo>
                  <a:lnTo>
                    <a:pt x="47854" y="48314"/>
                  </a:lnTo>
                  <a:lnTo>
                    <a:pt x="65209" y="46692"/>
                  </a:lnTo>
                  <a:lnTo>
                    <a:pt x="69204" y="44534"/>
                  </a:lnTo>
                  <a:lnTo>
                    <a:pt x="71867" y="41684"/>
                  </a:lnTo>
                  <a:lnTo>
                    <a:pt x="73644" y="38372"/>
                  </a:lnTo>
                  <a:lnTo>
                    <a:pt x="74122" y="34754"/>
                  </a:lnTo>
                  <a:lnTo>
                    <a:pt x="72771" y="26970"/>
                  </a:lnTo>
                  <a:lnTo>
                    <a:pt x="64175" y="18807"/>
                  </a:lnTo>
                  <a:lnTo>
                    <a:pt x="43469" y="8159"/>
                  </a:lnTo>
                  <a:lnTo>
                    <a:pt x="136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33"/>
            <p:cNvSpPr/>
            <p:nvPr>
              <p:custDataLst>
                <p:tags r:id="rId53"/>
              </p:custDataLst>
            </p:nvPr>
          </p:nvSpPr>
          <p:spPr>
            <a:xfrm>
              <a:off x="9262168" y="3771900"/>
              <a:ext cx="46933" cy="69851"/>
            </a:xfrm>
            <a:custGeom>
              <a:avLst/>
              <a:gdLst/>
              <a:ahLst/>
              <a:cxnLst/>
              <a:rect l="0" t="0" r="0" b="0"/>
              <a:pathLst>
                <a:path w="46933" h="69851">
                  <a:moveTo>
                    <a:pt x="15182" y="0"/>
                  </a:moveTo>
                  <a:lnTo>
                    <a:pt x="15182" y="0"/>
                  </a:lnTo>
                  <a:lnTo>
                    <a:pt x="8440" y="0"/>
                  </a:lnTo>
                  <a:lnTo>
                    <a:pt x="3249" y="1881"/>
                  </a:lnTo>
                  <a:lnTo>
                    <a:pt x="876" y="3371"/>
                  </a:lnTo>
                  <a:lnTo>
                    <a:pt x="0" y="6481"/>
                  </a:lnTo>
                  <a:lnTo>
                    <a:pt x="2139" y="20970"/>
                  </a:lnTo>
                  <a:lnTo>
                    <a:pt x="5386" y="32603"/>
                  </a:lnTo>
                  <a:lnTo>
                    <a:pt x="17924" y="51053"/>
                  </a:lnTo>
                  <a:lnTo>
                    <a:pt x="4693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34"/>
            <p:cNvSpPr/>
            <p:nvPr>
              <p:custDataLst>
                <p:tags r:id="rId54"/>
              </p:custDataLst>
            </p:nvPr>
          </p:nvSpPr>
          <p:spPr>
            <a:xfrm>
              <a:off x="8992238" y="3462417"/>
              <a:ext cx="221613" cy="368218"/>
            </a:xfrm>
            <a:custGeom>
              <a:avLst/>
              <a:gdLst/>
              <a:ahLst/>
              <a:cxnLst/>
              <a:rect l="0" t="0" r="0" b="0"/>
              <a:pathLst>
                <a:path w="221613" h="368218">
                  <a:moveTo>
                    <a:pt x="221612" y="23733"/>
                  </a:moveTo>
                  <a:lnTo>
                    <a:pt x="221612" y="23733"/>
                  </a:lnTo>
                  <a:lnTo>
                    <a:pt x="220907" y="9935"/>
                  </a:lnTo>
                  <a:lnTo>
                    <a:pt x="218241" y="3960"/>
                  </a:lnTo>
                  <a:lnTo>
                    <a:pt x="215837" y="2084"/>
                  </a:lnTo>
                  <a:lnTo>
                    <a:pt x="209403" y="0"/>
                  </a:lnTo>
                  <a:lnTo>
                    <a:pt x="199957" y="2837"/>
                  </a:lnTo>
                  <a:lnTo>
                    <a:pt x="187293" y="10918"/>
                  </a:lnTo>
                  <a:lnTo>
                    <a:pt x="160329" y="38124"/>
                  </a:lnTo>
                  <a:lnTo>
                    <a:pt x="140283" y="68228"/>
                  </a:lnTo>
                  <a:lnTo>
                    <a:pt x="119614" y="106538"/>
                  </a:lnTo>
                  <a:lnTo>
                    <a:pt x="98668" y="150846"/>
                  </a:lnTo>
                  <a:lnTo>
                    <a:pt x="88144" y="175503"/>
                  </a:lnTo>
                  <a:lnTo>
                    <a:pt x="77600" y="201113"/>
                  </a:lnTo>
                  <a:lnTo>
                    <a:pt x="56477" y="248383"/>
                  </a:lnTo>
                  <a:lnTo>
                    <a:pt x="36035" y="290794"/>
                  </a:lnTo>
                  <a:lnTo>
                    <a:pt x="17542" y="326106"/>
                  </a:lnTo>
                  <a:lnTo>
                    <a:pt x="1378" y="356898"/>
                  </a:lnTo>
                  <a:lnTo>
                    <a:pt x="0" y="362260"/>
                  </a:lnTo>
                  <a:lnTo>
                    <a:pt x="494" y="365834"/>
                  </a:lnTo>
                  <a:lnTo>
                    <a:pt x="2233" y="368217"/>
                  </a:lnTo>
                  <a:lnTo>
                    <a:pt x="17335" y="365220"/>
                  </a:lnTo>
                  <a:lnTo>
                    <a:pt x="50162" y="353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35"/>
            <p:cNvSpPr/>
            <p:nvPr>
              <p:custDataLst>
                <p:tags r:id="rId55"/>
              </p:custDataLst>
            </p:nvPr>
          </p:nvSpPr>
          <p:spPr>
            <a:xfrm>
              <a:off x="9006015" y="3462727"/>
              <a:ext cx="166853" cy="350003"/>
            </a:xfrm>
            <a:custGeom>
              <a:avLst/>
              <a:gdLst/>
              <a:ahLst/>
              <a:cxnLst/>
              <a:rect l="0" t="0" r="0" b="0"/>
              <a:pathLst>
                <a:path w="166853" h="350003">
                  <a:moveTo>
                    <a:pt x="42735" y="48823"/>
                  </a:moveTo>
                  <a:lnTo>
                    <a:pt x="42735" y="48823"/>
                  </a:lnTo>
                  <a:lnTo>
                    <a:pt x="2145" y="2472"/>
                  </a:lnTo>
                  <a:lnTo>
                    <a:pt x="0" y="0"/>
                  </a:lnTo>
                  <a:lnTo>
                    <a:pt x="134" y="47"/>
                  </a:lnTo>
                  <a:lnTo>
                    <a:pt x="17386" y="20519"/>
                  </a:lnTo>
                  <a:lnTo>
                    <a:pt x="39772" y="61838"/>
                  </a:lnTo>
                  <a:lnTo>
                    <a:pt x="59762" y="99999"/>
                  </a:lnTo>
                  <a:lnTo>
                    <a:pt x="83464" y="144240"/>
                  </a:lnTo>
                  <a:lnTo>
                    <a:pt x="96698" y="168878"/>
                  </a:lnTo>
                  <a:lnTo>
                    <a:pt x="110460" y="194477"/>
                  </a:lnTo>
                  <a:lnTo>
                    <a:pt x="131396" y="241734"/>
                  </a:lnTo>
                  <a:lnTo>
                    <a:pt x="147050" y="283433"/>
                  </a:lnTo>
                  <a:lnTo>
                    <a:pt x="162386" y="327182"/>
                  </a:lnTo>
                  <a:lnTo>
                    <a:pt x="166852" y="345475"/>
                  </a:lnTo>
                  <a:lnTo>
                    <a:pt x="166402" y="348191"/>
                  </a:lnTo>
                  <a:lnTo>
                    <a:pt x="165396" y="350002"/>
                  </a:lnTo>
                  <a:lnTo>
                    <a:pt x="164726" y="349092"/>
                  </a:lnTo>
                  <a:lnTo>
                    <a:pt x="163385" y="334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36"/>
            <p:cNvSpPr/>
            <p:nvPr>
              <p:custDataLst>
                <p:tags r:id="rId56"/>
              </p:custDataLst>
            </p:nvPr>
          </p:nvSpPr>
          <p:spPr>
            <a:xfrm>
              <a:off x="8690267" y="3418030"/>
              <a:ext cx="158354" cy="367411"/>
            </a:xfrm>
            <a:custGeom>
              <a:avLst/>
              <a:gdLst/>
              <a:ahLst/>
              <a:cxnLst/>
              <a:rect l="0" t="0" r="0" b="0"/>
              <a:pathLst>
                <a:path w="158354" h="367411">
                  <a:moveTo>
                    <a:pt x="148933" y="61770"/>
                  </a:moveTo>
                  <a:lnTo>
                    <a:pt x="148933" y="61770"/>
                  </a:lnTo>
                  <a:lnTo>
                    <a:pt x="150814" y="36021"/>
                  </a:lnTo>
                  <a:lnTo>
                    <a:pt x="158353" y="10349"/>
                  </a:lnTo>
                  <a:lnTo>
                    <a:pt x="157118" y="4109"/>
                  </a:lnTo>
                  <a:lnTo>
                    <a:pt x="155095" y="2162"/>
                  </a:lnTo>
                  <a:lnTo>
                    <a:pt x="149084" y="0"/>
                  </a:lnTo>
                  <a:lnTo>
                    <a:pt x="127654" y="5525"/>
                  </a:lnTo>
                  <a:lnTo>
                    <a:pt x="95591" y="32954"/>
                  </a:lnTo>
                  <a:lnTo>
                    <a:pt x="55908" y="79102"/>
                  </a:lnTo>
                  <a:lnTo>
                    <a:pt x="31154" y="120273"/>
                  </a:lnTo>
                  <a:lnTo>
                    <a:pt x="11214" y="165382"/>
                  </a:lnTo>
                  <a:lnTo>
                    <a:pt x="0" y="208950"/>
                  </a:lnTo>
                  <a:lnTo>
                    <a:pt x="191" y="249950"/>
                  </a:lnTo>
                  <a:lnTo>
                    <a:pt x="9448" y="287928"/>
                  </a:lnTo>
                  <a:lnTo>
                    <a:pt x="37755" y="334253"/>
                  </a:lnTo>
                  <a:lnTo>
                    <a:pt x="58363" y="354323"/>
                  </a:lnTo>
                  <a:lnTo>
                    <a:pt x="77400" y="364655"/>
                  </a:lnTo>
                  <a:lnTo>
                    <a:pt x="86428" y="367410"/>
                  </a:lnTo>
                  <a:lnTo>
                    <a:pt x="105866" y="364826"/>
                  </a:lnTo>
                  <a:lnTo>
                    <a:pt x="136233" y="353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37"/>
            <p:cNvSpPr/>
            <p:nvPr>
              <p:custDataLst>
                <p:tags r:id="rId57"/>
              </p:custDataLst>
            </p:nvPr>
          </p:nvSpPr>
          <p:spPr>
            <a:xfrm>
              <a:off x="8101947" y="3422650"/>
              <a:ext cx="432454" cy="364702"/>
            </a:xfrm>
            <a:custGeom>
              <a:avLst/>
              <a:gdLst/>
              <a:ahLst/>
              <a:cxnLst/>
              <a:rect l="0" t="0" r="0" b="0"/>
              <a:pathLst>
                <a:path w="432454" h="364702">
                  <a:moveTo>
                    <a:pt x="241953" y="0"/>
                  </a:moveTo>
                  <a:lnTo>
                    <a:pt x="241953" y="0"/>
                  </a:lnTo>
                  <a:lnTo>
                    <a:pt x="245323" y="0"/>
                  </a:lnTo>
                  <a:lnTo>
                    <a:pt x="248860" y="1882"/>
                  </a:lnTo>
                  <a:lnTo>
                    <a:pt x="250792" y="3371"/>
                  </a:lnTo>
                  <a:lnTo>
                    <a:pt x="251373" y="5069"/>
                  </a:lnTo>
                  <a:lnTo>
                    <a:pt x="251055" y="6907"/>
                  </a:lnTo>
                  <a:lnTo>
                    <a:pt x="250138" y="8838"/>
                  </a:lnTo>
                  <a:lnTo>
                    <a:pt x="211836" y="40150"/>
                  </a:lnTo>
                  <a:lnTo>
                    <a:pt x="173684" y="65597"/>
                  </a:lnTo>
                  <a:lnTo>
                    <a:pt x="127730" y="94382"/>
                  </a:lnTo>
                  <a:lnTo>
                    <a:pt x="85107" y="125253"/>
                  </a:lnTo>
                  <a:lnTo>
                    <a:pt x="59150" y="146630"/>
                  </a:lnTo>
                  <a:lnTo>
                    <a:pt x="55174" y="152081"/>
                  </a:lnTo>
                  <a:lnTo>
                    <a:pt x="53227" y="157126"/>
                  </a:lnTo>
                  <a:lnTo>
                    <a:pt x="52637" y="161901"/>
                  </a:lnTo>
                  <a:lnTo>
                    <a:pt x="56475" y="165789"/>
                  </a:lnTo>
                  <a:lnTo>
                    <a:pt x="94935" y="178981"/>
                  </a:lnTo>
                  <a:lnTo>
                    <a:pt x="139361" y="187087"/>
                  </a:lnTo>
                  <a:lnTo>
                    <a:pt x="185215" y="191370"/>
                  </a:lnTo>
                  <a:lnTo>
                    <a:pt x="206857" y="195826"/>
                  </a:lnTo>
                  <a:lnTo>
                    <a:pt x="218829" y="202509"/>
                  </a:lnTo>
                  <a:lnTo>
                    <a:pt x="220892" y="206973"/>
                  </a:lnTo>
                  <a:lnTo>
                    <a:pt x="220857" y="212065"/>
                  </a:lnTo>
                  <a:lnTo>
                    <a:pt x="219422" y="217577"/>
                  </a:lnTo>
                  <a:lnTo>
                    <a:pt x="197177" y="238818"/>
                  </a:lnTo>
                  <a:lnTo>
                    <a:pt x="150291" y="262985"/>
                  </a:lnTo>
                  <a:lnTo>
                    <a:pt x="109963" y="279630"/>
                  </a:lnTo>
                  <a:lnTo>
                    <a:pt x="68285" y="296436"/>
                  </a:lnTo>
                  <a:lnTo>
                    <a:pt x="30947" y="313312"/>
                  </a:lnTo>
                  <a:lnTo>
                    <a:pt x="8708" y="328338"/>
                  </a:lnTo>
                  <a:lnTo>
                    <a:pt x="1789" y="335309"/>
                  </a:lnTo>
                  <a:lnTo>
                    <a:pt x="0" y="341367"/>
                  </a:lnTo>
                  <a:lnTo>
                    <a:pt x="1628" y="346817"/>
                  </a:lnTo>
                  <a:lnTo>
                    <a:pt x="5536" y="351861"/>
                  </a:lnTo>
                  <a:lnTo>
                    <a:pt x="24931" y="357466"/>
                  </a:lnTo>
                  <a:lnTo>
                    <a:pt x="54481" y="360663"/>
                  </a:lnTo>
                  <a:lnTo>
                    <a:pt x="93485" y="364435"/>
                  </a:lnTo>
                  <a:lnTo>
                    <a:pt x="138573" y="364701"/>
                  </a:lnTo>
                  <a:lnTo>
                    <a:pt x="184717" y="363172"/>
                  </a:lnTo>
                  <a:lnTo>
                    <a:pt x="226393" y="362493"/>
                  </a:lnTo>
                  <a:lnTo>
                    <a:pt x="266082" y="362191"/>
                  </a:lnTo>
                  <a:lnTo>
                    <a:pt x="303477" y="362057"/>
                  </a:lnTo>
                  <a:lnTo>
                    <a:pt x="336559" y="361997"/>
                  </a:lnTo>
                  <a:lnTo>
                    <a:pt x="379580" y="361964"/>
                  </a:lnTo>
                  <a:lnTo>
                    <a:pt x="432453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238"/>
          <p:cNvSpPr/>
          <p:nvPr>
            <p:custDataLst>
              <p:tags r:id="rId3"/>
            </p:custDataLst>
          </p:nvPr>
        </p:nvSpPr>
        <p:spPr>
          <a:xfrm>
            <a:off x="4833569" y="2335433"/>
            <a:ext cx="1565507" cy="665879"/>
          </a:xfrm>
          <a:custGeom>
            <a:avLst/>
            <a:gdLst/>
            <a:ahLst/>
            <a:cxnLst/>
            <a:rect l="0" t="0" r="0" b="0"/>
            <a:pathLst>
              <a:path w="1565507" h="665879">
                <a:moveTo>
                  <a:pt x="367081" y="630017"/>
                </a:moveTo>
                <a:lnTo>
                  <a:pt x="367081" y="630017"/>
                </a:lnTo>
                <a:lnTo>
                  <a:pt x="349625" y="630723"/>
                </a:lnTo>
                <a:lnTo>
                  <a:pt x="346977" y="631899"/>
                </a:lnTo>
                <a:lnTo>
                  <a:pt x="345211" y="633388"/>
                </a:lnTo>
                <a:lnTo>
                  <a:pt x="345445" y="634381"/>
                </a:lnTo>
                <a:lnTo>
                  <a:pt x="363039" y="639476"/>
                </a:lnTo>
                <a:lnTo>
                  <a:pt x="400691" y="641757"/>
                </a:lnTo>
                <a:lnTo>
                  <a:pt x="441756" y="640409"/>
                </a:lnTo>
                <a:lnTo>
                  <a:pt x="465547" y="639061"/>
                </a:lnTo>
                <a:lnTo>
                  <a:pt x="491992" y="637458"/>
                </a:lnTo>
                <a:lnTo>
                  <a:pt x="520205" y="635683"/>
                </a:lnTo>
                <a:lnTo>
                  <a:pt x="549597" y="633794"/>
                </a:lnTo>
                <a:lnTo>
                  <a:pt x="584008" y="631124"/>
                </a:lnTo>
                <a:lnTo>
                  <a:pt x="621765" y="627933"/>
                </a:lnTo>
                <a:lnTo>
                  <a:pt x="661754" y="624394"/>
                </a:lnTo>
                <a:lnTo>
                  <a:pt x="703935" y="619919"/>
                </a:lnTo>
                <a:lnTo>
                  <a:pt x="747578" y="614818"/>
                </a:lnTo>
                <a:lnTo>
                  <a:pt x="792196" y="609301"/>
                </a:lnTo>
                <a:lnTo>
                  <a:pt x="836052" y="602801"/>
                </a:lnTo>
                <a:lnTo>
                  <a:pt x="879401" y="595645"/>
                </a:lnTo>
                <a:lnTo>
                  <a:pt x="922410" y="588052"/>
                </a:lnTo>
                <a:lnTo>
                  <a:pt x="963784" y="581579"/>
                </a:lnTo>
                <a:lnTo>
                  <a:pt x="1004067" y="575853"/>
                </a:lnTo>
                <a:lnTo>
                  <a:pt x="1043621" y="570624"/>
                </a:lnTo>
                <a:lnTo>
                  <a:pt x="1080575" y="565727"/>
                </a:lnTo>
                <a:lnTo>
                  <a:pt x="1115793" y="561052"/>
                </a:lnTo>
                <a:lnTo>
                  <a:pt x="1149856" y="556523"/>
                </a:lnTo>
                <a:lnTo>
                  <a:pt x="1182441" y="551388"/>
                </a:lnTo>
                <a:lnTo>
                  <a:pt x="1214045" y="545848"/>
                </a:lnTo>
                <a:lnTo>
                  <a:pt x="1244989" y="540037"/>
                </a:lnTo>
                <a:lnTo>
                  <a:pt x="1272676" y="534047"/>
                </a:lnTo>
                <a:lnTo>
                  <a:pt x="1298189" y="527937"/>
                </a:lnTo>
                <a:lnTo>
                  <a:pt x="1344645" y="515504"/>
                </a:lnTo>
                <a:lnTo>
                  <a:pt x="1386460" y="502922"/>
                </a:lnTo>
                <a:lnTo>
                  <a:pt x="1420566" y="490275"/>
                </a:lnTo>
                <a:lnTo>
                  <a:pt x="1459804" y="471254"/>
                </a:lnTo>
                <a:lnTo>
                  <a:pt x="1498347" y="442494"/>
                </a:lnTo>
                <a:lnTo>
                  <a:pt x="1523703" y="404566"/>
                </a:lnTo>
                <a:lnTo>
                  <a:pt x="1546481" y="363102"/>
                </a:lnTo>
                <a:lnTo>
                  <a:pt x="1561407" y="324312"/>
                </a:lnTo>
                <a:lnTo>
                  <a:pt x="1565506" y="298059"/>
                </a:lnTo>
                <a:lnTo>
                  <a:pt x="1560097" y="251651"/>
                </a:lnTo>
                <a:lnTo>
                  <a:pt x="1550536" y="216166"/>
                </a:lnTo>
                <a:lnTo>
                  <a:pt x="1531713" y="169621"/>
                </a:lnTo>
                <a:lnTo>
                  <a:pt x="1498493" y="126455"/>
                </a:lnTo>
                <a:lnTo>
                  <a:pt x="1462668" y="95266"/>
                </a:lnTo>
                <a:lnTo>
                  <a:pt x="1432799" y="76731"/>
                </a:lnTo>
                <a:lnTo>
                  <a:pt x="1393183" y="59087"/>
                </a:lnTo>
                <a:lnTo>
                  <a:pt x="1346649" y="41837"/>
                </a:lnTo>
                <a:lnTo>
                  <a:pt x="1321399" y="33286"/>
                </a:lnTo>
                <a:lnTo>
                  <a:pt x="1295393" y="24763"/>
                </a:lnTo>
                <a:lnTo>
                  <a:pt x="1266061" y="18375"/>
                </a:lnTo>
                <a:lnTo>
                  <a:pt x="1234513" y="13411"/>
                </a:lnTo>
                <a:lnTo>
                  <a:pt x="1201486" y="9397"/>
                </a:lnTo>
                <a:lnTo>
                  <a:pt x="1167473" y="6015"/>
                </a:lnTo>
                <a:lnTo>
                  <a:pt x="1132804" y="3054"/>
                </a:lnTo>
                <a:lnTo>
                  <a:pt x="1097696" y="375"/>
                </a:lnTo>
                <a:lnTo>
                  <a:pt x="1061591" y="0"/>
                </a:lnTo>
                <a:lnTo>
                  <a:pt x="1024821" y="1161"/>
                </a:lnTo>
                <a:lnTo>
                  <a:pt x="987607" y="3346"/>
                </a:lnTo>
                <a:lnTo>
                  <a:pt x="949393" y="6214"/>
                </a:lnTo>
                <a:lnTo>
                  <a:pt x="910511" y="9537"/>
                </a:lnTo>
                <a:lnTo>
                  <a:pt x="871184" y="13164"/>
                </a:lnTo>
                <a:lnTo>
                  <a:pt x="831561" y="17698"/>
                </a:lnTo>
                <a:lnTo>
                  <a:pt x="791740" y="22838"/>
                </a:lnTo>
                <a:lnTo>
                  <a:pt x="751787" y="28381"/>
                </a:lnTo>
                <a:lnTo>
                  <a:pt x="711040" y="35604"/>
                </a:lnTo>
                <a:lnTo>
                  <a:pt x="669765" y="43947"/>
                </a:lnTo>
                <a:lnTo>
                  <a:pt x="628137" y="53037"/>
                </a:lnTo>
                <a:lnTo>
                  <a:pt x="586273" y="63330"/>
                </a:lnTo>
                <a:lnTo>
                  <a:pt x="544254" y="74426"/>
                </a:lnTo>
                <a:lnTo>
                  <a:pt x="502129" y="86056"/>
                </a:lnTo>
                <a:lnTo>
                  <a:pt x="461347" y="98749"/>
                </a:lnTo>
                <a:lnTo>
                  <a:pt x="421457" y="112149"/>
                </a:lnTo>
                <a:lnTo>
                  <a:pt x="382165" y="126022"/>
                </a:lnTo>
                <a:lnTo>
                  <a:pt x="344681" y="140915"/>
                </a:lnTo>
                <a:lnTo>
                  <a:pt x="308403" y="156488"/>
                </a:lnTo>
                <a:lnTo>
                  <a:pt x="272929" y="172514"/>
                </a:lnTo>
                <a:lnTo>
                  <a:pt x="240107" y="189548"/>
                </a:lnTo>
                <a:lnTo>
                  <a:pt x="209055" y="207255"/>
                </a:lnTo>
                <a:lnTo>
                  <a:pt x="179180" y="225409"/>
                </a:lnTo>
                <a:lnTo>
                  <a:pt x="152914" y="243862"/>
                </a:lnTo>
                <a:lnTo>
                  <a:pt x="106795" y="281298"/>
                </a:lnTo>
                <a:lnTo>
                  <a:pt x="70776" y="319103"/>
                </a:lnTo>
                <a:lnTo>
                  <a:pt x="42068" y="357072"/>
                </a:lnTo>
                <a:lnTo>
                  <a:pt x="19901" y="395113"/>
                </a:lnTo>
                <a:lnTo>
                  <a:pt x="6286" y="433188"/>
                </a:lnTo>
                <a:lnTo>
                  <a:pt x="0" y="469865"/>
                </a:lnTo>
                <a:lnTo>
                  <a:pt x="1910" y="502629"/>
                </a:lnTo>
                <a:lnTo>
                  <a:pt x="17660" y="548842"/>
                </a:lnTo>
                <a:lnTo>
                  <a:pt x="46944" y="587072"/>
                </a:lnTo>
                <a:lnTo>
                  <a:pt x="92544" y="620742"/>
                </a:lnTo>
                <a:lnTo>
                  <a:pt x="129823" y="638595"/>
                </a:lnTo>
                <a:lnTo>
                  <a:pt x="172028" y="652174"/>
                </a:lnTo>
                <a:lnTo>
                  <a:pt x="196123" y="656783"/>
                </a:lnTo>
                <a:lnTo>
                  <a:pt x="221359" y="660561"/>
                </a:lnTo>
                <a:lnTo>
                  <a:pt x="248061" y="663080"/>
                </a:lnTo>
                <a:lnTo>
                  <a:pt x="275740" y="664759"/>
                </a:lnTo>
                <a:lnTo>
                  <a:pt x="304070" y="665878"/>
                </a:lnTo>
                <a:lnTo>
                  <a:pt x="336362" y="665213"/>
                </a:lnTo>
                <a:lnTo>
                  <a:pt x="371297" y="663359"/>
                </a:lnTo>
                <a:lnTo>
                  <a:pt x="407991" y="660712"/>
                </a:lnTo>
                <a:lnTo>
                  <a:pt x="445860" y="658241"/>
                </a:lnTo>
                <a:lnTo>
                  <a:pt x="484512" y="655889"/>
                </a:lnTo>
                <a:lnTo>
                  <a:pt x="523685" y="653615"/>
                </a:lnTo>
                <a:lnTo>
                  <a:pt x="563206" y="650688"/>
                </a:lnTo>
                <a:lnTo>
                  <a:pt x="602959" y="647325"/>
                </a:lnTo>
                <a:lnTo>
                  <a:pt x="642866" y="643673"/>
                </a:lnTo>
                <a:lnTo>
                  <a:pt x="681466" y="641237"/>
                </a:lnTo>
                <a:lnTo>
                  <a:pt x="719192" y="639614"/>
                </a:lnTo>
                <a:lnTo>
                  <a:pt x="756339" y="638532"/>
                </a:lnTo>
                <a:lnTo>
                  <a:pt x="790275" y="639222"/>
                </a:lnTo>
                <a:lnTo>
                  <a:pt x="822071" y="641092"/>
                </a:lnTo>
                <a:lnTo>
                  <a:pt x="852441" y="643750"/>
                </a:lnTo>
                <a:lnTo>
                  <a:pt x="899356" y="650467"/>
                </a:lnTo>
                <a:lnTo>
                  <a:pt x="957631" y="66176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Shape-239"/>
          <p:cNvSpPr/>
          <p:nvPr>
            <p:custDataLst>
              <p:tags r:id="rId4"/>
            </p:custDataLst>
          </p:nvPr>
        </p:nvSpPr>
        <p:spPr>
          <a:xfrm>
            <a:off x="7265508" y="3730418"/>
            <a:ext cx="648563" cy="479926"/>
          </a:xfrm>
          <a:custGeom>
            <a:avLst/>
            <a:gdLst/>
            <a:ahLst/>
            <a:cxnLst/>
            <a:rect l="0" t="0" r="0" b="0"/>
            <a:pathLst>
              <a:path w="648563" h="479926">
                <a:moveTo>
                  <a:pt x="481492" y="104982"/>
                </a:moveTo>
                <a:lnTo>
                  <a:pt x="481492" y="104982"/>
                </a:lnTo>
                <a:lnTo>
                  <a:pt x="484862" y="101611"/>
                </a:lnTo>
                <a:lnTo>
                  <a:pt x="486518" y="98075"/>
                </a:lnTo>
                <a:lnTo>
                  <a:pt x="490951" y="86684"/>
                </a:lnTo>
                <a:lnTo>
                  <a:pt x="488988" y="75212"/>
                </a:lnTo>
                <a:lnTo>
                  <a:pt x="475292" y="37379"/>
                </a:lnTo>
                <a:lnTo>
                  <a:pt x="462979" y="23430"/>
                </a:lnTo>
                <a:lnTo>
                  <a:pt x="436809" y="7049"/>
                </a:lnTo>
                <a:lnTo>
                  <a:pt x="393228" y="0"/>
                </a:lnTo>
                <a:lnTo>
                  <a:pt x="354539" y="233"/>
                </a:lnTo>
                <a:lnTo>
                  <a:pt x="310063" y="5510"/>
                </a:lnTo>
                <a:lnTo>
                  <a:pt x="285361" y="11856"/>
                </a:lnTo>
                <a:lnTo>
                  <a:pt x="259721" y="19615"/>
                </a:lnTo>
                <a:lnTo>
                  <a:pt x="234161" y="29726"/>
                </a:lnTo>
                <a:lnTo>
                  <a:pt x="208654" y="41406"/>
                </a:lnTo>
                <a:lnTo>
                  <a:pt x="183184" y="54131"/>
                </a:lnTo>
                <a:lnTo>
                  <a:pt x="157737" y="69670"/>
                </a:lnTo>
                <a:lnTo>
                  <a:pt x="132305" y="87085"/>
                </a:lnTo>
                <a:lnTo>
                  <a:pt x="106884" y="105751"/>
                </a:lnTo>
                <a:lnTo>
                  <a:pt x="61704" y="145305"/>
                </a:lnTo>
                <a:lnTo>
                  <a:pt x="25397" y="186403"/>
                </a:lnTo>
                <a:lnTo>
                  <a:pt x="4558" y="228187"/>
                </a:lnTo>
                <a:lnTo>
                  <a:pt x="0" y="268395"/>
                </a:lnTo>
                <a:lnTo>
                  <a:pt x="1747" y="288008"/>
                </a:lnTo>
                <a:lnTo>
                  <a:pt x="22503" y="326732"/>
                </a:lnTo>
                <a:lnTo>
                  <a:pt x="58069" y="364404"/>
                </a:lnTo>
                <a:lnTo>
                  <a:pt x="81382" y="382352"/>
                </a:lnTo>
                <a:lnTo>
                  <a:pt x="106802" y="399962"/>
                </a:lnTo>
                <a:lnTo>
                  <a:pt x="134332" y="415230"/>
                </a:lnTo>
                <a:lnTo>
                  <a:pt x="163269" y="428936"/>
                </a:lnTo>
                <a:lnTo>
                  <a:pt x="193143" y="441601"/>
                </a:lnTo>
                <a:lnTo>
                  <a:pt x="224348" y="451456"/>
                </a:lnTo>
                <a:lnTo>
                  <a:pt x="256440" y="459437"/>
                </a:lnTo>
                <a:lnTo>
                  <a:pt x="289124" y="466168"/>
                </a:lnTo>
                <a:lnTo>
                  <a:pt x="321496" y="471362"/>
                </a:lnTo>
                <a:lnTo>
                  <a:pt x="353662" y="475530"/>
                </a:lnTo>
                <a:lnTo>
                  <a:pt x="385689" y="479014"/>
                </a:lnTo>
                <a:lnTo>
                  <a:pt x="416211" y="479925"/>
                </a:lnTo>
                <a:lnTo>
                  <a:pt x="445733" y="479122"/>
                </a:lnTo>
                <a:lnTo>
                  <a:pt x="474585" y="477176"/>
                </a:lnTo>
                <a:lnTo>
                  <a:pt x="500171" y="473761"/>
                </a:lnTo>
                <a:lnTo>
                  <a:pt x="545532" y="464322"/>
                </a:lnTo>
                <a:lnTo>
                  <a:pt x="583097" y="443665"/>
                </a:lnTo>
                <a:lnTo>
                  <a:pt x="600028" y="430254"/>
                </a:lnTo>
                <a:lnTo>
                  <a:pt x="624486" y="392775"/>
                </a:lnTo>
                <a:lnTo>
                  <a:pt x="640295" y="347190"/>
                </a:lnTo>
                <a:lnTo>
                  <a:pt x="644511" y="322193"/>
                </a:lnTo>
                <a:lnTo>
                  <a:pt x="647321" y="296356"/>
                </a:lnTo>
                <a:lnTo>
                  <a:pt x="648562" y="248833"/>
                </a:lnTo>
                <a:lnTo>
                  <a:pt x="643939" y="205605"/>
                </a:lnTo>
                <a:lnTo>
                  <a:pt x="630126" y="167577"/>
                </a:lnTo>
                <a:lnTo>
                  <a:pt x="599145" y="121177"/>
                </a:lnTo>
                <a:lnTo>
                  <a:pt x="563154" y="83988"/>
                </a:lnTo>
                <a:lnTo>
                  <a:pt x="515566" y="60740"/>
                </a:lnTo>
                <a:lnTo>
                  <a:pt x="472176" y="53568"/>
                </a:lnTo>
                <a:lnTo>
                  <a:pt x="447765" y="51657"/>
                </a:lnTo>
                <a:lnTo>
                  <a:pt x="418790" y="50381"/>
                </a:lnTo>
                <a:lnTo>
                  <a:pt x="386774" y="49532"/>
                </a:lnTo>
                <a:lnTo>
                  <a:pt x="352729" y="48965"/>
                </a:lnTo>
                <a:lnTo>
                  <a:pt x="284642" y="4783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60"/>
          <p:cNvGrpSpPr/>
          <p:nvPr/>
        </p:nvGrpSpPr>
        <p:grpSpPr>
          <a:xfrm>
            <a:off x="2547321" y="4066598"/>
            <a:ext cx="1030840" cy="467546"/>
            <a:chOff x="2547321" y="4066598"/>
            <a:chExt cx="1030840" cy="467546"/>
          </a:xfrm>
        </p:grpSpPr>
        <p:sp>
          <p:nvSpPr>
            <p:cNvPr id="103" name="SMARTInkShape-240"/>
            <p:cNvSpPr/>
            <p:nvPr>
              <p:custDataLst>
                <p:tags r:id="rId38"/>
              </p:custDataLst>
            </p:nvPr>
          </p:nvSpPr>
          <p:spPr>
            <a:xfrm>
              <a:off x="3449269" y="4207420"/>
              <a:ext cx="128892" cy="155031"/>
            </a:xfrm>
            <a:custGeom>
              <a:avLst/>
              <a:gdLst/>
              <a:ahLst/>
              <a:cxnLst/>
              <a:rect l="0" t="0" r="0" b="0"/>
              <a:pathLst>
                <a:path w="128892" h="155031">
                  <a:moveTo>
                    <a:pt x="5131" y="15330"/>
                  </a:moveTo>
                  <a:lnTo>
                    <a:pt x="5131" y="15330"/>
                  </a:lnTo>
                  <a:lnTo>
                    <a:pt x="15256" y="57257"/>
                  </a:lnTo>
                  <a:lnTo>
                    <a:pt x="16899" y="102653"/>
                  </a:lnTo>
                  <a:lnTo>
                    <a:pt x="14360" y="113171"/>
                  </a:lnTo>
                  <a:lnTo>
                    <a:pt x="10879" y="118787"/>
                  </a:lnTo>
                  <a:lnTo>
                    <a:pt x="6980" y="121283"/>
                  </a:lnTo>
                  <a:lnTo>
                    <a:pt x="2895" y="122392"/>
                  </a:lnTo>
                  <a:lnTo>
                    <a:pt x="1524" y="121277"/>
                  </a:lnTo>
                  <a:lnTo>
                    <a:pt x="0" y="116275"/>
                  </a:lnTo>
                  <a:lnTo>
                    <a:pt x="2513" y="98783"/>
                  </a:lnTo>
                  <a:lnTo>
                    <a:pt x="19823" y="53791"/>
                  </a:lnTo>
                  <a:lnTo>
                    <a:pt x="38177" y="22414"/>
                  </a:lnTo>
                  <a:lnTo>
                    <a:pt x="53214" y="8836"/>
                  </a:lnTo>
                  <a:lnTo>
                    <a:pt x="69305" y="1860"/>
                  </a:lnTo>
                  <a:lnTo>
                    <a:pt x="77547" y="0"/>
                  </a:lnTo>
                  <a:lnTo>
                    <a:pt x="94231" y="1696"/>
                  </a:lnTo>
                  <a:lnTo>
                    <a:pt x="102630" y="4124"/>
                  </a:lnTo>
                  <a:lnTo>
                    <a:pt x="109642" y="9976"/>
                  </a:lnTo>
                  <a:lnTo>
                    <a:pt x="121194" y="27767"/>
                  </a:lnTo>
                  <a:lnTo>
                    <a:pt x="128891" y="61584"/>
                  </a:lnTo>
                  <a:lnTo>
                    <a:pt x="126421" y="105161"/>
                  </a:lnTo>
                  <a:lnTo>
                    <a:pt x="119431" y="155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41"/>
            <p:cNvSpPr/>
            <p:nvPr>
              <p:custDataLst>
                <p:tags r:id="rId39"/>
              </p:custDataLst>
            </p:nvPr>
          </p:nvSpPr>
          <p:spPr>
            <a:xfrm>
              <a:off x="3327400" y="40957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42"/>
            <p:cNvSpPr/>
            <p:nvPr>
              <p:custDataLst>
                <p:tags r:id="rId40"/>
              </p:custDataLst>
            </p:nvPr>
          </p:nvSpPr>
          <p:spPr>
            <a:xfrm>
              <a:off x="3371850" y="421005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25400" y="0"/>
                  </a:moveTo>
                  <a:lnTo>
                    <a:pt x="25400" y="0"/>
                  </a:lnTo>
                  <a:lnTo>
                    <a:pt x="16562" y="47562"/>
                  </a:lnTo>
                  <a:lnTo>
                    <a:pt x="8393" y="8867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43"/>
            <p:cNvSpPr/>
            <p:nvPr>
              <p:custDataLst>
                <p:tags r:id="rId41"/>
              </p:custDataLst>
            </p:nvPr>
          </p:nvSpPr>
          <p:spPr>
            <a:xfrm>
              <a:off x="3213983" y="4292600"/>
              <a:ext cx="75318" cy="12701"/>
            </a:xfrm>
            <a:custGeom>
              <a:avLst/>
              <a:gdLst/>
              <a:ahLst/>
              <a:cxnLst/>
              <a:rect l="0" t="0" r="0" b="0"/>
              <a:pathLst>
                <a:path w="753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10136" y="11994"/>
                  </a:lnTo>
                  <a:lnTo>
                    <a:pt x="55216" y="4861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44"/>
            <p:cNvSpPr/>
            <p:nvPr>
              <p:custDataLst>
                <p:tags r:id="rId42"/>
              </p:custDataLst>
            </p:nvPr>
          </p:nvSpPr>
          <p:spPr>
            <a:xfrm>
              <a:off x="2975118" y="4223633"/>
              <a:ext cx="197622" cy="263862"/>
            </a:xfrm>
            <a:custGeom>
              <a:avLst/>
              <a:gdLst/>
              <a:ahLst/>
              <a:cxnLst/>
              <a:rect l="0" t="0" r="0" b="0"/>
              <a:pathLst>
                <a:path w="197622" h="263862">
                  <a:moveTo>
                    <a:pt x="15732" y="5467"/>
                  </a:moveTo>
                  <a:lnTo>
                    <a:pt x="15732" y="5467"/>
                  </a:lnTo>
                  <a:lnTo>
                    <a:pt x="12361" y="5467"/>
                  </a:lnTo>
                  <a:lnTo>
                    <a:pt x="8825" y="3585"/>
                  </a:lnTo>
                  <a:lnTo>
                    <a:pt x="4177" y="0"/>
                  </a:lnTo>
                  <a:lnTo>
                    <a:pt x="1659" y="3272"/>
                  </a:lnTo>
                  <a:lnTo>
                    <a:pt x="0" y="6120"/>
                  </a:lnTo>
                  <a:lnTo>
                    <a:pt x="2407" y="36039"/>
                  </a:lnTo>
                  <a:lnTo>
                    <a:pt x="11695" y="79561"/>
                  </a:lnTo>
                  <a:lnTo>
                    <a:pt x="17907" y="96722"/>
                  </a:lnTo>
                  <a:lnTo>
                    <a:pt x="20709" y="100171"/>
                  </a:lnTo>
                  <a:lnTo>
                    <a:pt x="27587" y="104002"/>
                  </a:lnTo>
                  <a:lnTo>
                    <a:pt x="30691" y="103613"/>
                  </a:lnTo>
                  <a:lnTo>
                    <a:pt x="33465" y="101942"/>
                  </a:lnTo>
                  <a:lnTo>
                    <a:pt x="61731" y="73762"/>
                  </a:lnTo>
                  <a:lnTo>
                    <a:pt x="67926" y="58163"/>
                  </a:lnTo>
                  <a:lnTo>
                    <a:pt x="73295" y="37073"/>
                  </a:lnTo>
                  <a:lnTo>
                    <a:pt x="77299" y="30097"/>
                  </a:lnTo>
                  <a:lnTo>
                    <a:pt x="81430" y="26997"/>
                  </a:lnTo>
                  <a:lnTo>
                    <a:pt x="84225" y="28287"/>
                  </a:lnTo>
                  <a:lnTo>
                    <a:pt x="106265" y="47879"/>
                  </a:lnTo>
                  <a:lnTo>
                    <a:pt x="127537" y="57152"/>
                  </a:lnTo>
                  <a:lnTo>
                    <a:pt x="141623" y="58307"/>
                  </a:lnTo>
                  <a:lnTo>
                    <a:pt x="153528" y="56468"/>
                  </a:lnTo>
                  <a:lnTo>
                    <a:pt x="161171" y="53299"/>
                  </a:lnTo>
                  <a:lnTo>
                    <a:pt x="166919" y="47657"/>
                  </a:lnTo>
                  <a:lnTo>
                    <a:pt x="171121" y="40445"/>
                  </a:lnTo>
                  <a:lnTo>
                    <a:pt x="172988" y="32537"/>
                  </a:lnTo>
                  <a:lnTo>
                    <a:pt x="171937" y="24318"/>
                  </a:lnTo>
                  <a:lnTo>
                    <a:pt x="170668" y="20151"/>
                  </a:lnTo>
                  <a:lnTo>
                    <a:pt x="165496" y="13640"/>
                  </a:lnTo>
                  <a:lnTo>
                    <a:pt x="158494" y="9099"/>
                  </a:lnTo>
                  <a:lnTo>
                    <a:pt x="150678" y="7081"/>
                  </a:lnTo>
                  <a:lnTo>
                    <a:pt x="147324" y="8660"/>
                  </a:lnTo>
                  <a:lnTo>
                    <a:pt x="141715" y="16058"/>
                  </a:lnTo>
                  <a:lnTo>
                    <a:pt x="134591" y="32124"/>
                  </a:lnTo>
                  <a:lnTo>
                    <a:pt x="133940" y="42244"/>
                  </a:lnTo>
                  <a:lnTo>
                    <a:pt x="134754" y="46918"/>
                  </a:lnTo>
                  <a:lnTo>
                    <a:pt x="139421" y="55875"/>
                  </a:lnTo>
                  <a:lnTo>
                    <a:pt x="142642" y="60239"/>
                  </a:lnTo>
                  <a:lnTo>
                    <a:pt x="149983" y="65088"/>
                  </a:lnTo>
                  <a:lnTo>
                    <a:pt x="153915" y="66381"/>
                  </a:lnTo>
                  <a:lnTo>
                    <a:pt x="157244" y="66537"/>
                  </a:lnTo>
                  <a:lnTo>
                    <a:pt x="167666" y="62811"/>
                  </a:lnTo>
                  <a:lnTo>
                    <a:pt x="171365" y="66045"/>
                  </a:lnTo>
                  <a:lnTo>
                    <a:pt x="189495" y="111428"/>
                  </a:lnTo>
                  <a:lnTo>
                    <a:pt x="197621" y="151960"/>
                  </a:lnTo>
                  <a:lnTo>
                    <a:pt x="197466" y="172880"/>
                  </a:lnTo>
                  <a:lnTo>
                    <a:pt x="188739" y="204492"/>
                  </a:lnTo>
                  <a:lnTo>
                    <a:pt x="173062" y="234084"/>
                  </a:lnTo>
                  <a:lnTo>
                    <a:pt x="155011" y="252024"/>
                  </a:lnTo>
                  <a:lnTo>
                    <a:pt x="136963" y="261416"/>
                  </a:lnTo>
                  <a:lnTo>
                    <a:pt x="126997" y="263861"/>
                  </a:lnTo>
                  <a:lnTo>
                    <a:pt x="123776" y="263808"/>
                  </a:lnTo>
                  <a:lnTo>
                    <a:pt x="121628" y="263066"/>
                  </a:lnTo>
                  <a:lnTo>
                    <a:pt x="120196" y="261866"/>
                  </a:lnTo>
                  <a:lnTo>
                    <a:pt x="120486" y="254889"/>
                  </a:lnTo>
                  <a:lnTo>
                    <a:pt x="123682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45"/>
            <p:cNvSpPr/>
            <p:nvPr>
              <p:custDataLst>
                <p:tags r:id="rId43"/>
              </p:custDataLst>
            </p:nvPr>
          </p:nvSpPr>
          <p:spPr>
            <a:xfrm>
              <a:off x="2905825" y="4066598"/>
              <a:ext cx="46926" cy="270453"/>
            </a:xfrm>
            <a:custGeom>
              <a:avLst/>
              <a:gdLst/>
              <a:ahLst/>
              <a:cxnLst/>
              <a:rect l="0" t="0" r="0" b="0"/>
              <a:pathLst>
                <a:path w="46926" h="270453">
                  <a:moveTo>
                    <a:pt x="46925" y="48202"/>
                  </a:moveTo>
                  <a:lnTo>
                    <a:pt x="46925" y="48202"/>
                  </a:lnTo>
                  <a:lnTo>
                    <a:pt x="46925" y="1299"/>
                  </a:lnTo>
                  <a:lnTo>
                    <a:pt x="46925" y="0"/>
                  </a:lnTo>
                  <a:lnTo>
                    <a:pt x="41856" y="37953"/>
                  </a:lnTo>
                  <a:lnTo>
                    <a:pt x="38087" y="70693"/>
                  </a:lnTo>
                  <a:lnTo>
                    <a:pt x="34060" y="106881"/>
                  </a:lnTo>
                  <a:lnTo>
                    <a:pt x="28507" y="144132"/>
                  </a:lnTo>
                  <a:lnTo>
                    <a:pt x="18984" y="181854"/>
                  </a:lnTo>
                  <a:lnTo>
                    <a:pt x="8464" y="225307"/>
                  </a:lnTo>
                  <a:lnTo>
                    <a:pt x="0" y="255681"/>
                  </a:lnTo>
                  <a:lnTo>
                    <a:pt x="2475" y="270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46"/>
            <p:cNvSpPr/>
            <p:nvPr>
              <p:custDataLst>
                <p:tags r:id="rId44"/>
              </p:custDataLst>
            </p:nvPr>
          </p:nvSpPr>
          <p:spPr>
            <a:xfrm>
              <a:off x="2749550" y="4216188"/>
              <a:ext cx="117986" cy="317956"/>
            </a:xfrm>
            <a:custGeom>
              <a:avLst/>
              <a:gdLst/>
              <a:ahLst/>
              <a:cxnLst/>
              <a:rect l="0" t="0" r="0" b="0"/>
              <a:pathLst>
                <a:path w="117986" h="317956">
                  <a:moveTo>
                    <a:pt x="0" y="76412"/>
                  </a:moveTo>
                  <a:lnTo>
                    <a:pt x="0" y="76412"/>
                  </a:lnTo>
                  <a:lnTo>
                    <a:pt x="3371" y="79783"/>
                  </a:lnTo>
                  <a:lnTo>
                    <a:pt x="5467" y="91992"/>
                  </a:lnTo>
                  <a:lnTo>
                    <a:pt x="6176" y="130995"/>
                  </a:lnTo>
                  <a:lnTo>
                    <a:pt x="6298" y="172705"/>
                  </a:lnTo>
                  <a:lnTo>
                    <a:pt x="6327" y="206697"/>
                  </a:lnTo>
                  <a:lnTo>
                    <a:pt x="4458" y="241091"/>
                  </a:lnTo>
                  <a:lnTo>
                    <a:pt x="3203" y="284661"/>
                  </a:lnTo>
                  <a:lnTo>
                    <a:pt x="6074" y="317955"/>
                  </a:lnTo>
                  <a:lnTo>
                    <a:pt x="6166" y="317874"/>
                  </a:lnTo>
                  <a:lnTo>
                    <a:pt x="10703" y="272959"/>
                  </a:lnTo>
                  <a:lnTo>
                    <a:pt x="11812" y="239025"/>
                  </a:lnTo>
                  <a:lnTo>
                    <a:pt x="12305" y="194781"/>
                  </a:lnTo>
                  <a:lnTo>
                    <a:pt x="13936" y="148070"/>
                  </a:lnTo>
                  <a:lnTo>
                    <a:pt x="19364" y="108495"/>
                  </a:lnTo>
                  <a:lnTo>
                    <a:pt x="28362" y="73973"/>
                  </a:lnTo>
                  <a:lnTo>
                    <a:pt x="43446" y="32415"/>
                  </a:lnTo>
                  <a:lnTo>
                    <a:pt x="52470" y="13819"/>
                  </a:lnTo>
                  <a:lnTo>
                    <a:pt x="61185" y="3202"/>
                  </a:lnTo>
                  <a:lnTo>
                    <a:pt x="66896" y="794"/>
                  </a:lnTo>
                  <a:lnTo>
                    <a:pt x="80766" y="0"/>
                  </a:lnTo>
                  <a:lnTo>
                    <a:pt x="87005" y="3599"/>
                  </a:lnTo>
                  <a:lnTo>
                    <a:pt x="97701" y="17004"/>
                  </a:lnTo>
                  <a:lnTo>
                    <a:pt x="114653" y="63083"/>
                  </a:lnTo>
                  <a:lnTo>
                    <a:pt x="117985" y="85775"/>
                  </a:lnTo>
                  <a:lnTo>
                    <a:pt x="113821" y="107619"/>
                  </a:lnTo>
                  <a:lnTo>
                    <a:pt x="109747" y="118383"/>
                  </a:lnTo>
                  <a:lnTo>
                    <a:pt x="95814" y="134107"/>
                  </a:lnTo>
                  <a:lnTo>
                    <a:pt x="77156" y="145093"/>
                  </a:lnTo>
                  <a:lnTo>
                    <a:pt x="34447" y="156014"/>
                  </a:lnTo>
                  <a:lnTo>
                    <a:pt x="10912" y="156207"/>
                  </a:lnTo>
                  <a:lnTo>
                    <a:pt x="5158" y="155009"/>
                  </a:lnTo>
                  <a:lnTo>
                    <a:pt x="3439" y="151387"/>
                  </a:lnTo>
                  <a:lnTo>
                    <a:pt x="4409" y="146151"/>
                  </a:lnTo>
                  <a:lnTo>
                    <a:pt x="12700" y="127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47"/>
            <p:cNvSpPr/>
            <p:nvPr>
              <p:custDataLst>
                <p:tags r:id="rId45"/>
              </p:custDataLst>
            </p:nvPr>
          </p:nvSpPr>
          <p:spPr>
            <a:xfrm>
              <a:off x="2547321" y="4074133"/>
              <a:ext cx="151430" cy="320068"/>
            </a:xfrm>
            <a:custGeom>
              <a:avLst/>
              <a:gdLst/>
              <a:ahLst/>
              <a:cxnLst/>
              <a:rect l="0" t="0" r="0" b="0"/>
              <a:pathLst>
                <a:path w="151430" h="320068">
                  <a:moveTo>
                    <a:pt x="151429" y="27967"/>
                  </a:moveTo>
                  <a:lnTo>
                    <a:pt x="151429" y="27967"/>
                  </a:lnTo>
                  <a:lnTo>
                    <a:pt x="146403" y="16034"/>
                  </a:lnTo>
                  <a:lnTo>
                    <a:pt x="145962" y="13662"/>
                  </a:lnTo>
                  <a:lnTo>
                    <a:pt x="143590" y="9144"/>
                  </a:lnTo>
                  <a:lnTo>
                    <a:pt x="139478" y="4784"/>
                  </a:lnTo>
                  <a:lnTo>
                    <a:pt x="132947" y="495"/>
                  </a:lnTo>
                  <a:lnTo>
                    <a:pt x="123459" y="0"/>
                  </a:lnTo>
                  <a:lnTo>
                    <a:pt x="93379" y="8802"/>
                  </a:lnTo>
                  <a:lnTo>
                    <a:pt x="67123" y="30206"/>
                  </a:lnTo>
                  <a:lnTo>
                    <a:pt x="41469" y="72375"/>
                  </a:lnTo>
                  <a:lnTo>
                    <a:pt x="24477" y="112615"/>
                  </a:lnTo>
                  <a:lnTo>
                    <a:pt x="9633" y="158016"/>
                  </a:lnTo>
                  <a:lnTo>
                    <a:pt x="685" y="204065"/>
                  </a:lnTo>
                  <a:lnTo>
                    <a:pt x="0" y="242875"/>
                  </a:lnTo>
                  <a:lnTo>
                    <a:pt x="5811" y="274470"/>
                  </a:lnTo>
                  <a:lnTo>
                    <a:pt x="17800" y="297920"/>
                  </a:lnTo>
                  <a:lnTo>
                    <a:pt x="34418" y="312105"/>
                  </a:lnTo>
                  <a:lnTo>
                    <a:pt x="52857" y="319351"/>
                  </a:lnTo>
                  <a:lnTo>
                    <a:pt x="87929" y="320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61"/>
          <p:cNvGrpSpPr/>
          <p:nvPr/>
        </p:nvGrpSpPr>
        <p:grpSpPr>
          <a:xfrm>
            <a:off x="3854450" y="4068469"/>
            <a:ext cx="1327001" cy="446382"/>
            <a:chOff x="3854450" y="4068469"/>
            <a:chExt cx="1327001" cy="446382"/>
          </a:xfrm>
        </p:grpSpPr>
        <p:sp>
          <p:nvSpPr>
            <p:cNvPr id="112" name="SMARTInkShape-248"/>
            <p:cNvSpPr/>
            <p:nvPr>
              <p:custDataLst>
                <p:tags r:id="rId26"/>
              </p:custDataLst>
            </p:nvPr>
          </p:nvSpPr>
          <p:spPr>
            <a:xfrm>
              <a:off x="5067300" y="4097515"/>
              <a:ext cx="114151" cy="417336"/>
            </a:xfrm>
            <a:custGeom>
              <a:avLst/>
              <a:gdLst/>
              <a:ahLst/>
              <a:cxnLst/>
              <a:rect l="0" t="0" r="0" b="0"/>
              <a:pathLst>
                <a:path w="114151" h="417336">
                  <a:moveTo>
                    <a:pt x="57150" y="10935"/>
                  </a:moveTo>
                  <a:lnTo>
                    <a:pt x="57150" y="10935"/>
                  </a:lnTo>
                  <a:lnTo>
                    <a:pt x="57150" y="0"/>
                  </a:lnTo>
                  <a:lnTo>
                    <a:pt x="83189" y="43793"/>
                  </a:lnTo>
                  <a:lnTo>
                    <a:pt x="98592" y="74222"/>
                  </a:lnTo>
                  <a:lnTo>
                    <a:pt x="109200" y="118320"/>
                  </a:lnTo>
                  <a:lnTo>
                    <a:pt x="113017" y="143908"/>
                  </a:lnTo>
                  <a:lnTo>
                    <a:pt x="114150" y="169434"/>
                  </a:lnTo>
                  <a:lnTo>
                    <a:pt x="113494" y="194917"/>
                  </a:lnTo>
                  <a:lnTo>
                    <a:pt x="111646" y="220373"/>
                  </a:lnTo>
                  <a:lnTo>
                    <a:pt x="100185" y="267472"/>
                  </a:lnTo>
                  <a:lnTo>
                    <a:pt x="84744" y="309101"/>
                  </a:lnTo>
                  <a:lnTo>
                    <a:pt x="62738" y="355632"/>
                  </a:lnTo>
                  <a:lnTo>
                    <a:pt x="35209" y="389959"/>
                  </a:lnTo>
                  <a:lnTo>
                    <a:pt x="0" y="417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49"/>
            <p:cNvSpPr/>
            <p:nvPr>
              <p:custDataLst>
                <p:tags r:id="rId27"/>
              </p:custDataLst>
            </p:nvPr>
          </p:nvSpPr>
          <p:spPr>
            <a:xfrm>
              <a:off x="4953000" y="4248150"/>
              <a:ext cx="133351" cy="170544"/>
            </a:xfrm>
            <a:custGeom>
              <a:avLst/>
              <a:gdLst/>
              <a:ahLst/>
              <a:cxnLst/>
              <a:rect l="0" t="0" r="0" b="0"/>
              <a:pathLst>
                <a:path w="133351" h="170544">
                  <a:moveTo>
                    <a:pt x="0" y="69850"/>
                  </a:moveTo>
                  <a:lnTo>
                    <a:pt x="0" y="69850"/>
                  </a:lnTo>
                  <a:lnTo>
                    <a:pt x="0" y="55544"/>
                  </a:lnTo>
                  <a:lnTo>
                    <a:pt x="1411" y="53257"/>
                  </a:lnTo>
                  <a:lnTo>
                    <a:pt x="6742" y="48835"/>
                  </a:lnTo>
                  <a:lnTo>
                    <a:pt x="11933" y="46399"/>
                  </a:lnTo>
                  <a:lnTo>
                    <a:pt x="14305" y="45750"/>
                  </a:lnTo>
                  <a:lnTo>
                    <a:pt x="22586" y="48790"/>
                  </a:lnTo>
                  <a:lnTo>
                    <a:pt x="60699" y="76327"/>
                  </a:lnTo>
                  <a:lnTo>
                    <a:pt x="78013" y="92014"/>
                  </a:lnTo>
                  <a:lnTo>
                    <a:pt x="87589" y="110275"/>
                  </a:lnTo>
                  <a:lnTo>
                    <a:pt x="91140" y="128739"/>
                  </a:lnTo>
                  <a:lnTo>
                    <a:pt x="90366" y="144001"/>
                  </a:lnTo>
                  <a:lnTo>
                    <a:pt x="85788" y="155958"/>
                  </a:lnTo>
                  <a:lnTo>
                    <a:pt x="79756" y="164564"/>
                  </a:lnTo>
                  <a:lnTo>
                    <a:pt x="74723" y="168390"/>
                  </a:lnTo>
                  <a:lnTo>
                    <a:pt x="67923" y="170543"/>
                  </a:lnTo>
                  <a:lnTo>
                    <a:pt x="66448" y="169434"/>
                  </a:lnTo>
                  <a:lnTo>
                    <a:pt x="64810" y="164439"/>
                  </a:lnTo>
                  <a:lnTo>
                    <a:pt x="75606" y="126225"/>
                  </a:lnTo>
                  <a:lnTo>
                    <a:pt x="88018" y="83026"/>
                  </a:lnTo>
                  <a:lnTo>
                    <a:pt x="107689" y="4129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50"/>
            <p:cNvSpPr/>
            <p:nvPr>
              <p:custDataLst>
                <p:tags r:id="rId28"/>
              </p:custDataLst>
            </p:nvPr>
          </p:nvSpPr>
          <p:spPr>
            <a:xfrm>
              <a:off x="4868910" y="4305300"/>
              <a:ext cx="71391" cy="128442"/>
            </a:xfrm>
            <a:custGeom>
              <a:avLst/>
              <a:gdLst/>
              <a:ahLst/>
              <a:cxnLst/>
              <a:rect l="0" t="0" r="0" b="0"/>
              <a:pathLst>
                <a:path w="71391" h="128442">
                  <a:moveTo>
                    <a:pt x="71390" y="12700"/>
                  </a:moveTo>
                  <a:lnTo>
                    <a:pt x="71390" y="12700"/>
                  </a:lnTo>
                  <a:lnTo>
                    <a:pt x="68019" y="12700"/>
                  </a:lnTo>
                  <a:lnTo>
                    <a:pt x="64482" y="10818"/>
                  </a:lnTo>
                  <a:lnTo>
                    <a:pt x="56463" y="3862"/>
                  </a:lnTo>
                  <a:lnTo>
                    <a:pt x="50409" y="1716"/>
                  </a:lnTo>
                  <a:lnTo>
                    <a:pt x="35026" y="339"/>
                  </a:lnTo>
                  <a:lnTo>
                    <a:pt x="24889" y="5795"/>
                  </a:lnTo>
                  <a:lnTo>
                    <a:pt x="19222" y="10213"/>
                  </a:lnTo>
                  <a:lnTo>
                    <a:pt x="11046" y="22649"/>
                  </a:lnTo>
                  <a:lnTo>
                    <a:pt x="46" y="56998"/>
                  </a:lnTo>
                  <a:lnTo>
                    <a:pt x="0" y="90736"/>
                  </a:lnTo>
                  <a:lnTo>
                    <a:pt x="6500" y="107590"/>
                  </a:lnTo>
                  <a:lnTo>
                    <a:pt x="20178" y="123130"/>
                  </a:lnTo>
                  <a:lnTo>
                    <a:pt x="24549" y="126537"/>
                  </a:lnTo>
                  <a:lnTo>
                    <a:pt x="36931" y="128441"/>
                  </a:lnTo>
                  <a:lnTo>
                    <a:pt x="44184" y="127960"/>
                  </a:lnTo>
                  <a:lnTo>
                    <a:pt x="56006" y="121782"/>
                  </a:lnTo>
                  <a:lnTo>
                    <a:pt x="61134" y="117172"/>
                  </a:lnTo>
                  <a:lnTo>
                    <a:pt x="66832" y="106404"/>
                  </a:lnTo>
                  <a:lnTo>
                    <a:pt x="68659" y="94563"/>
                  </a:lnTo>
                  <a:lnTo>
                    <a:pt x="67119" y="82244"/>
                  </a:lnTo>
                  <a:lnTo>
                    <a:pt x="42079" y="35585"/>
                  </a:lnTo>
                  <a:lnTo>
                    <a:pt x="269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51"/>
            <p:cNvSpPr/>
            <p:nvPr>
              <p:custDataLst>
                <p:tags r:id="rId29"/>
              </p:custDataLst>
            </p:nvPr>
          </p:nvSpPr>
          <p:spPr>
            <a:xfrm>
              <a:off x="4713367" y="4260850"/>
              <a:ext cx="144384" cy="12701"/>
            </a:xfrm>
            <a:custGeom>
              <a:avLst/>
              <a:gdLst/>
              <a:ahLst/>
              <a:cxnLst/>
              <a:rect l="0" t="0" r="0" b="0"/>
              <a:pathLst>
                <a:path w="144384" h="12701">
                  <a:moveTo>
                    <a:pt x="23733" y="12700"/>
                  </a:moveTo>
                  <a:lnTo>
                    <a:pt x="23733" y="12700"/>
                  </a:lnTo>
                  <a:lnTo>
                    <a:pt x="0" y="12700"/>
                  </a:lnTo>
                  <a:lnTo>
                    <a:pt x="43189" y="9329"/>
                  </a:lnTo>
                  <a:lnTo>
                    <a:pt x="89273" y="6233"/>
                  </a:lnTo>
                  <a:lnTo>
                    <a:pt x="144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52"/>
            <p:cNvSpPr/>
            <p:nvPr>
              <p:custDataLst>
                <p:tags r:id="rId30"/>
              </p:custDataLst>
            </p:nvPr>
          </p:nvSpPr>
          <p:spPr>
            <a:xfrm>
              <a:off x="4537117" y="4068469"/>
              <a:ext cx="317105" cy="381701"/>
            </a:xfrm>
            <a:custGeom>
              <a:avLst/>
              <a:gdLst/>
              <a:ahLst/>
              <a:cxnLst/>
              <a:rect l="0" t="0" r="0" b="0"/>
              <a:pathLst>
                <a:path w="317105" h="381701">
                  <a:moveTo>
                    <a:pt x="98383" y="255881"/>
                  </a:moveTo>
                  <a:lnTo>
                    <a:pt x="98383" y="255881"/>
                  </a:lnTo>
                  <a:lnTo>
                    <a:pt x="108496" y="252510"/>
                  </a:lnTo>
                  <a:lnTo>
                    <a:pt x="115342" y="247092"/>
                  </a:lnTo>
                  <a:lnTo>
                    <a:pt x="120032" y="239980"/>
                  </a:lnTo>
                  <a:lnTo>
                    <a:pt x="122116" y="232116"/>
                  </a:lnTo>
                  <a:lnTo>
                    <a:pt x="121160" y="225798"/>
                  </a:lnTo>
                  <a:lnTo>
                    <a:pt x="116973" y="219227"/>
                  </a:lnTo>
                  <a:lnTo>
                    <a:pt x="108056" y="209251"/>
                  </a:lnTo>
                  <a:lnTo>
                    <a:pt x="97038" y="203407"/>
                  </a:lnTo>
                  <a:lnTo>
                    <a:pt x="72717" y="199654"/>
                  </a:lnTo>
                  <a:lnTo>
                    <a:pt x="58283" y="206667"/>
                  </a:lnTo>
                  <a:lnTo>
                    <a:pt x="26021" y="237536"/>
                  </a:lnTo>
                  <a:lnTo>
                    <a:pt x="7641" y="263929"/>
                  </a:lnTo>
                  <a:lnTo>
                    <a:pt x="0" y="286252"/>
                  </a:lnTo>
                  <a:lnTo>
                    <a:pt x="1045" y="292357"/>
                  </a:lnTo>
                  <a:lnTo>
                    <a:pt x="7849" y="302901"/>
                  </a:lnTo>
                  <a:lnTo>
                    <a:pt x="12627" y="305573"/>
                  </a:lnTo>
                  <a:lnTo>
                    <a:pt x="23580" y="306659"/>
                  </a:lnTo>
                  <a:lnTo>
                    <a:pt x="45018" y="299932"/>
                  </a:lnTo>
                  <a:lnTo>
                    <a:pt x="65873" y="285632"/>
                  </a:lnTo>
                  <a:lnTo>
                    <a:pt x="100775" y="250568"/>
                  </a:lnTo>
                  <a:lnTo>
                    <a:pt x="102268" y="247875"/>
                  </a:lnTo>
                  <a:lnTo>
                    <a:pt x="100580" y="251382"/>
                  </a:lnTo>
                  <a:lnTo>
                    <a:pt x="99034" y="268031"/>
                  </a:lnTo>
                  <a:lnTo>
                    <a:pt x="102435" y="281037"/>
                  </a:lnTo>
                  <a:lnTo>
                    <a:pt x="112283" y="298377"/>
                  </a:lnTo>
                  <a:lnTo>
                    <a:pt x="124139" y="310571"/>
                  </a:lnTo>
                  <a:lnTo>
                    <a:pt x="128254" y="313507"/>
                  </a:lnTo>
                  <a:lnTo>
                    <a:pt x="133819" y="314054"/>
                  </a:lnTo>
                  <a:lnTo>
                    <a:pt x="147528" y="310899"/>
                  </a:lnTo>
                  <a:lnTo>
                    <a:pt x="171114" y="297818"/>
                  </a:lnTo>
                  <a:lnTo>
                    <a:pt x="214665" y="252553"/>
                  </a:lnTo>
                  <a:lnTo>
                    <a:pt x="245020" y="207387"/>
                  </a:lnTo>
                  <a:lnTo>
                    <a:pt x="265155" y="163773"/>
                  </a:lnTo>
                  <a:lnTo>
                    <a:pt x="274475" y="137325"/>
                  </a:lnTo>
                  <a:lnTo>
                    <a:pt x="283511" y="109111"/>
                  </a:lnTo>
                  <a:lnTo>
                    <a:pt x="291652" y="83951"/>
                  </a:lnTo>
                  <a:lnTo>
                    <a:pt x="306341" y="39062"/>
                  </a:lnTo>
                  <a:lnTo>
                    <a:pt x="317104" y="1177"/>
                  </a:lnTo>
                  <a:lnTo>
                    <a:pt x="316869" y="0"/>
                  </a:lnTo>
                  <a:lnTo>
                    <a:pt x="316007" y="627"/>
                  </a:lnTo>
                  <a:lnTo>
                    <a:pt x="293640" y="42059"/>
                  </a:lnTo>
                  <a:lnTo>
                    <a:pt x="275710" y="87236"/>
                  </a:lnTo>
                  <a:lnTo>
                    <a:pt x="267401" y="111701"/>
                  </a:lnTo>
                  <a:lnTo>
                    <a:pt x="259745" y="136478"/>
                  </a:lnTo>
                  <a:lnTo>
                    <a:pt x="252524" y="161462"/>
                  </a:lnTo>
                  <a:lnTo>
                    <a:pt x="247005" y="186585"/>
                  </a:lnTo>
                  <a:lnTo>
                    <a:pt x="242620" y="211800"/>
                  </a:lnTo>
                  <a:lnTo>
                    <a:pt x="238991" y="237077"/>
                  </a:lnTo>
                  <a:lnTo>
                    <a:pt x="236840" y="282096"/>
                  </a:lnTo>
                  <a:lnTo>
                    <a:pt x="238942" y="320448"/>
                  </a:lnTo>
                  <a:lnTo>
                    <a:pt x="248764" y="359757"/>
                  </a:lnTo>
                  <a:lnTo>
                    <a:pt x="259058" y="375191"/>
                  </a:lnTo>
                  <a:lnTo>
                    <a:pt x="264061" y="379165"/>
                  </a:lnTo>
                  <a:lnTo>
                    <a:pt x="268807" y="381109"/>
                  </a:lnTo>
                  <a:lnTo>
                    <a:pt x="273382" y="381700"/>
                  </a:lnTo>
                  <a:lnTo>
                    <a:pt x="277844" y="379271"/>
                  </a:lnTo>
                  <a:lnTo>
                    <a:pt x="286564" y="369047"/>
                  </a:lnTo>
                  <a:lnTo>
                    <a:pt x="292664" y="337311"/>
                  </a:lnTo>
                  <a:lnTo>
                    <a:pt x="291101" y="289886"/>
                  </a:lnTo>
                  <a:lnTo>
                    <a:pt x="288883" y="255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53"/>
            <p:cNvSpPr/>
            <p:nvPr>
              <p:custDataLst>
                <p:tags r:id="rId31"/>
              </p:custDataLst>
            </p:nvPr>
          </p:nvSpPr>
          <p:spPr>
            <a:xfrm>
              <a:off x="4330745" y="4236986"/>
              <a:ext cx="209506" cy="154959"/>
            </a:xfrm>
            <a:custGeom>
              <a:avLst/>
              <a:gdLst/>
              <a:ahLst/>
              <a:cxnLst/>
              <a:rect l="0" t="0" r="0" b="0"/>
              <a:pathLst>
                <a:path w="209506" h="154959">
                  <a:moveTo>
                    <a:pt x="6305" y="42914"/>
                  </a:moveTo>
                  <a:lnTo>
                    <a:pt x="6305" y="42914"/>
                  </a:lnTo>
                  <a:lnTo>
                    <a:pt x="9676" y="39543"/>
                  </a:lnTo>
                  <a:lnTo>
                    <a:pt x="9963" y="37139"/>
                  </a:lnTo>
                  <a:lnTo>
                    <a:pt x="6321" y="0"/>
                  </a:lnTo>
                  <a:lnTo>
                    <a:pt x="7022" y="193"/>
                  </a:lnTo>
                  <a:lnTo>
                    <a:pt x="9681" y="2290"/>
                  </a:lnTo>
                  <a:lnTo>
                    <a:pt x="11333" y="9337"/>
                  </a:lnTo>
                  <a:lnTo>
                    <a:pt x="12481" y="48710"/>
                  </a:lnTo>
                  <a:lnTo>
                    <a:pt x="11192" y="86180"/>
                  </a:lnTo>
                  <a:lnTo>
                    <a:pt x="2593" y="127399"/>
                  </a:lnTo>
                  <a:lnTo>
                    <a:pt x="109" y="154958"/>
                  </a:lnTo>
                  <a:lnTo>
                    <a:pt x="0" y="149803"/>
                  </a:lnTo>
                  <a:lnTo>
                    <a:pt x="16584" y="123870"/>
                  </a:lnTo>
                  <a:lnTo>
                    <a:pt x="41885" y="89949"/>
                  </a:lnTo>
                  <a:lnTo>
                    <a:pt x="66863" y="47600"/>
                  </a:lnTo>
                  <a:lnTo>
                    <a:pt x="87983" y="18040"/>
                  </a:lnTo>
                  <a:lnTo>
                    <a:pt x="101167" y="7635"/>
                  </a:lnTo>
                  <a:lnTo>
                    <a:pt x="117119" y="1181"/>
                  </a:lnTo>
                  <a:lnTo>
                    <a:pt x="120398" y="3098"/>
                  </a:lnTo>
                  <a:lnTo>
                    <a:pt x="122584" y="7198"/>
                  </a:lnTo>
                  <a:lnTo>
                    <a:pt x="126091" y="37426"/>
                  </a:lnTo>
                  <a:lnTo>
                    <a:pt x="121715" y="74547"/>
                  </a:lnTo>
                  <a:lnTo>
                    <a:pt x="115377" y="91051"/>
                  </a:lnTo>
                  <a:lnTo>
                    <a:pt x="115003" y="91232"/>
                  </a:lnTo>
                  <a:lnTo>
                    <a:pt x="114753" y="90649"/>
                  </a:lnTo>
                  <a:lnTo>
                    <a:pt x="114587" y="89553"/>
                  </a:lnTo>
                  <a:lnTo>
                    <a:pt x="136642" y="50634"/>
                  </a:lnTo>
                  <a:lnTo>
                    <a:pt x="157482" y="27897"/>
                  </a:lnTo>
                  <a:lnTo>
                    <a:pt x="172924" y="18709"/>
                  </a:lnTo>
                  <a:lnTo>
                    <a:pt x="183369" y="15223"/>
                  </a:lnTo>
                  <a:lnTo>
                    <a:pt x="190363" y="16025"/>
                  </a:lnTo>
                  <a:lnTo>
                    <a:pt x="197705" y="22497"/>
                  </a:lnTo>
                  <a:lnTo>
                    <a:pt x="201638" y="27186"/>
                  </a:lnTo>
                  <a:lnTo>
                    <a:pt x="204127" y="41803"/>
                  </a:lnTo>
                  <a:lnTo>
                    <a:pt x="199976" y="83303"/>
                  </a:lnTo>
                  <a:lnTo>
                    <a:pt x="191616" y="130900"/>
                  </a:lnTo>
                  <a:lnTo>
                    <a:pt x="190799" y="140481"/>
                  </a:lnTo>
                  <a:lnTo>
                    <a:pt x="192801" y="141119"/>
                  </a:lnTo>
                  <a:lnTo>
                    <a:pt x="209505" y="138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54"/>
            <p:cNvSpPr/>
            <p:nvPr>
              <p:custDataLst>
                <p:tags r:id="rId32"/>
              </p:custDataLst>
            </p:nvPr>
          </p:nvSpPr>
          <p:spPr>
            <a:xfrm>
              <a:off x="4229100" y="41783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55"/>
            <p:cNvSpPr/>
            <p:nvPr>
              <p:custDataLst>
                <p:tags r:id="rId33"/>
              </p:custDataLst>
            </p:nvPr>
          </p:nvSpPr>
          <p:spPr>
            <a:xfrm>
              <a:off x="4222750" y="42545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4560" y="32507"/>
                  </a:lnTo>
                  <a:lnTo>
                    <a:pt x="901" y="7083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56"/>
            <p:cNvSpPr/>
            <p:nvPr>
              <p:custDataLst>
                <p:tags r:id="rId34"/>
              </p:custDataLst>
            </p:nvPr>
          </p:nvSpPr>
          <p:spPr>
            <a:xfrm>
              <a:off x="4055874" y="4222750"/>
              <a:ext cx="135127" cy="31751"/>
            </a:xfrm>
            <a:custGeom>
              <a:avLst/>
              <a:gdLst/>
              <a:ahLst/>
              <a:cxnLst/>
              <a:rect l="0" t="0" r="0" b="0"/>
              <a:pathLst>
                <a:path w="135127" h="31751">
                  <a:moveTo>
                    <a:pt x="14476" y="31750"/>
                  </a:moveTo>
                  <a:lnTo>
                    <a:pt x="14476" y="31750"/>
                  </a:lnTo>
                  <a:lnTo>
                    <a:pt x="2542" y="26724"/>
                  </a:lnTo>
                  <a:lnTo>
                    <a:pt x="170" y="26283"/>
                  </a:lnTo>
                  <a:lnTo>
                    <a:pt x="0" y="25283"/>
                  </a:lnTo>
                  <a:lnTo>
                    <a:pt x="3574" y="22290"/>
                  </a:lnTo>
                  <a:lnTo>
                    <a:pt x="46450" y="10496"/>
                  </a:lnTo>
                  <a:lnTo>
                    <a:pt x="91269" y="6463"/>
                  </a:lnTo>
                  <a:lnTo>
                    <a:pt x="135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57"/>
            <p:cNvSpPr/>
            <p:nvPr>
              <p:custDataLst>
                <p:tags r:id="rId35"/>
              </p:custDataLst>
            </p:nvPr>
          </p:nvSpPr>
          <p:spPr>
            <a:xfrm>
              <a:off x="4144435" y="4077583"/>
              <a:ext cx="59266" cy="309575"/>
            </a:xfrm>
            <a:custGeom>
              <a:avLst/>
              <a:gdLst/>
              <a:ahLst/>
              <a:cxnLst/>
              <a:rect l="0" t="0" r="0" b="0"/>
              <a:pathLst>
                <a:path w="59266" h="309575">
                  <a:moveTo>
                    <a:pt x="59265" y="5467"/>
                  </a:moveTo>
                  <a:lnTo>
                    <a:pt x="59265" y="5467"/>
                  </a:lnTo>
                  <a:lnTo>
                    <a:pt x="49126" y="1103"/>
                  </a:lnTo>
                  <a:lnTo>
                    <a:pt x="41588" y="0"/>
                  </a:lnTo>
                  <a:lnTo>
                    <a:pt x="38308" y="1822"/>
                  </a:lnTo>
                  <a:lnTo>
                    <a:pt x="32782" y="9492"/>
                  </a:lnTo>
                  <a:lnTo>
                    <a:pt x="23486" y="48281"/>
                  </a:lnTo>
                  <a:lnTo>
                    <a:pt x="16992" y="94196"/>
                  </a:lnTo>
                  <a:lnTo>
                    <a:pt x="12725" y="131921"/>
                  </a:lnTo>
                  <a:lnTo>
                    <a:pt x="8477" y="172205"/>
                  </a:lnTo>
                  <a:lnTo>
                    <a:pt x="4237" y="211512"/>
                  </a:lnTo>
                  <a:lnTo>
                    <a:pt x="0" y="245444"/>
                  </a:lnTo>
                  <a:lnTo>
                    <a:pt x="391" y="282201"/>
                  </a:lnTo>
                  <a:lnTo>
                    <a:pt x="5112" y="298029"/>
                  </a:lnTo>
                  <a:lnTo>
                    <a:pt x="11208" y="307650"/>
                  </a:lnTo>
                  <a:lnTo>
                    <a:pt x="13822" y="309228"/>
                  </a:lnTo>
                  <a:lnTo>
                    <a:pt x="16269" y="309574"/>
                  </a:lnTo>
                  <a:lnTo>
                    <a:pt x="22752" y="304314"/>
                  </a:lnTo>
                  <a:lnTo>
                    <a:pt x="26457" y="299949"/>
                  </a:lnTo>
                  <a:lnTo>
                    <a:pt x="35041" y="273578"/>
                  </a:lnTo>
                  <a:lnTo>
                    <a:pt x="30465" y="226611"/>
                  </a:lnTo>
                  <a:lnTo>
                    <a:pt x="27515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58"/>
            <p:cNvSpPr/>
            <p:nvPr>
              <p:custDataLst>
                <p:tags r:id="rId36"/>
              </p:custDataLst>
            </p:nvPr>
          </p:nvSpPr>
          <p:spPr>
            <a:xfrm>
              <a:off x="4003740" y="4216923"/>
              <a:ext cx="111061" cy="146733"/>
            </a:xfrm>
            <a:custGeom>
              <a:avLst/>
              <a:gdLst/>
              <a:ahLst/>
              <a:cxnLst/>
              <a:rect l="0" t="0" r="0" b="0"/>
              <a:pathLst>
                <a:path w="111061" h="146733">
                  <a:moveTo>
                    <a:pt x="111060" y="12177"/>
                  </a:moveTo>
                  <a:lnTo>
                    <a:pt x="111060" y="12177"/>
                  </a:lnTo>
                  <a:lnTo>
                    <a:pt x="90781" y="3449"/>
                  </a:lnTo>
                  <a:lnTo>
                    <a:pt x="51352" y="0"/>
                  </a:lnTo>
                  <a:lnTo>
                    <a:pt x="19250" y="9014"/>
                  </a:lnTo>
                  <a:lnTo>
                    <a:pt x="7697" y="13828"/>
                  </a:lnTo>
                  <a:lnTo>
                    <a:pt x="4051" y="17511"/>
                  </a:lnTo>
                  <a:lnTo>
                    <a:pt x="0" y="27248"/>
                  </a:lnTo>
                  <a:lnTo>
                    <a:pt x="331" y="32102"/>
                  </a:lnTo>
                  <a:lnTo>
                    <a:pt x="4462" y="41258"/>
                  </a:lnTo>
                  <a:lnTo>
                    <a:pt x="14765" y="48150"/>
                  </a:lnTo>
                  <a:lnTo>
                    <a:pt x="28751" y="55681"/>
                  </a:lnTo>
                  <a:lnTo>
                    <a:pt x="74578" y="94551"/>
                  </a:lnTo>
                  <a:lnTo>
                    <a:pt x="80734" y="107349"/>
                  </a:lnTo>
                  <a:lnTo>
                    <a:pt x="81590" y="118211"/>
                  </a:lnTo>
                  <a:lnTo>
                    <a:pt x="80830" y="123083"/>
                  </a:lnTo>
                  <a:lnTo>
                    <a:pt x="74341" y="132259"/>
                  </a:lnTo>
                  <a:lnTo>
                    <a:pt x="63696" y="140335"/>
                  </a:lnTo>
                  <a:lnTo>
                    <a:pt x="49557" y="146277"/>
                  </a:lnTo>
                  <a:lnTo>
                    <a:pt x="43952" y="146732"/>
                  </a:lnTo>
                  <a:lnTo>
                    <a:pt x="39510" y="145625"/>
                  </a:lnTo>
                  <a:lnTo>
                    <a:pt x="35844" y="143476"/>
                  </a:lnTo>
                  <a:lnTo>
                    <a:pt x="34810" y="139926"/>
                  </a:lnTo>
                  <a:lnTo>
                    <a:pt x="41210" y="120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59"/>
            <p:cNvSpPr/>
            <p:nvPr>
              <p:custDataLst>
                <p:tags r:id="rId37"/>
              </p:custDataLst>
            </p:nvPr>
          </p:nvSpPr>
          <p:spPr>
            <a:xfrm>
              <a:off x="3854450" y="4232349"/>
              <a:ext cx="133351" cy="133084"/>
            </a:xfrm>
            <a:custGeom>
              <a:avLst/>
              <a:gdLst/>
              <a:ahLst/>
              <a:cxnLst/>
              <a:rect l="0" t="0" r="0" b="0"/>
              <a:pathLst>
                <a:path w="133351" h="133084">
                  <a:moveTo>
                    <a:pt x="0" y="53901"/>
                  </a:moveTo>
                  <a:lnTo>
                    <a:pt x="0" y="53901"/>
                  </a:lnTo>
                  <a:lnTo>
                    <a:pt x="43738" y="57559"/>
                  </a:lnTo>
                  <a:lnTo>
                    <a:pt x="78359" y="51070"/>
                  </a:lnTo>
                  <a:lnTo>
                    <a:pt x="112218" y="36408"/>
                  </a:lnTo>
                  <a:lnTo>
                    <a:pt x="116439" y="31656"/>
                  </a:lnTo>
                  <a:lnTo>
                    <a:pt x="118548" y="26371"/>
                  </a:lnTo>
                  <a:lnTo>
                    <a:pt x="119249" y="20731"/>
                  </a:lnTo>
                  <a:lnTo>
                    <a:pt x="117599" y="15560"/>
                  </a:lnTo>
                  <a:lnTo>
                    <a:pt x="110122" y="6051"/>
                  </a:lnTo>
                  <a:lnTo>
                    <a:pt x="95980" y="884"/>
                  </a:lnTo>
                  <a:lnTo>
                    <a:pt x="77936" y="0"/>
                  </a:lnTo>
                  <a:lnTo>
                    <a:pt x="58157" y="4309"/>
                  </a:lnTo>
                  <a:lnTo>
                    <a:pt x="30559" y="21412"/>
                  </a:lnTo>
                  <a:lnTo>
                    <a:pt x="11249" y="47724"/>
                  </a:lnTo>
                  <a:lnTo>
                    <a:pt x="3333" y="77862"/>
                  </a:lnTo>
                  <a:lnTo>
                    <a:pt x="5244" y="96770"/>
                  </a:lnTo>
                  <a:lnTo>
                    <a:pt x="7729" y="105764"/>
                  </a:lnTo>
                  <a:lnTo>
                    <a:pt x="18017" y="119519"/>
                  </a:lnTo>
                  <a:lnTo>
                    <a:pt x="24711" y="125163"/>
                  </a:lnTo>
                  <a:lnTo>
                    <a:pt x="41556" y="131434"/>
                  </a:lnTo>
                  <a:lnTo>
                    <a:pt x="72756" y="133083"/>
                  </a:lnTo>
                  <a:lnTo>
                    <a:pt x="95130" y="129310"/>
                  </a:lnTo>
                  <a:lnTo>
                    <a:pt x="133350" y="111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62"/>
          <p:cNvGrpSpPr/>
          <p:nvPr/>
        </p:nvGrpSpPr>
        <p:grpSpPr>
          <a:xfrm>
            <a:off x="2439806" y="5258062"/>
            <a:ext cx="406725" cy="253739"/>
            <a:chOff x="2439806" y="5258062"/>
            <a:chExt cx="406725" cy="253739"/>
          </a:xfrm>
        </p:grpSpPr>
        <p:sp>
          <p:nvSpPr>
            <p:cNvPr id="125" name="SMARTInkShape-260"/>
            <p:cNvSpPr/>
            <p:nvPr>
              <p:custDataLst>
                <p:tags r:id="rId24"/>
              </p:custDataLst>
            </p:nvPr>
          </p:nvSpPr>
          <p:spPr>
            <a:xfrm>
              <a:off x="2698827" y="5258062"/>
              <a:ext cx="147704" cy="253739"/>
            </a:xfrm>
            <a:custGeom>
              <a:avLst/>
              <a:gdLst/>
              <a:ahLst/>
              <a:cxnLst/>
              <a:rect l="0" t="0" r="0" b="0"/>
              <a:pathLst>
                <a:path w="147704" h="253739">
                  <a:moveTo>
                    <a:pt x="6273" y="6088"/>
                  </a:moveTo>
                  <a:lnTo>
                    <a:pt x="6273" y="6088"/>
                  </a:lnTo>
                  <a:lnTo>
                    <a:pt x="184" y="0"/>
                  </a:lnTo>
                  <a:lnTo>
                    <a:pt x="0" y="6557"/>
                  </a:lnTo>
                  <a:lnTo>
                    <a:pt x="3720" y="13588"/>
                  </a:lnTo>
                  <a:lnTo>
                    <a:pt x="33140" y="43895"/>
                  </a:lnTo>
                  <a:lnTo>
                    <a:pt x="77667" y="76298"/>
                  </a:lnTo>
                  <a:lnTo>
                    <a:pt x="123912" y="108179"/>
                  </a:lnTo>
                  <a:lnTo>
                    <a:pt x="146160" y="127386"/>
                  </a:lnTo>
                  <a:lnTo>
                    <a:pt x="147509" y="129992"/>
                  </a:lnTo>
                  <a:lnTo>
                    <a:pt x="147703" y="132435"/>
                  </a:lnTo>
                  <a:lnTo>
                    <a:pt x="139332" y="174381"/>
                  </a:lnTo>
                  <a:lnTo>
                    <a:pt x="125282" y="212017"/>
                  </a:lnTo>
                  <a:lnTo>
                    <a:pt x="119138" y="222495"/>
                  </a:lnTo>
                  <a:lnTo>
                    <a:pt x="113312" y="238839"/>
                  </a:lnTo>
                  <a:lnTo>
                    <a:pt x="110290" y="244294"/>
                  </a:lnTo>
                  <a:lnTo>
                    <a:pt x="107873" y="253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61"/>
            <p:cNvSpPr/>
            <p:nvPr>
              <p:custDataLst>
                <p:tags r:id="rId25"/>
              </p:custDataLst>
            </p:nvPr>
          </p:nvSpPr>
          <p:spPr>
            <a:xfrm>
              <a:off x="2439806" y="5365750"/>
              <a:ext cx="385945" cy="38101"/>
            </a:xfrm>
            <a:custGeom>
              <a:avLst/>
              <a:gdLst/>
              <a:ahLst/>
              <a:cxnLst/>
              <a:rect l="0" t="0" r="0" b="0"/>
              <a:pathLst>
                <a:path w="385945" h="38101">
                  <a:moveTo>
                    <a:pt x="17644" y="38100"/>
                  </a:moveTo>
                  <a:lnTo>
                    <a:pt x="17644" y="38100"/>
                  </a:lnTo>
                  <a:lnTo>
                    <a:pt x="10902" y="38100"/>
                  </a:lnTo>
                  <a:lnTo>
                    <a:pt x="5711" y="36218"/>
                  </a:lnTo>
                  <a:lnTo>
                    <a:pt x="0" y="32633"/>
                  </a:lnTo>
                  <a:lnTo>
                    <a:pt x="2982" y="32142"/>
                  </a:lnTo>
                  <a:lnTo>
                    <a:pt x="44850" y="36166"/>
                  </a:lnTo>
                  <a:lnTo>
                    <a:pt x="84063" y="37240"/>
                  </a:lnTo>
                  <a:lnTo>
                    <a:pt x="131595" y="37718"/>
                  </a:lnTo>
                  <a:lnTo>
                    <a:pt x="157111" y="37845"/>
                  </a:lnTo>
                  <a:lnTo>
                    <a:pt x="184000" y="36519"/>
                  </a:lnTo>
                  <a:lnTo>
                    <a:pt x="211803" y="34224"/>
                  </a:lnTo>
                  <a:lnTo>
                    <a:pt x="240217" y="31283"/>
                  </a:lnTo>
                  <a:lnTo>
                    <a:pt x="265509" y="27911"/>
                  </a:lnTo>
                  <a:lnTo>
                    <a:pt x="310545" y="20401"/>
                  </a:lnTo>
                  <a:lnTo>
                    <a:pt x="354745" y="8239"/>
                  </a:lnTo>
                  <a:lnTo>
                    <a:pt x="3859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63"/>
          <p:cNvGrpSpPr/>
          <p:nvPr/>
        </p:nvGrpSpPr>
        <p:grpSpPr>
          <a:xfrm>
            <a:off x="3135361" y="5105400"/>
            <a:ext cx="598440" cy="392529"/>
            <a:chOff x="3135361" y="5105400"/>
            <a:chExt cx="598440" cy="392529"/>
          </a:xfrm>
        </p:grpSpPr>
        <p:sp>
          <p:nvSpPr>
            <p:cNvPr id="128" name="SMARTInkShape-262"/>
            <p:cNvSpPr/>
            <p:nvPr>
              <p:custDataLst>
                <p:tags r:id="rId21"/>
              </p:custDataLst>
            </p:nvPr>
          </p:nvSpPr>
          <p:spPr>
            <a:xfrm>
              <a:off x="3431984" y="5105400"/>
              <a:ext cx="301817" cy="346581"/>
            </a:xfrm>
            <a:custGeom>
              <a:avLst/>
              <a:gdLst/>
              <a:ahLst/>
              <a:cxnLst/>
              <a:rect l="0" t="0" r="0" b="0"/>
              <a:pathLst>
                <a:path w="301817" h="346581">
                  <a:moveTo>
                    <a:pt x="92266" y="0"/>
                  </a:moveTo>
                  <a:lnTo>
                    <a:pt x="92266" y="0"/>
                  </a:lnTo>
                  <a:lnTo>
                    <a:pt x="95637" y="34532"/>
                  </a:lnTo>
                  <a:lnTo>
                    <a:pt x="97292" y="65911"/>
                  </a:lnTo>
                  <a:lnTo>
                    <a:pt x="98027" y="104789"/>
                  </a:lnTo>
                  <a:lnTo>
                    <a:pt x="98354" y="150290"/>
                  </a:lnTo>
                  <a:lnTo>
                    <a:pt x="98442" y="174277"/>
                  </a:lnTo>
                  <a:lnTo>
                    <a:pt x="98499" y="198734"/>
                  </a:lnTo>
                  <a:lnTo>
                    <a:pt x="99270" y="245665"/>
                  </a:lnTo>
                  <a:lnTo>
                    <a:pt x="101964" y="285338"/>
                  </a:lnTo>
                  <a:lnTo>
                    <a:pt x="108737" y="330040"/>
                  </a:lnTo>
                  <a:lnTo>
                    <a:pt x="111257" y="343245"/>
                  </a:lnTo>
                  <a:lnTo>
                    <a:pt x="112688" y="345246"/>
                  </a:lnTo>
                  <a:lnTo>
                    <a:pt x="114347" y="346580"/>
                  </a:lnTo>
                  <a:lnTo>
                    <a:pt x="117570" y="346059"/>
                  </a:lnTo>
                  <a:lnTo>
                    <a:pt x="126795" y="341718"/>
                  </a:lnTo>
                  <a:lnTo>
                    <a:pt x="129397" y="335761"/>
                  </a:lnTo>
                  <a:lnTo>
                    <a:pt x="130406" y="317855"/>
                  </a:lnTo>
                  <a:lnTo>
                    <a:pt x="116894" y="280603"/>
                  </a:lnTo>
                  <a:lnTo>
                    <a:pt x="91645" y="241657"/>
                  </a:lnTo>
                  <a:lnTo>
                    <a:pt x="47850" y="206485"/>
                  </a:lnTo>
                  <a:lnTo>
                    <a:pt x="434" y="179637"/>
                  </a:lnTo>
                  <a:lnTo>
                    <a:pt x="0" y="179024"/>
                  </a:lnTo>
                  <a:lnTo>
                    <a:pt x="417" y="178616"/>
                  </a:lnTo>
                  <a:lnTo>
                    <a:pt x="1399" y="178344"/>
                  </a:lnTo>
                  <a:lnTo>
                    <a:pt x="39526" y="157149"/>
                  </a:lnTo>
                  <a:lnTo>
                    <a:pt x="76404" y="135463"/>
                  </a:lnTo>
                  <a:lnTo>
                    <a:pt x="118611" y="106694"/>
                  </a:lnTo>
                  <a:lnTo>
                    <a:pt x="160514" y="72065"/>
                  </a:lnTo>
                  <a:lnTo>
                    <a:pt x="202486" y="29601"/>
                  </a:lnTo>
                  <a:lnTo>
                    <a:pt x="217793" y="8716"/>
                  </a:lnTo>
                  <a:lnTo>
                    <a:pt x="212164" y="48725"/>
                  </a:lnTo>
                  <a:lnTo>
                    <a:pt x="208348" y="83038"/>
                  </a:lnTo>
                  <a:lnTo>
                    <a:pt x="204301" y="126512"/>
                  </a:lnTo>
                  <a:lnTo>
                    <a:pt x="200150" y="172174"/>
                  </a:lnTo>
                  <a:lnTo>
                    <a:pt x="196658" y="214105"/>
                  </a:lnTo>
                  <a:lnTo>
                    <a:pt x="194418" y="260361"/>
                  </a:lnTo>
                  <a:lnTo>
                    <a:pt x="193898" y="272307"/>
                  </a:lnTo>
                  <a:lnTo>
                    <a:pt x="193876" y="262717"/>
                  </a:lnTo>
                  <a:lnTo>
                    <a:pt x="200611" y="243099"/>
                  </a:lnTo>
                  <a:lnTo>
                    <a:pt x="209563" y="233163"/>
                  </a:lnTo>
                  <a:lnTo>
                    <a:pt x="214914" y="229526"/>
                  </a:lnTo>
                  <a:lnTo>
                    <a:pt x="226504" y="227365"/>
                  </a:lnTo>
                  <a:lnTo>
                    <a:pt x="232557" y="227777"/>
                  </a:lnTo>
                  <a:lnTo>
                    <a:pt x="246810" y="239523"/>
                  </a:lnTo>
                  <a:lnTo>
                    <a:pt x="266938" y="268055"/>
                  </a:lnTo>
                  <a:lnTo>
                    <a:pt x="290166" y="314623"/>
                  </a:lnTo>
                  <a:lnTo>
                    <a:pt x="301816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63"/>
            <p:cNvSpPr/>
            <p:nvPr>
              <p:custDataLst>
                <p:tags r:id="rId22"/>
              </p:custDataLst>
            </p:nvPr>
          </p:nvSpPr>
          <p:spPr>
            <a:xfrm>
              <a:off x="3366226" y="5354194"/>
              <a:ext cx="64049" cy="110727"/>
            </a:xfrm>
            <a:custGeom>
              <a:avLst/>
              <a:gdLst/>
              <a:ahLst/>
              <a:cxnLst/>
              <a:rect l="0" t="0" r="0" b="0"/>
              <a:pathLst>
                <a:path w="64049" h="110727">
                  <a:moveTo>
                    <a:pt x="43724" y="11556"/>
                  </a:moveTo>
                  <a:lnTo>
                    <a:pt x="43724" y="11556"/>
                  </a:lnTo>
                  <a:lnTo>
                    <a:pt x="43724" y="8185"/>
                  </a:lnTo>
                  <a:lnTo>
                    <a:pt x="41842" y="4649"/>
                  </a:lnTo>
                  <a:lnTo>
                    <a:pt x="38257" y="0"/>
                  </a:lnTo>
                  <a:lnTo>
                    <a:pt x="30893" y="2566"/>
                  </a:lnTo>
                  <a:lnTo>
                    <a:pt x="19775" y="14536"/>
                  </a:lnTo>
                  <a:lnTo>
                    <a:pt x="7544" y="34860"/>
                  </a:lnTo>
                  <a:lnTo>
                    <a:pt x="1724" y="62127"/>
                  </a:lnTo>
                  <a:lnTo>
                    <a:pt x="0" y="89178"/>
                  </a:lnTo>
                  <a:lnTo>
                    <a:pt x="1875" y="95759"/>
                  </a:lnTo>
                  <a:lnTo>
                    <a:pt x="5241" y="100852"/>
                  </a:lnTo>
                  <a:lnTo>
                    <a:pt x="13920" y="107688"/>
                  </a:lnTo>
                  <a:lnTo>
                    <a:pt x="22481" y="110726"/>
                  </a:lnTo>
                  <a:lnTo>
                    <a:pt x="38606" y="109064"/>
                  </a:lnTo>
                  <a:lnTo>
                    <a:pt x="48740" y="100284"/>
                  </a:lnTo>
                  <a:lnTo>
                    <a:pt x="57242" y="86268"/>
                  </a:lnTo>
                  <a:lnTo>
                    <a:pt x="63373" y="68280"/>
                  </a:lnTo>
                  <a:lnTo>
                    <a:pt x="64048" y="41690"/>
                  </a:lnTo>
                  <a:lnTo>
                    <a:pt x="61507" y="35174"/>
                  </a:lnTo>
                  <a:lnTo>
                    <a:pt x="53039" y="26051"/>
                  </a:lnTo>
                  <a:lnTo>
                    <a:pt x="36130" y="15151"/>
                  </a:lnTo>
                  <a:lnTo>
                    <a:pt x="24674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64"/>
            <p:cNvSpPr/>
            <p:nvPr>
              <p:custDataLst>
                <p:tags r:id="rId23"/>
              </p:custDataLst>
            </p:nvPr>
          </p:nvSpPr>
          <p:spPr>
            <a:xfrm>
              <a:off x="3135361" y="5122503"/>
              <a:ext cx="148623" cy="375426"/>
            </a:xfrm>
            <a:custGeom>
              <a:avLst/>
              <a:gdLst/>
              <a:ahLst/>
              <a:cxnLst/>
              <a:rect l="0" t="0" r="0" b="0"/>
              <a:pathLst>
                <a:path w="148623" h="375426">
                  <a:moveTo>
                    <a:pt x="7889" y="154347"/>
                  </a:moveTo>
                  <a:lnTo>
                    <a:pt x="7889" y="154347"/>
                  </a:lnTo>
                  <a:lnTo>
                    <a:pt x="7889" y="143413"/>
                  </a:lnTo>
                  <a:lnTo>
                    <a:pt x="7889" y="148912"/>
                  </a:lnTo>
                  <a:lnTo>
                    <a:pt x="23585" y="186905"/>
                  </a:lnTo>
                  <a:lnTo>
                    <a:pt x="38645" y="230081"/>
                  </a:lnTo>
                  <a:lnTo>
                    <a:pt x="46959" y="264207"/>
                  </a:lnTo>
                  <a:lnTo>
                    <a:pt x="53005" y="298188"/>
                  </a:lnTo>
                  <a:lnTo>
                    <a:pt x="57005" y="338940"/>
                  </a:lnTo>
                  <a:lnTo>
                    <a:pt x="62015" y="367696"/>
                  </a:lnTo>
                  <a:lnTo>
                    <a:pt x="61611" y="370662"/>
                  </a:lnTo>
                  <a:lnTo>
                    <a:pt x="59266" y="375425"/>
                  </a:lnTo>
                  <a:lnTo>
                    <a:pt x="55489" y="369508"/>
                  </a:lnTo>
                  <a:lnTo>
                    <a:pt x="42117" y="334719"/>
                  </a:lnTo>
                  <a:lnTo>
                    <a:pt x="31568" y="296601"/>
                  </a:lnTo>
                  <a:lnTo>
                    <a:pt x="25791" y="272467"/>
                  </a:lnTo>
                  <a:lnTo>
                    <a:pt x="19824" y="245794"/>
                  </a:lnTo>
                  <a:lnTo>
                    <a:pt x="13729" y="217428"/>
                  </a:lnTo>
                  <a:lnTo>
                    <a:pt x="8960" y="189345"/>
                  </a:lnTo>
                  <a:lnTo>
                    <a:pt x="5075" y="161451"/>
                  </a:lnTo>
                  <a:lnTo>
                    <a:pt x="1780" y="133683"/>
                  </a:lnTo>
                  <a:lnTo>
                    <a:pt x="0" y="89659"/>
                  </a:lnTo>
                  <a:lnTo>
                    <a:pt x="2964" y="44634"/>
                  </a:lnTo>
                  <a:lnTo>
                    <a:pt x="4606" y="34638"/>
                  </a:lnTo>
                  <a:lnTo>
                    <a:pt x="13956" y="17888"/>
                  </a:lnTo>
                  <a:lnTo>
                    <a:pt x="20400" y="10457"/>
                  </a:lnTo>
                  <a:lnTo>
                    <a:pt x="38849" y="2202"/>
                  </a:lnTo>
                  <a:lnTo>
                    <a:pt x="49696" y="0"/>
                  </a:lnTo>
                  <a:lnTo>
                    <a:pt x="73036" y="5079"/>
                  </a:lnTo>
                  <a:lnTo>
                    <a:pt x="108096" y="25689"/>
                  </a:lnTo>
                  <a:lnTo>
                    <a:pt x="127920" y="44955"/>
                  </a:lnTo>
                  <a:lnTo>
                    <a:pt x="141434" y="67628"/>
                  </a:lnTo>
                  <a:lnTo>
                    <a:pt x="146500" y="89935"/>
                  </a:lnTo>
                  <a:lnTo>
                    <a:pt x="144988" y="112314"/>
                  </a:lnTo>
                  <a:lnTo>
                    <a:pt x="131531" y="147302"/>
                  </a:lnTo>
                  <a:lnTo>
                    <a:pt x="103939" y="181361"/>
                  </a:lnTo>
                  <a:lnTo>
                    <a:pt x="88089" y="193631"/>
                  </a:lnTo>
                  <a:lnTo>
                    <a:pt x="82339" y="197206"/>
                  </a:lnTo>
                  <a:lnTo>
                    <a:pt x="79783" y="201148"/>
                  </a:lnTo>
                  <a:lnTo>
                    <a:pt x="79807" y="201776"/>
                  </a:lnTo>
                  <a:lnTo>
                    <a:pt x="80529" y="201488"/>
                  </a:lnTo>
                  <a:lnTo>
                    <a:pt x="81715" y="200591"/>
                  </a:lnTo>
                  <a:lnTo>
                    <a:pt x="86797" y="201476"/>
                  </a:lnTo>
                  <a:lnTo>
                    <a:pt x="108299" y="211164"/>
                  </a:lnTo>
                  <a:lnTo>
                    <a:pt x="131557" y="229351"/>
                  </a:lnTo>
                  <a:lnTo>
                    <a:pt x="146210" y="249242"/>
                  </a:lnTo>
                  <a:lnTo>
                    <a:pt x="148622" y="264021"/>
                  </a:lnTo>
                  <a:lnTo>
                    <a:pt x="145932" y="280702"/>
                  </a:lnTo>
                  <a:lnTo>
                    <a:pt x="137680" y="299875"/>
                  </a:lnTo>
                  <a:lnTo>
                    <a:pt x="114393" y="327132"/>
                  </a:lnTo>
                  <a:lnTo>
                    <a:pt x="71965" y="359509"/>
                  </a:lnTo>
                  <a:lnTo>
                    <a:pt x="55417" y="368532"/>
                  </a:lnTo>
                  <a:lnTo>
                    <a:pt x="39126" y="371131"/>
                  </a:lnTo>
                  <a:lnTo>
                    <a:pt x="17850" y="368627"/>
                  </a:lnTo>
                  <a:lnTo>
                    <a:pt x="8789" y="365294"/>
                  </a:lnTo>
                  <a:lnTo>
                    <a:pt x="1539" y="357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64"/>
          <p:cNvGrpSpPr/>
          <p:nvPr/>
        </p:nvGrpSpPr>
        <p:grpSpPr>
          <a:xfrm>
            <a:off x="4227684" y="5223006"/>
            <a:ext cx="452267" cy="184669"/>
            <a:chOff x="4227684" y="5223006"/>
            <a:chExt cx="452267" cy="184669"/>
          </a:xfrm>
        </p:grpSpPr>
        <p:sp>
          <p:nvSpPr>
            <p:cNvPr id="132" name="SMARTInkShape-265"/>
            <p:cNvSpPr/>
            <p:nvPr>
              <p:custDataLst>
                <p:tags r:id="rId18"/>
              </p:custDataLst>
            </p:nvPr>
          </p:nvSpPr>
          <p:spPr>
            <a:xfrm>
              <a:off x="4550946" y="5246527"/>
              <a:ext cx="129005" cy="142908"/>
            </a:xfrm>
            <a:custGeom>
              <a:avLst/>
              <a:gdLst/>
              <a:ahLst/>
              <a:cxnLst/>
              <a:rect l="0" t="0" r="0" b="0"/>
              <a:pathLst>
                <a:path w="129005" h="142908">
                  <a:moveTo>
                    <a:pt x="2004" y="23973"/>
                  </a:moveTo>
                  <a:lnTo>
                    <a:pt x="2004" y="23973"/>
                  </a:lnTo>
                  <a:lnTo>
                    <a:pt x="2004" y="30715"/>
                  </a:lnTo>
                  <a:lnTo>
                    <a:pt x="3885" y="35906"/>
                  </a:lnTo>
                  <a:lnTo>
                    <a:pt x="5375" y="38278"/>
                  </a:lnTo>
                  <a:lnTo>
                    <a:pt x="7073" y="39860"/>
                  </a:lnTo>
                  <a:lnTo>
                    <a:pt x="10842" y="41617"/>
                  </a:lnTo>
                  <a:lnTo>
                    <a:pt x="34219" y="46404"/>
                  </a:lnTo>
                  <a:lnTo>
                    <a:pt x="57803" y="42927"/>
                  </a:lnTo>
                  <a:lnTo>
                    <a:pt x="74310" y="36866"/>
                  </a:lnTo>
                  <a:lnTo>
                    <a:pt x="87292" y="27586"/>
                  </a:lnTo>
                  <a:lnTo>
                    <a:pt x="98771" y="14225"/>
                  </a:lnTo>
                  <a:lnTo>
                    <a:pt x="100382" y="11125"/>
                  </a:lnTo>
                  <a:lnTo>
                    <a:pt x="100045" y="8351"/>
                  </a:lnTo>
                  <a:lnTo>
                    <a:pt x="98409" y="5797"/>
                  </a:lnTo>
                  <a:lnTo>
                    <a:pt x="95907" y="3389"/>
                  </a:lnTo>
                  <a:lnTo>
                    <a:pt x="87484" y="713"/>
                  </a:lnTo>
                  <a:lnTo>
                    <a:pt x="82274" y="0"/>
                  </a:lnTo>
                  <a:lnTo>
                    <a:pt x="61457" y="5738"/>
                  </a:lnTo>
                  <a:lnTo>
                    <a:pt x="25481" y="30458"/>
                  </a:lnTo>
                  <a:lnTo>
                    <a:pt x="10321" y="46141"/>
                  </a:lnTo>
                  <a:lnTo>
                    <a:pt x="2173" y="64399"/>
                  </a:lnTo>
                  <a:lnTo>
                    <a:pt x="0" y="74207"/>
                  </a:lnTo>
                  <a:lnTo>
                    <a:pt x="3230" y="92630"/>
                  </a:lnTo>
                  <a:lnTo>
                    <a:pt x="13132" y="110226"/>
                  </a:lnTo>
                  <a:lnTo>
                    <a:pt x="29292" y="127454"/>
                  </a:lnTo>
                  <a:lnTo>
                    <a:pt x="51997" y="138874"/>
                  </a:lnTo>
                  <a:lnTo>
                    <a:pt x="64966" y="142907"/>
                  </a:lnTo>
                  <a:lnTo>
                    <a:pt x="90665" y="141743"/>
                  </a:lnTo>
                  <a:lnTo>
                    <a:pt x="129004" y="131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66"/>
            <p:cNvSpPr/>
            <p:nvPr>
              <p:custDataLst>
                <p:tags r:id="rId19"/>
              </p:custDataLst>
            </p:nvPr>
          </p:nvSpPr>
          <p:spPr>
            <a:xfrm>
              <a:off x="4410768" y="5226050"/>
              <a:ext cx="123133" cy="174741"/>
            </a:xfrm>
            <a:custGeom>
              <a:avLst/>
              <a:gdLst/>
              <a:ahLst/>
              <a:cxnLst/>
              <a:rect l="0" t="0" r="0" b="0"/>
              <a:pathLst>
                <a:path w="123133" h="174741">
                  <a:moveTo>
                    <a:pt x="15182" y="0"/>
                  </a:moveTo>
                  <a:lnTo>
                    <a:pt x="15182" y="0"/>
                  </a:lnTo>
                  <a:lnTo>
                    <a:pt x="8440" y="0"/>
                  </a:lnTo>
                  <a:lnTo>
                    <a:pt x="3248" y="1881"/>
                  </a:lnTo>
                  <a:lnTo>
                    <a:pt x="876" y="3371"/>
                  </a:lnTo>
                  <a:lnTo>
                    <a:pt x="0" y="5069"/>
                  </a:lnTo>
                  <a:lnTo>
                    <a:pt x="122" y="6907"/>
                  </a:lnTo>
                  <a:lnTo>
                    <a:pt x="908" y="8839"/>
                  </a:lnTo>
                  <a:lnTo>
                    <a:pt x="38555" y="50050"/>
                  </a:lnTo>
                  <a:lnTo>
                    <a:pt x="62481" y="84915"/>
                  </a:lnTo>
                  <a:lnTo>
                    <a:pt x="77017" y="124094"/>
                  </a:lnTo>
                  <a:lnTo>
                    <a:pt x="78413" y="144993"/>
                  </a:lnTo>
                  <a:lnTo>
                    <a:pt x="74799" y="159927"/>
                  </a:lnTo>
                  <a:lnTo>
                    <a:pt x="69195" y="169857"/>
                  </a:lnTo>
                  <a:lnTo>
                    <a:pt x="64353" y="174270"/>
                  </a:lnTo>
                  <a:lnTo>
                    <a:pt x="62074" y="174740"/>
                  </a:lnTo>
                  <a:lnTo>
                    <a:pt x="59849" y="174349"/>
                  </a:lnTo>
                  <a:lnTo>
                    <a:pt x="57660" y="173383"/>
                  </a:lnTo>
                  <a:lnTo>
                    <a:pt x="47837" y="161910"/>
                  </a:lnTo>
                  <a:lnTo>
                    <a:pt x="46103" y="128250"/>
                  </a:lnTo>
                  <a:lnTo>
                    <a:pt x="52207" y="94629"/>
                  </a:lnTo>
                  <a:lnTo>
                    <a:pt x="62682" y="61108"/>
                  </a:lnTo>
                  <a:lnTo>
                    <a:pt x="76745" y="39153"/>
                  </a:lnTo>
                  <a:lnTo>
                    <a:pt x="97158" y="21636"/>
                  </a:lnTo>
                  <a:lnTo>
                    <a:pt x="12313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67"/>
            <p:cNvSpPr/>
            <p:nvPr>
              <p:custDataLst>
                <p:tags r:id="rId20"/>
              </p:custDataLst>
            </p:nvPr>
          </p:nvSpPr>
          <p:spPr>
            <a:xfrm>
              <a:off x="4227684" y="5223006"/>
              <a:ext cx="153817" cy="184669"/>
            </a:xfrm>
            <a:custGeom>
              <a:avLst/>
              <a:gdLst/>
              <a:ahLst/>
              <a:cxnLst/>
              <a:rect l="0" t="0" r="0" b="0"/>
              <a:pathLst>
                <a:path w="153817" h="184669">
                  <a:moveTo>
                    <a:pt x="115716" y="47494"/>
                  </a:moveTo>
                  <a:lnTo>
                    <a:pt x="115716" y="47494"/>
                  </a:lnTo>
                  <a:lnTo>
                    <a:pt x="108974" y="37381"/>
                  </a:lnTo>
                  <a:lnTo>
                    <a:pt x="100019" y="30534"/>
                  </a:lnTo>
                  <a:lnTo>
                    <a:pt x="75941" y="18841"/>
                  </a:lnTo>
                  <a:lnTo>
                    <a:pt x="67229" y="17121"/>
                  </a:lnTo>
                  <a:lnTo>
                    <a:pt x="54890" y="23882"/>
                  </a:lnTo>
                  <a:lnTo>
                    <a:pt x="32077" y="47318"/>
                  </a:lnTo>
                  <a:lnTo>
                    <a:pt x="17865" y="69993"/>
                  </a:lnTo>
                  <a:lnTo>
                    <a:pt x="5898" y="109115"/>
                  </a:lnTo>
                  <a:lnTo>
                    <a:pt x="0" y="142971"/>
                  </a:lnTo>
                  <a:lnTo>
                    <a:pt x="5544" y="169073"/>
                  </a:lnTo>
                  <a:lnTo>
                    <a:pt x="9836" y="178670"/>
                  </a:lnTo>
                  <a:lnTo>
                    <a:pt x="12673" y="181511"/>
                  </a:lnTo>
                  <a:lnTo>
                    <a:pt x="19589" y="184668"/>
                  </a:lnTo>
                  <a:lnTo>
                    <a:pt x="24115" y="182688"/>
                  </a:lnTo>
                  <a:lnTo>
                    <a:pt x="40597" y="165712"/>
                  </a:lnTo>
                  <a:lnTo>
                    <a:pt x="67011" y="123083"/>
                  </a:lnTo>
                  <a:lnTo>
                    <a:pt x="79958" y="90967"/>
                  </a:lnTo>
                  <a:lnTo>
                    <a:pt x="85712" y="50822"/>
                  </a:lnTo>
                  <a:lnTo>
                    <a:pt x="93771" y="5191"/>
                  </a:lnTo>
                  <a:lnTo>
                    <a:pt x="95379" y="0"/>
                  </a:lnTo>
                  <a:lnTo>
                    <a:pt x="93352" y="42337"/>
                  </a:lnTo>
                  <a:lnTo>
                    <a:pt x="99447" y="85947"/>
                  </a:lnTo>
                  <a:lnTo>
                    <a:pt x="112072" y="126386"/>
                  </a:lnTo>
                  <a:lnTo>
                    <a:pt x="131333" y="165859"/>
                  </a:lnTo>
                  <a:lnTo>
                    <a:pt x="136297" y="170656"/>
                  </a:lnTo>
                  <a:lnTo>
                    <a:pt x="139315" y="170524"/>
                  </a:lnTo>
                  <a:lnTo>
                    <a:pt x="153816" y="161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65"/>
          <p:cNvGrpSpPr/>
          <p:nvPr/>
        </p:nvGrpSpPr>
        <p:grpSpPr>
          <a:xfrm>
            <a:off x="5155703" y="5019311"/>
            <a:ext cx="1670548" cy="365490"/>
            <a:chOff x="5155703" y="5019311"/>
            <a:chExt cx="1670548" cy="365490"/>
          </a:xfrm>
        </p:grpSpPr>
        <p:sp>
          <p:nvSpPr>
            <p:cNvPr id="136" name="SMARTInkShape-268"/>
            <p:cNvSpPr/>
            <p:nvPr>
              <p:custDataLst>
                <p:tags r:id="rId5"/>
              </p:custDataLst>
            </p:nvPr>
          </p:nvSpPr>
          <p:spPr>
            <a:xfrm>
              <a:off x="6019800" y="5202056"/>
              <a:ext cx="76201" cy="159516"/>
            </a:xfrm>
            <a:custGeom>
              <a:avLst/>
              <a:gdLst/>
              <a:ahLst/>
              <a:cxnLst/>
              <a:rect l="0" t="0" r="0" b="0"/>
              <a:pathLst>
                <a:path w="76201" h="159516">
                  <a:moveTo>
                    <a:pt x="76200" y="17644"/>
                  </a:moveTo>
                  <a:lnTo>
                    <a:pt x="76200" y="17644"/>
                  </a:lnTo>
                  <a:lnTo>
                    <a:pt x="72829" y="17644"/>
                  </a:lnTo>
                  <a:lnTo>
                    <a:pt x="45693" y="3338"/>
                  </a:lnTo>
                  <a:lnTo>
                    <a:pt x="25768" y="0"/>
                  </a:lnTo>
                  <a:lnTo>
                    <a:pt x="14745" y="2982"/>
                  </a:lnTo>
                  <a:lnTo>
                    <a:pt x="6553" y="8305"/>
                  </a:lnTo>
                  <a:lnTo>
                    <a:pt x="2913" y="13023"/>
                  </a:lnTo>
                  <a:lnTo>
                    <a:pt x="5058" y="23116"/>
                  </a:lnTo>
                  <a:lnTo>
                    <a:pt x="21833" y="65062"/>
                  </a:lnTo>
                  <a:lnTo>
                    <a:pt x="45791" y="111865"/>
                  </a:lnTo>
                  <a:lnTo>
                    <a:pt x="57155" y="136107"/>
                  </a:lnTo>
                  <a:lnTo>
                    <a:pt x="58799" y="146259"/>
                  </a:lnTo>
                  <a:lnTo>
                    <a:pt x="58250" y="149954"/>
                  </a:lnTo>
                  <a:lnTo>
                    <a:pt x="55061" y="153122"/>
                  </a:lnTo>
                  <a:lnTo>
                    <a:pt x="43992" y="158525"/>
                  </a:lnTo>
                  <a:lnTo>
                    <a:pt x="31547" y="159515"/>
                  </a:lnTo>
                  <a:lnTo>
                    <a:pt x="19665" y="156898"/>
                  </a:lnTo>
                  <a:lnTo>
                    <a:pt x="9681" y="151030"/>
                  </a:lnTo>
                  <a:lnTo>
                    <a:pt x="6453" y="146785"/>
                  </a:lnTo>
                  <a:lnTo>
                    <a:pt x="0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69"/>
            <p:cNvSpPr/>
            <p:nvPr>
              <p:custDataLst>
                <p:tags r:id="rId6"/>
              </p:custDataLst>
            </p:nvPr>
          </p:nvSpPr>
          <p:spPr>
            <a:xfrm>
              <a:off x="6129417" y="5213350"/>
              <a:ext cx="169784" cy="12701"/>
            </a:xfrm>
            <a:custGeom>
              <a:avLst/>
              <a:gdLst/>
              <a:ahLst/>
              <a:cxnLst/>
              <a:rect l="0" t="0" r="0" b="0"/>
              <a:pathLst>
                <a:path w="169784" h="12701">
                  <a:moveTo>
                    <a:pt x="23733" y="12700"/>
                  </a:moveTo>
                  <a:lnTo>
                    <a:pt x="23733" y="12700"/>
                  </a:lnTo>
                  <a:lnTo>
                    <a:pt x="0" y="12700"/>
                  </a:lnTo>
                  <a:lnTo>
                    <a:pt x="38562" y="10818"/>
                  </a:lnTo>
                  <a:lnTo>
                    <a:pt x="80808" y="5792"/>
                  </a:lnTo>
                  <a:lnTo>
                    <a:pt x="127898" y="1716"/>
                  </a:lnTo>
                  <a:lnTo>
                    <a:pt x="1697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70"/>
            <p:cNvSpPr/>
            <p:nvPr>
              <p:custDataLst>
                <p:tags r:id="rId7"/>
              </p:custDataLst>
            </p:nvPr>
          </p:nvSpPr>
          <p:spPr>
            <a:xfrm>
              <a:off x="5951094" y="5119244"/>
              <a:ext cx="11557" cy="11557"/>
            </a:xfrm>
            <a:custGeom>
              <a:avLst/>
              <a:gdLst/>
              <a:ahLst/>
              <a:cxnLst/>
              <a:rect l="0" t="0" r="0" b="0"/>
              <a:pathLst>
                <a:path w="11557" h="11557">
                  <a:moveTo>
                    <a:pt x="11556" y="11556"/>
                  </a:moveTo>
                  <a:lnTo>
                    <a:pt x="11556" y="11556"/>
                  </a:lnTo>
                  <a:lnTo>
                    <a:pt x="0" y="0"/>
                  </a:lnTo>
                  <a:lnTo>
                    <a:pt x="5206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71"/>
            <p:cNvSpPr/>
            <p:nvPr>
              <p:custDataLst>
                <p:tags r:id="rId8"/>
              </p:custDataLst>
            </p:nvPr>
          </p:nvSpPr>
          <p:spPr>
            <a:xfrm>
              <a:off x="6307664" y="5228416"/>
              <a:ext cx="131237" cy="140677"/>
            </a:xfrm>
            <a:custGeom>
              <a:avLst/>
              <a:gdLst/>
              <a:ahLst/>
              <a:cxnLst/>
              <a:rect l="0" t="0" r="0" b="0"/>
              <a:pathLst>
                <a:path w="131237" h="140677">
                  <a:moveTo>
                    <a:pt x="10586" y="29384"/>
                  </a:moveTo>
                  <a:lnTo>
                    <a:pt x="10586" y="29384"/>
                  </a:lnTo>
                  <a:lnTo>
                    <a:pt x="5119" y="29384"/>
                  </a:lnTo>
                  <a:lnTo>
                    <a:pt x="47578" y="29384"/>
                  </a:lnTo>
                  <a:lnTo>
                    <a:pt x="87429" y="26013"/>
                  </a:lnTo>
                  <a:lnTo>
                    <a:pt x="101418" y="20595"/>
                  </a:lnTo>
                  <a:lnTo>
                    <a:pt x="107124" y="17175"/>
                  </a:lnTo>
                  <a:lnTo>
                    <a:pt x="110222" y="13483"/>
                  </a:lnTo>
                  <a:lnTo>
                    <a:pt x="111583" y="9611"/>
                  </a:lnTo>
                  <a:lnTo>
                    <a:pt x="111784" y="5618"/>
                  </a:lnTo>
                  <a:lnTo>
                    <a:pt x="109096" y="2957"/>
                  </a:lnTo>
                  <a:lnTo>
                    <a:pt x="98583" y="0"/>
                  </a:lnTo>
                  <a:lnTo>
                    <a:pt x="76797" y="1706"/>
                  </a:lnTo>
                  <a:lnTo>
                    <a:pt x="45726" y="13422"/>
                  </a:lnTo>
                  <a:lnTo>
                    <a:pt x="27615" y="28169"/>
                  </a:lnTo>
                  <a:lnTo>
                    <a:pt x="7400" y="56306"/>
                  </a:lnTo>
                  <a:lnTo>
                    <a:pt x="2112" y="66382"/>
                  </a:lnTo>
                  <a:lnTo>
                    <a:pt x="0" y="85103"/>
                  </a:lnTo>
                  <a:lnTo>
                    <a:pt x="1412" y="94047"/>
                  </a:lnTo>
                  <a:lnTo>
                    <a:pt x="10506" y="111510"/>
                  </a:lnTo>
                  <a:lnTo>
                    <a:pt x="16883" y="120118"/>
                  </a:lnTo>
                  <a:lnTo>
                    <a:pt x="35257" y="131564"/>
                  </a:lnTo>
                  <a:lnTo>
                    <a:pt x="65638" y="140092"/>
                  </a:lnTo>
                  <a:lnTo>
                    <a:pt x="83737" y="140676"/>
                  </a:lnTo>
                  <a:lnTo>
                    <a:pt x="101188" y="136232"/>
                  </a:lnTo>
                  <a:lnTo>
                    <a:pt x="131236" y="111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72"/>
            <p:cNvSpPr/>
            <p:nvPr>
              <p:custDataLst>
                <p:tags r:id="rId9"/>
              </p:custDataLst>
            </p:nvPr>
          </p:nvSpPr>
          <p:spPr>
            <a:xfrm>
              <a:off x="6183434" y="5070830"/>
              <a:ext cx="58617" cy="300479"/>
            </a:xfrm>
            <a:custGeom>
              <a:avLst/>
              <a:gdLst/>
              <a:ahLst/>
              <a:cxnLst/>
              <a:rect l="0" t="0" r="0" b="0"/>
              <a:pathLst>
                <a:path w="58617" h="300479">
                  <a:moveTo>
                    <a:pt x="33216" y="21870"/>
                  </a:moveTo>
                  <a:lnTo>
                    <a:pt x="33216" y="21870"/>
                  </a:lnTo>
                  <a:lnTo>
                    <a:pt x="33216" y="0"/>
                  </a:lnTo>
                  <a:lnTo>
                    <a:pt x="26309" y="43679"/>
                  </a:lnTo>
                  <a:lnTo>
                    <a:pt x="22384" y="73897"/>
                  </a:lnTo>
                  <a:lnTo>
                    <a:pt x="18289" y="110845"/>
                  </a:lnTo>
                  <a:lnTo>
                    <a:pt x="12235" y="152666"/>
                  </a:lnTo>
                  <a:lnTo>
                    <a:pt x="5547" y="195007"/>
                  </a:lnTo>
                  <a:lnTo>
                    <a:pt x="222" y="232640"/>
                  </a:lnTo>
                  <a:lnTo>
                    <a:pt x="0" y="272076"/>
                  </a:lnTo>
                  <a:lnTo>
                    <a:pt x="4403" y="294894"/>
                  </a:lnTo>
                  <a:lnTo>
                    <a:pt x="8362" y="298430"/>
                  </a:lnTo>
                  <a:lnTo>
                    <a:pt x="13825" y="300082"/>
                  </a:lnTo>
                  <a:lnTo>
                    <a:pt x="20288" y="300478"/>
                  </a:lnTo>
                  <a:lnTo>
                    <a:pt x="33115" y="295274"/>
                  </a:lnTo>
                  <a:lnTo>
                    <a:pt x="39499" y="290922"/>
                  </a:lnTo>
                  <a:lnTo>
                    <a:pt x="48473" y="272917"/>
                  </a:lnTo>
                  <a:lnTo>
                    <a:pt x="58616" y="237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73"/>
            <p:cNvSpPr/>
            <p:nvPr>
              <p:custDataLst>
                <p:tags r:id="rId10"/>
              </p:custDataLst>
            </p:nvPr>
          </p:nvSpPr>
          <p:spPr>
            <a:xfrm>
              <a:off x="6483437" y="5189782"/>
              <a:ext cx="94932" cy="150269"/>
            </a:xfrm>
            <a:custGeom>
              <a:avLst/>
              <a:gdLst/>
              <a:ahLst/>
              <a:cxnLst/>
              <a:rect l="0" t="0" r="0" b="0"/>
              <a:pathLst>
                <a:path w="94932" h="150269">
                  <a:moveTo>
                    <a:pt x="25313" y="10868"/>
                  </a:moveTo>
                  <a:lnTo>
                    <a:pt x="25313" y="10868"/>
                  </a:lnTo>
                  <a:lnTo>
                    <a:pt x="20244" y="23829"/>
                  </a:lnTo>
                  <a:lnTo>
                    <a:pt x="12448" y="64228"/>
                  </a:lnTo>
                  <a:lnTo>
                    <a:pt x="8095" y="100526"/>
                  </a:lnTo>
                  <a:lnTo>
                    <a:pt x="572" y="147934"/>
                  </a:lnTo>
                  <a:lnTo>
                    <a:pt x="206" y="149397"/>
                  </a:lnTo>
                  <a:lnTo>
                    <a:pt x="0" y="143479"/>
                  </a:lnTo>
                  <a:lnTo>
                    <a:pt x="7116" y="115876"/>
                  </a:lnTo>
                  <a:lnTo>
                    <a:pt x="25252" y="75299"/>
                  </a:lnTo>
                  <a:lnTo>
                    <a:pt x="44345" y="34506"/>
                  </a:lnTo>
                  <a:lnTo>
                    <a:pt x="62701" y="9170"/>
                  </a:lnTo>
                  <a:lnTo>
                    <a:pt x="72740" y="0"/>
                  </a:lnTo>
                  <a:lnTo>
                    <a:pt x="78097" y="2918"/>
                  </a:lnTo>
                  <a:lnTo>
                    <a:pt x="89694" y="21210"/>
                  </a:lnTo>
                  <a:lnTo>
                    <a:pt x="94379" y="44392"/>
                  </a:lnTo>
                  <a:lnTo>
                    <a:pt x="94931" y="83125"/>
                  </a:lnTo>
                  <a:lnTo>
                    <a:pt x="93648" y="108598"/>
                  </a:lnTo>
                  <a:lnTo>
                    <a:pt x="86971" y="140318"/>
                  </a:lnTo>
                  <a:lnTo>
                    <a:pt x="88267" y="150118"/>
                  </a:lnTo>
                  <a:lnTo>
                    <a:pt x="88449" y="150268"/>
                  </a:lnTo>
                  <a:lnTo>
                    <a:pt x="88813" y="137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74"/>
            <p:cNvSpPr/>
            <p:nvPr>
              <p:custDataLst>
                <p:tags r:id="rId11"/>
              </p:custDataLst>
            </p:nvPr>
          </p:nvSpPr>
          <p:spPr>
            <a:xfrm>
              <a:off x="6642983" y="5187950"/>
              <a:ext cx="183268" cy="19051"/>
            </a:xfrm>
            <a:custGeom>
              <a:avLst/>
              <a:gdLst/>
              <a:ahLst/>
              <a:cxnLst/>
              <a:rect l="0" t="0" r="0" b="0"/>
              <a:pathLst>
                <a:path w="1832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11785" y="17168"/>
                  </a:lnTo>
                  <a:lnTo>
                    <a:pt x="47323" y="10212"/>
                  </a:lnTo>
                  <a:lnTo>
                    <a:pt x="78163" y="8066"/>
                  </a:lnTo>
                  <a:lnTo>
                    <a:pt x="113976" y="6407"/>
                  </a:lnTo>
                  <a:lnTo>
                    <a:pt x="160227" y="2212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75"/>
            <p:cNvSpPr/>
            <p:nvPr>
              <p:custDataLst>
                <p:tags r:id="rId12"/>
              </p:custDataLst>
            </p:nvPr>
          </p:nvSpPr>
          <p:spPr>
            <a:xfrm>
              <a:off x="6701634" y="5019311"/>
              <a:ext cx="80167" cy="360356"/>
            </a:xfrm>
            <a:custGeom>
              <a:avLst/>
              <a:gdLst/>
              <a:ahLst/>
              <a:cxnLst/>
              <a:rect l="0" t="0" r="0" b="0"/>
              <a:pathLst>
                <a:path w="80167" h="360356">
                  <a:moveTo>
                    <a:pt x="29366" y="35289"/>
                  </a:moveTo>
                  <a:lnTo>
                    <a:pt x="29366" y="35289"/>
                  </a:lnTo>
                  <a:lnTo>
                    <a:pt x="40922" y="0"/>
                  </a:lnTo>
                  <a:lnTo>
                    <a:pt x="35008" y="37741"/>
                  </a:lnTo>
                  <a:lnTo>
                    <a:pt x="30462" y="68834"/>
                  </a:lnTo>
                  <a:lnTo>
                    <a:pt x="23738" y="108524"/>
                  </a:lnTo>
                  <a:lnTo>
                    <a:pt x="16047" y="152034"/>
                  </a:lnTo>
                  <a:lnTo>
                    <a:pt x="8629" y="195831"/>
                  </a:lnTo>
                  <a:lnTo>
                    <a:pt x="2980" y="236464"/>
                  </a:lnTo>
                  <a:lnTo>
                    <a:pt x="0" y="271926"/>
                  </a:lnTo>
                  <a:lnTo>
                    <a:pt x="204" y="314013"/>
                  </a:lnTo>
                  <a:lnTo>
                    <a:pt x="6594" y="346776"/>
                  </a:lnTo>
                  <a:lnTo>
                    <a:pt x="12584" y="358847"/>
                  </a:lnTo>
                  <a:lnTo>
                    <a:pt x="17472" y="360355"/>
                  </a:lnTo>
                  <a:lnTo>
                    <a:pt x="32311" y="360150"/>
                  </a:lnTo>
                  <a:lnTo>
                    <a:pt x="39796" y="356285"/>
                  </a:lnTo>
                  <a:lnTo>
                    <a:pt x="53757" y="342584"/>
                  </a:lnTo>
                  <a:lnTo>
                    <a:pt x="80166" y="29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76"/>
            <p:cNvSpPr/>
            <p:nvPr>
              <p:custDataLst>
                <p:tags r:id="rId13"/>
              </p:custDataLst>
            </p:nvPr>
          </p:nvSpPr>
          <p:spPr>
            <a:xfrm>
              <a:off x="5949950" y="52451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6349" y="47562"/>
                  </a:lnTo>
                  <a:lnTo>
                    <a:pt x="883" y="9313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77"/>
            <p:cNvSpPr/>
            <p:nvPr>
              <p:custDataLst>
                <p:tags r:id="rId14"/>
              </p:custDataLst>
            </p:nvPr>
          </p:nvSpPr>
          <p:spPr>
            <a:xfrm>
              <a:off x="5753100" y="5196589"/>
              <a:ext cx="104972" cy="166327"/>
            </a:xfrm>
            <a:custGeom>
              <a:avLst/>
              <a:gdLst/>
              <a:ahLst/>
              <a:cxnLst/>
              <a:rect l="0" t="0" r="0" b="0"/>
              <a:pathLst>
                <a:path w="104972" h="166327">
                  <a:moveTo>
                    <a:pt x="101600" y="23111"/>
                  </a:moveTo>
                  <a:lnTo>
                    <a:pt x="101600" y="23111"/>
                  </a:lnTo>
                  <a:lnTo>
                    <a:pt x="104971" y="16369"/>
                  </a:lnTo>
                  <a:lnTo>
                    <a:pt x="104553" y="12972"/>
                  </a:lnTo>
                  <a:lnTo>
                    <a:pt x="100325" y="5435"/>
                  </a:lnTo>
                  <a:lnTo>
                    <a:pt x="95812" y="2860"/>
                  </a:lnTo>
                  <a:lnTo>
                    <a:pt x="83269" y="0"/>
                  </a:lnTo>
                  <a:lnTo>
                    <a:pt x="40842" y="4919"/>
                  </a:lnTo>
                  <a:lnTo>
                    <a:pt x="28735" y="8676"/>
                  </a:lnTo>
                  <a:lnTo>
                    <a:pt x="23354" y="12698"/>
                  </a:lnTo>
                  <a:lnTo>
                    <a:pt x="22625" y="15463"/>
                  </a:lnTo>
                  <a:lnTo>
                    <a:pt x="23696" y="22299"/>
                  </a:lnTo>
                  <a:lnTo>
                    <a:pt x="47779" y="51121"/>
                  </a:lnTo>
                  <a:lnTo>
                    <a:pt x="85104" y="91187"/>
                  </a:lnTo>
                  <a:lnTo>
                    <a:pt x="93799" y="107930"/>
                  </a:lnTo>
                  <a:lnTo>
                    <a:pt x="96252" y="121016"/>
                  </a:lnTo>
                  <a:lnTo>
                    <a:pt x="95918" y="126481"/>
                  </a:lnTo>
                  <a:lnTo>
                    <a:pt x="88020" y="138197"/>
                  </a:lnTo>
                  <a:lnTo>
                    <a:pt x="73693" y="149755"/>
                  </a:lnTo>
                  <a:lnTo>
                    <a:pt x="43236" y="162783"/>
                  </a:lnTo>
                  <a:lnTo>
                    <a:pt x="24626" y="166326"/>
                  </a:lnTo>
                  <a:lnTo>
                    <a:pt x="17828" y="165860"/>
                  </a:lnTo>
                  <a:lnTo>
                    <a:pt x="12591" y="164138"/>
                  </a:lnTo>
                  <a:lnTo>
                    <a:pt x="0" y="156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78"/>
            <p:cNvSpPr/>
            <p:nvPr>
              <p:custDataLst>
                <p:tags r:id="rId15"/>
              </p:custDataLst>
            </p:nvPr>
          </p:nvSpPr>
          <p:spPr>
            <a:xfrm>
              <a:off x="5512683" y="5195523"/>
              <a:ext cx="151518" cy="149960"/>
            </a:xfrm>
            <a:custGeom>
              <a:avLst/>
              <a:gdLst/>
              <a:ahLst/>
              <a:cxnLst/>
              <a:rect l="0" t="0" r="0" b="0"/>
              <a:pathLst>
                <a:path w="151518" h="149960">
                  <a:moveTo>
                    <a:pt x="5467" y="43227"/>
                  </a:moveTo>
                  <a:lnTo>
                    <a:pt x="5467" y="43227"/>
                  </a:lnTo>
                  <a:lnTo>
                    <a:pt x="0" y="43227"/>
                  </a:lnTo>
                  <a:lnTo>
                    <a:pt x="4259" y="60805"/>
                  </a:lnTo>
                  <a:lnTo>
                    <a:pt x="10387" y="107155"/>
                  </a:lnTo>
                  <a:lnTo>
                    <a:pt x="9512" y="130372"/>
                  </a:lnTo>
                  <a:lnTo>
                    <a:pt x="6559" y="141930"/>
                  </a:lnTo>
                  <a:lnTo>
                    <a:pt x="237" y="149959"/>
                  </a:lnTo>
                  <a:lnTo>
                    <a:pt x="2819" y="147445"/>
                  </a:lnTo>
                  <a:lnTo>
                    <a:pt x="20815" y="111897"/>
                  </a:lnTo>
                  <a:lnTo>
                    <a:pt x="38001" y="70864"/>
                  </a:lnTo>
                  <a:lnTo>
                    <a:pt x="58381" y="30484"/>
                  </a:lnTo>
                  <a:lnTo>
                    <a:pt x="73435" y="12163"/>
                  </a:lnTo>
                  <a:lnTo>
                    <a:pt x="87180" y="1669"/>
                  </a:lnTo>
                  <a:lnTo>
                    <a:pt x="93809" y="0"/>
                  </a:lnTo>
                  <a:lnTo>
                    <a:pt x="106819" y="1907"/>
                  </a:lnTo>
                  <a:lnTo>
                    <a:pt x="126044" y="14286"/>
                  </a:lnTo>
                  <a:lnTo>
                    <a:pt x="135021" y="29188"/>
                  </a:lnTo>
                  <a:lnTo>
                    <a:pt x="140658" y="48276"/>
                  </a:lnTo>
                  <a:lnTo>
                    <a:pt x="144276" y="91261"/>
                  </a:lnTo>
                  <a:lnTo>
                    <a:pt x="145755" y="129515"/>
                  </a:lnTo>
                  <a:lnTo>
                    <a:pt x="150619" y="142671"/>
                  </a:lnTo>
                  <a:lnTo>
                    <a:pt x="150918" y="142684"/>
                  </a:lnTo>
                  <a:lnTo>
                    <a:pt x="151517" y="138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79"/>
            <p:cNvSpPr/>
            <p:nvPr>
              <p:custDataLst>
                <p:tags r:id="rId16"/>
              </p:custDataLst>
            </p:nvPr>
          </p:nvSpPr>
          <p:spPr>
            <a:xfrm>
              <a:off x="5296699" y="5200650"/>
              <a:ext cx="151602" cy="148344"/>
            </a:xfrm>
            <a:custGeom>
              <a:avLst/>
              <a:gdLst/>
              <a:ahLst/>
              <a:cxnLst/>
              <a:rect l="0" t="0" r="0" b="0"/>
              <a:pathLst>
                <a:path w="151602" h="148344">
                  <a:moveTo>
                    <a:pt x="151601" y="0"/>
                  </a:moveTo>
                  <a:lnTo>
                    <a:pt x="151601" y="0"/>
                  </a:lnTo>
                  <a:lnTo>
                    <a:pt x="112877" y="3371"/>
                  </a:lnTo>
                  <a:lnTo>
                    <a:pt x="76314" y="15580"/>
                  </a:lnTo>
                  <a:lnTo>
                    <a:pt x="40942" y="35975"/>
                  </a:lnTo>
                  <a:lnTo>
                    <a:pt x="14861" y="63262"/>
                  </a:lnTo>
                  <a:lnTo>
                    <a:pt x="470" y="93690"/>
                  </a:lnTo>
                  <a:lnTo>
                    <a:pt x="0" y="110784"/>
                  </a:lnTo>
                  <a:lnTo>
                    <a:pt x="1851" y="118306"/>
                  </a:lnTo>
                  <a:lnTo>
                    <a:pt x="11432" y="132308"/>
                  </a:lnTo>
                  <a:lnTo>
                    <a:pt x="17939" y="139005"/>
                  </a:lnTo>
                  <a:lnTo>
                    <a:pt x="36457" y="146447"/>
                  </a:lnTo>
                  <a:lnTo>
                    <a:pt x="58798" y="148343"/>
                  </a:lnTo>
                  <a:lnTo>
                    <a:pt x="93765" y="140771"/>
                  </a:lnTo>
                  <a:lnTo>
                    <a:pt x="113431" y="131004"/>
                  </a:lnTo>
                  <a:lnTo>
                    <a:pt x="125934" y="115844"/>
                  </a:lnTo>
                  <a:lnTo>
                    <a:pt x="130256" y="106863"/>
                  </a:lnTo>
                  <a:lnTo>
                    <a:pt x="129414" y="81831"/>
                  </a:lnTo>
                  <a:lnTo>
                    <a:pt x="121985" y="56125"/>
                  </a:lnTo>
                  <a:lnTo>
                    <a:pt x="111627" y="39996"/>
                  </a:lnTo>
                  <a:lnTo>
                    <a:pt x="98086" y="31887"/>
                  </a:lnTo>
                  <a:lnTo>
                    <a:pt x="82661" y="28988"/>
                  </a:lnTo>
                  <a:lnTo>
                    <a:pt x="60933" y="31324"/>
                  </a:lnTo>
                  <a:lnTo>
                    <a:pt x="5000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80"/>
            <p:cNvSpPr/>
            <p:nvPr>
              <p:custDataLst>
                <p:tags r:id="rId17"/>
              </p:custDataLst>
            </p:nvPr>
          </p:nvSpPr>
          <p:spPr>
            <a:xfrm>
              <a:off x="5155703" y="5213350"/>
              <a:ext cx="95748" cy="171451"/>
            </a:xfrm>
            <a:custGeom>
              <a:avLst/>
              <a:gdLst/>
              <a:ahLst/>
              <a:cxnLst/>
              <a:rect l="0" t="0" r="0" b="0"/>
              <a:pathLst>
                <a:path w="95748" h="171451">
                  <a:moveTo>
                    <a:pt x="95747" y="0"/>
                  </a:moveTo>
                  <a:lnTo>
                    <a:pt x="95747" y="0"/>
                  </a:lnTo>
                  <a:lnTo>
                    <a:pt x="63144" y="0"/>
                  </a:lnTo>
                  <a:lnTo>
                    <a:pt x="44694" y="6742"/>
                  </a:lnTo>
                  <a:lnTo>
                    <a:pt x="25822" y="24419"/>
                  </a:lnTo>
                  <a:lnTo>
                    <a:pt x="10196" y="54272"/>
                  </a:lnTo>
                  <a:lnTo>
                    <a:pt x="0" y="89929"/>
                  </a:lnTo>
                  <a:lnTo>
                    <a:pt x="2623" y="127305"/>
                  </a:lnTo>
                  <a:lnTo>
                    <a:pt x="14377" y="146891"/>
                  </a:lnTo>
                  <a:lnTo>
                    <a:pt x="22451" y="155077"/>
                  </a:lnTo>
                  <a:lnTo>
                    <a:pt x="44591" y="164173"/>
                  </a:lnTo>
                  <a:lnTo>
                    <a:pt x="8304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625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67"/>
          <p:cNvGrpSpPr/>
          <p:nvPr/>
        </p:nvGrpSpPr>
        <p:grpSpPr>
          <a:xfrm>
            <a:off x="1372589" y="598144"/>
            <a:ext cx="1307112" cy="372629"/>
            <a:chOff x="1372589" y="598144"/>
            <a:chExt cx="1307112" cy="372629"/>
          </a:xfrm>
        </p:grpSpPr>
        <p:sp>
          <p:nvSpPr>
            <p:cNvPr id="2" name="SMARTInkShape-281"/>
            <p:cNvSpPr/>
            <p:nvPr>
              <p:custDataLst>
                <p:tags r:id="rId195"/>
              </p:custDataLst>
            </p:nvPr>
          </p:nvSpPr>
          <p:spPr>
            <a:xfrm>
              <a:off x="2076450" y="756585"/>
              <a:ext cx="165101" cy="175504"/>
            </a:xfrm>
            <a:custGeom>
              <a:avLst/>
              <a:gdLst/>
              <a:ahLst/>
              <a:cxnLst/>
              <a:rect l="0" t="0" r="0" b="0"/>
              <a:pathLst>
                <a:path w="165101" h="175504">
                  <a:moveTo>
                    <a:pt x="0" y="11765"/>
                  </a:moveTo>
                  <a:lnTo>
                    <a:pt x="0" y="11765"/>
                  </a:lnTo>
                  <a:lnTo>
                    <a:pt x="0" y="6298"/>
                  </a:lnTo>
                  <a:lnTo>
                    <a:pt x="1881" y="53784"/>
                  </a:lnTo>
                  <a:lnTo>
                    <a:pt x="6907" y="89126"/>
                  </a:lnTo>
                  <a:lnTo>
                    <a:pt x="14927" y="135623"/>
                  </a:lnTo>
                  <a:lnTo>
                    <a:pt x="18941" y="166523"/>
                  </a:lnTo>
                  <a:lnTo>
                    <a:pt x="20388" y="169971"/>
                  </a:lnTo>
                  <a:lnTo>
                    <a:pt x="24410" y="175503"/>
                  </a:lnTo>
                  <a:lnTo>
                    <a:pt x="25313" y="134650"/>
                  </a:lnTo>
                  <a:lnTo>
                    <a:pt x="25361" y="104010"/>
                  </a:lnTo>
                  <a:lnTo>
                    <a:pt x="26088" y="68285"/>
                  </a:lnTo>
                  <a:lnTo>
                    <a:pt x="30464" y="21378"/>
                  </a:lnTo>
                  <a:lnTo>
                    <a:pt x="34236" y="5924"/>
                  </a:lnTo>
                  <a:lnTo>
                    <a:pt x="37641" y="2227"/>
                  </a:lnTo>
                  <a:lnTo>
                    <a:pt x="42027" y="467"/>
                  </a:lnTo>
                  <a:lnTo>
                    <a:pt x="47068" y="0"/>
                  </a:lnTo>
                  <a:lnTo>
                    <a:pt x="58313" y="5125"/>
                  </a:lnTo>
                  <a:lnTo>
                    <a:pt x="64276" y="9455"/>
                  </a:lnTo>
                  <a:lnTo>
                    <a:pt x="79409" y="35775"/>
                  </a:lnTo>
                  <a:lnTo>
                    <a:pt x="96905" y="83032"/>
                  </a:lnTo>
                  <a:lnTo>
                    <a:pt x="100673" y="95745"/>
                  </a:lnTo>
                  <a:lnTo>
                    <a:pt x="100982" y="95974"/>
                  </a:lnTo>
                  <a:lnTo>
                    <a:pt x="108453" y="49871"/>
                  </a:lnTo>
                  <a:lnTo>
                    <a:pt x="116516" y="17646"/>
                  </a:lnTo>
                  <a:lnTo>
                    <a:pt x="122796" y="5668"/>
                  </a:lnTo>
                  <a:lnTo>
                    <a:pt x="125609" y="4878"/>
                  </a:lnTo>
                  <a:lnTo>
                    <a:pt x="128895" y="5763"/>
                  </a:lnTo>
                  <a:lnTo>
                    <a:pt x="132496" y="7763"/>
                  </a:lnTo>
                  <a:lnTo>
                    <a:pt x="144307" y="24063"/>
                  </a:lnTo>
                  <a:lnTo>
                    <a:pt x="151507" y="64289"/>
                  </a:lnTo>
                  <a:lnTo>
                    <a:pt x="157110" y="105056"/>
                  </a:lnTo>
                  <a:lnTo>
                    <a:pt x="159240" y="138246"/>
                  </a:lnTo>
                  <a:lnTo>
                    <a:pt x="165100" y="151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82"/>
            <p:cNvSpPr/>
            <p:nvPr>
              <p:custDataLst>
                <p:tags r:id="rId196"/>
              </p:custDataLst>
            </p:nvPr>
          </p:nvSpPr>
          <p:spPr>
            <a:xfrm>
              <a:off x="2000250" y="768350"/>
              <a:ext cx="24156" cy="152314"/>
            </a:xfrm>
            <a:custGeom>
              <a:avLst/>
              <a:gdLst/>
              <a:ahLst/>
              <a:cxnLst/>
              <a:rect l="0" t="0" r="0" b="0"/>
              <a:pathLst>
                <a:path w="24156" h="152314">
                  <a:moveTo>
                    <a:pt x="0" y="0"/>
                  </a:moveTo>
                  <a:lnTo>
                    <a:pt x="0" y="0"/>
                  </a:lnTo>
                  <a:lnTo>
                    <a:pt x="3371" y="45434"/>
                  </a:lnTo>
                  <a:lnTo>
                    <a:pt x="10831" y="89643"/>
                  </a:lnTo>
                  <a:lnTo>
                    <a:pt x="21199" y="137010"/>
                  </a:lnTo>
                  <a:lnTo>
                    <a:pt x="24155" y="151211"/>
                  </a:lnTo>
                  <a:lnTo>
                    <a:pt x="23865" y="152313"/>
                  </a:lnTo>
                  <a:lnTo>
                    <a:pt x="22965" y="151636"/>
                  </a:lnTo>
                  <a:lnTo>
                    <a:pt x="190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83"/>
            <p:cNvSpPr/>
            <p:nvPr>
              <p:custDataLst>
                <p:tags r:id="rId197"/>
              </p:custDataLst>
            </p:nvPr>
          </p:nvSpPr>
          <p:spPr>
            <a:xfrm>
              <a:off x="2306217" y="745642"/>
              <a:ext cx="138534" cy="188465"/>
            </a:xfrm>
            <a:custGeom>
              <a:avLst/>
              <a:gdLst/>
              <a:ahLst/>
              <a:cxnLst/>
              <a:rect l="0" t="0" r="0" b="0"/>
              <a:pathLst>
                <a:path w="138534" h="188465">
                  <a:moveTo>
                    <a:pt x="17883" y="3658"/>
                  </a:moveTo>
                  <a:lnTo>
                    <a:pt x="17883" y="3658"/>
                  </a:lnTo>
                  <a:lnTo>
                    <a:pt x="14512" y="287"/>
                  </a:lnTo>
                  <a:lnTo>
                    <a:pt x="13519" y="0"/>
                  </a:lnTo>
                  <a:lnTo>
                    <a:pt x="12857" y="513"/>
                  </a:lnTo>
                  <a:lnTo>
                    <a:pt x="8423" y="19892"/>
                  </a:lnTo>
                  <a:lnTo>
                    <a:pt x="2772" y="57779"/>
                  </a:lnTo>
                  <a:lnTo>
                    <a:pt x="0" y="101381"/>
                  </a:lnTo>
                  <a:lnTo>
                    <a:pt x="2550" y="138838"/>
                  </a:lnTo>
                  <a:lnTo>
                    <a:pt x="11145" y="168908"/>
                  </a:lnTo>
                  <a:lnTo>
                    <a:pt x="18651" y="181290"/>
                  </a:lnTo>
                  <a:lnTo>
                    <a:pt x="22628" y="185579"/>
                  </a:lnTo>
                  <a:lnTo>
                    <a:pt x="26691" y="187733"/>
                  </a:lnTo>
                  <a:lnTo>
                    <a:pt x="30811" y="188464"/>
                  </a:lnTo>
                  <a:lnTo>
                    <a:pt x="34968" y="188245"/>
                  </a:lnTo>
                  <a:lnTo>
                    <a:pt x="45232" y="182358"/>
                  </a:lnTo>
                  <a:lnTo>
                    <a:pt x="50932" y="177825"/>
                  </a:lnTo>
                  <a:lnTo>
                    <a:pt x="65697" y="154589"/>
                  </a:lnTo>
                  <a:lnTo>
                    <a:pt x="75638" y="115249"/>
                  </a:lnTo>
                  <a:lnTo>
                    <a:pt x="82592" y="80300"/>
                  </a:lnTo>
                  <a:lnTo>
                    <a:pt x="92560" y="34128"/>
                  </a:lnTo>
                  <a:lnTo>
                    <a:pt x="98878" y="9677"/>
                  </a:lnTo>
                  <a:lnTo>
                    <a:pt x="99396" y="10493"/>
                  </a:lnTo>
                  <a:lnTo>
                    <a:pt x="100296" y="49653"/>
                  </a:lnTo>
                  <a:lnTo>
                    <a:pt x="100392" y="90037"/>
                  </a:lnTo>
                  <a:lnTo>
                    <a:pt x="107163" y="129911"/>
                  </a:lnTo>
                  <a:lnTo>
                    <a:pt x="119254" y="169574"/>
                  </a:lnTo>
                  <a:lnTo>
                    <a:pt x="121447" y="173535"/>
                  </a:lnTo>
                  <a:lnTo>
                    <a:pt x="124320" y="175471"/>
                  </a:lnTo>
                  <a:lnTo>
                    <a:pt x="127647" y="176055"/>
                  </a:lnTo>
                  <a:lnTo>
                    <a:pt x="138533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84"/>
            <p:cNvSpPr/>
            <p:nvPr>
              <p:custDataLst>
                <p:tags r:id="rId198"/>
              </p:custDataLst>
            </p:nvPr>
          </p:nvSpPr>
          <p:spPr>
            <a:xfrm>
              <a:off x="1854200" y="755650"/>
              <a:ext cx="88901" cy="203201"/>
            </a:xfrm>
            <a:custGeom>
              <a:avLst/>
              <a:gdLst/>
              <a:ahLst/>
              <a:cxnLst/>
              <a:rect l="0" t="0" r="0" b="0"/>
              <a:pathLst>
                <a:path w="88901" h="20320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73320" y="6742"/>
                  </a:lnTo>
                  <a:lnTo>
                    <a:pt x="59667" y="21048"/>
                  </a:lnTo>
                  <a:lnTo>
                    <a:pt x="36271" y="66759"/>
                  </a:lnTo>
                  <a:lnTo>
                    <a:pt x="20390" y="102566"/>
                  </a:lnTo>
                  <a:lnTo>
                    <a:pt x="8628" y="139986"/>
                  </a:lnTo>
                  <a:lnTo>
                    <a:pt x="1136" y="186618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85"/>
            <p:cNvSpPr/>
            <p:nvPr>
              <p:custDataLst>
                <p:tags r:id="rId199"/>
              </p:custDataLst>
            </p:nvPr>
          </p:nvSpPr>
          <p:spPr>
            <a:xfrm>
              <a:off x="1963033" y="647700"/>
              <a:ext cx="11818" cy="31751"/>
            </a:xfrm>
            <a:custGeom>
              <a:avLst/>
              <a:gdLst/>
              <a:ahLst/>
              <a:cxnLst/>
              <a:rect l="0" t="0" r="0" b="0"/>
              <a:pathLst>
                <a:path w="11818" h="317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1181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86"/>
            <p:cNvSpPr/>
            <p:nvPr>
              <p:custDataLst>
                <p:tags r:id="rId200"/>
              </p:custDataLst>
            </p:nvPr>
          </p:nvSpPr>
          <p:spPr>
            <a:xfrm>
              <a:off x="1816200" y="784556"/>
              <a:ext cx="139601" cy="145013"/>
            </a:xfrm>
            <a:custGeom>
              <a:avLst/>
              <a:gdLst/>
              <a:ahLst/>
              <a:cxnLst/>
              <a:rect l="0" t="0" r="0" b="0"/>
              <a:pathLst>
                <a:path w="139601" h="145013">
                  <a:moveTo>
                    <a:pt x="12600" y="21894"/>
                  </a:moveTo>
                  <a:lnTo>
                    <a:pt x="12600" y="21894"/>
                  </a:lnTo>
                  <a:lnTo>
                    <a:pt x="2474" y="11063"/>
                  </a:lnTo>
                  <a:lnTo>
                    <a:pt x="663" y="4887"/>
                  </a:lnTo>
                  <a:lnTo>
                    <a:pt x="126" y="0"/>
                  </a:lnTo>
                  <a:lnTo>
                    <a:pt x="51" y="242"/>
                  </a:lnTo>
                  <a:lnTo>
                    <a:pt x="0" y="1110"/>
                  </a:lnTo>
                  <a:lnTo>
                    <a:pt x="33166" y="39320"/>
                  </a:lnTo>
                  <a:lnTo>
                    <a:pt x="72584" y="81963"/>
                  </a:lnTo>
                  <a:lnTo>
                    <a:pt x="110579" y="124776"/>
                  </a:lnTo>
                  <a:lnTo>
                    <a:pt x="128772" y="144130"/>
                  </a:lnTo>
                  <a:lnTo>
                    <a:pt x="130970" y="145012"/>
                  </a:lnTo>
                  <a:lnTo>
                    <a:pt x="133141" y="144895"/>
                  </a:lnTo>
                  <a:lnTo>
                    <a:pt x="139600" y="142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87"/>
            <p:cNvSpPr/>
            <p:nvPr>
              <p:custDataLst>
                <p:tags r:id="rId201"/>
              </p:custDataLst>
            </p:nvPr>
          </p:nvSpPr>
          <p:spPr>
            <a:xfrm>
              <a:off x="1637142" y="776029"/>
              <a:ext cx="172609" cy="180472"/>
            </a:xfrm>
            <a:custGeom>
              <a:avLst/>
              <a:gdLst/>
              <a:ahLst/>
              <a:cxnLst/>
              <a:rect l="0" t="0" r="0" b="0"/>
              <a:pathLst>
                <a:path w="172609" h="180472">
                  <a:moveTo>
                    <a:pt x="102758" y="36771"/>
                  </a:moveTo>
                  <a:lnTo>
                    <a:pt x="102758" y="36771"/>
                  </a:lnTo>
                  <a:lnTo>
                    <a:pt x="102758" y="33400"/>
                  </a:lnTo>
                  <a:lnTo>
                    <a:pt x="100876" y="29863"/>
                  </a:lnTo>
                  <a:lnTo>
                    <a:pt x="88011" y="12646"/>
                  </a:lnTo>
                  <a:lnTo>
                    <a:pt x="74870" y="5399"/>
                  </a:lnTo>
                  <a:lnTo>
                    <a:pt x="57571" y="664"/>
                  </a:lnTo>
                  <a:lnTo>
                    <a:pt x="51467" y="0"/>
                  </a:lnTo>
                  <a:lnTo>
                    <a:pt x="45280" y="3085"/>
                  </a:lnTo>
                  <a:lnTo>
                    <a:pt x="32762" y="15920"/>
                  </a:lnTo>
                  <a:lnTo>
                    <a:pt x="8890" y="63043"/>
                  </a:lnTo>
                  <a:lnTo>
                    <a:pt x="0" y="104684"/>
                  </a:lnTo>
                  <a:lnTo>
                    <a:pt x="173" y="131160"/>
                  </a:lnTo>
                  <a:lnTo>
                    <a:pt x="6364" y="151394"/>
                  </a:lnTo>
                  <a:lnTo>
                    <a:pt x="16172" y="166031"/>
                  </a:lnTo>
                  <a:lnTo>
                    <a:pt x="27586" y="174888"/>
                  </a:lnTo>
                  <a:lnTo>
                    <a:pt x="39715" y="179295"/>
                  </a:lnTo>
                  <a:lnTo>
                    <a:pt x="45913" y="180471"/>
                  </a:lnTo>
                  <a:lnTo>
                    <a:pt x="51456" y="178432"/>
                  </a:lnTo>
                  <a:lnTo>
                    <a:pt x="61377" y="168641"/>
                  </a:lnTo>
                  <a:lnTo>
                    <a:pt x="71525" y="140519"/>
                  </a:lnTo>
                  <a:lnTo>
                    <a:pt x="74766" y="109928"/>
                  </a:lnTo>
                  <a:lnTo>
                    <a:pt x="76206" y="74930"/>
                  </a:lnTo>
                  <a:lnTo>
                    <a:pt x="77017" y="31693"/>
                  </a:lnTo>
                  <a:lnTo>
                    <a:pt x="77313" y="12044"/>
                  </a:lnTo>
                  <a:lnTo>
                    <a:pt x="81115" y="49760"/>
                  </a:lnTo>
                  <a:lnTo>
                    <a:pt x="95033" y="96957"/>
                  </a:lnTo>
                  <a:lnTo>
                    <a:pt x="110582" y="122808"/>
                  </a:lnTo>
                  <a:lnTo>
                    <a:pt x="125224" y="137131"/>
                  </a:lnTo>
                  <a:lnTo>
                    <a:pt x="136026" y="141347"/>
                  </a:lnTo>
                  <a:lnTo>
                    <a:pt x="141870" y="142472"/>
                  </a:lnTo>
                  <a:lnTo>
                    <a:pt x="147883" y="141105"/>
                  </a:lnTo>
                  <a:lnTo>
                    <a:pt x="172608" y="125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88"/>
            <p:cNvSpPr/>
            <p:nvPr>
              <p:custDataLst>
                <p:tags r:id="rId202"/>
              </p:custDataLst>
            </p:nvPr>
          </p:nvSpPr>
          <p:spPr>
            <a:xfrm>
              <a:off x="1372589" y="598144"/>
              <a:ext cx="253012" cy="372629"/>
            </a:xfrm>
            <a:custGeom>
              <a:avLst/>
              <a:gdLst/>
              <a:ahLst/>
              <a:cxnLst/>
              <a:rect l="0" t="0" r="0" b="0"/>
              <a:pathLst>
                <a:path w="253012" h="372629">
                  <a:moveTo>
                    <a:pt x="43461" y="119406"/>
                  </a:moveTo>
                  <a:lnTo>
                    <a:pt x="43461" y="119406"/>
                  </a:lnTo>
                  <a:lnTo>
                    <a:pt x="29155" y="119406"/>
                  </a:lnTo>
                  <a:lnTo>
                    <a:pt x="24638" y="117525"/>
                  </a:lnTo>
                  <a:lnTo>
                    <a:pt x="19360" y="113939"/>
                  </a:lnTo>
                  <a:lnTo>
                    <a:pt x="18927" y="114350"/>
                  </a:lnTo>
                  <a:lnTo>
                    <a:pt x="17612" y="118300"/>
                  </a:lnTo>
                  <a:lnTo>
                    <a:pt x="14804" y="121972"/>
                  </a:lnTo>
                  <a:lnTo>
                    <a:pt x="12627" y="134748"/>
                  </a:lnTo>
                  <a:lnTo>
                    <a:pt x="11832" y="174874"/>
                  </a:lnTo>
                  <a:lnTo>
                    <a:pt x="11747" y="213452"/>
                  </a:lnTo>
                  <a:lnTo>
                    <a:pt x="11722" y="258749"/>
                  </a:lnTo>
                  <a:lnTo>
                    <a:pt x="13596" y="301569"/>
                  </a:lnTo>
                  <a:lnTo>
                    <a:pt x="20550" y="347222"/>
                  </a:lnTo>
                  <a:lnTo>
                    <a:pt x="24311" y="372628"/>
                  </a:lnTo>
                  <a:lnTo>
                    <a:pt x="21031" y="329968"/>
                  </a:lnTo>
                  <a:lnTo>
                    <a:pt x="15618" y="292717"/>
                  </a:lnTo>
                  <a:lnTo>
                    <a:pt x="9214" y="248644"/>
                  </a:lnTo>
                  <a:lnTo>
                    <a:pt x="4016" y="203186"/>
                  </a:lnTo>
                  <a:lnTo>
                    <a:pt x="1235" y="162756"/>
                  </a:lnTo>
                  <a:lnTo>
                    <a:pt x="0" y="128089"/>
                  </a:lnTo>
                  <a:lnTo>
                    <a:pt x="9" y="88739"/>
                  </a:lnTo>
                  <a:lnTo>
                    <a:pt x="4095" y="45720"/>
                  </a:lnTo>
                  <a:lnTo>
                    <a:pt x="6867" y="22314"/>
                  </a:lnTo>
                  <a:lnTo>
                    <a:pt x="12157" y="8323"/>
                  </a:lnTo>
                  <a:lnTo>
                    <a:pt x="14125" y="5134"/>
                  </a:lnTo>
                  <a:lnTo>
                    <a:pt x="16143" y="3714"/>
                  </a:lnTo>
                  <a:lnTo>
                    <a:pt x="18193" y="3472"/>
                  </a:lnTo>
                  <a:lnTo>
                    <a:pt x="20266" y="4017"/>
                  </a:lnTo>
                  <a:lnTo>
                    <a:pt x="33296" y="21638"/>
                  </a:lnTo>
                  <a:lnTo>
                    <a:pt x="50562" y="59315"/>
                  </a:lnTo>
                  <a:lnTo>
                    <a:pt x="72455" y="102856"/>
                  </a:lnTo>
                  <a:lnTo>
                    <a:pt x="95702" y="145195"/>
                  </a:lnTo>
                  <a:lnTo>
                    <a:pt x="118064" y="166729"/>
                  </a:lnTo>
                  <a:lnTo>
                    <a:pt x="122830" y="170005"/>
                  </a:lnTo>
                  <a:lnTo>
                    <a:pt x="127418" y="171483"/>
                  </a:lnTo>
                  <a:lnTo>
                    <a:pt x="136279" y="171244"/>
                  </a:lnTo>
                  <a:lnTo>
                    <a:pt x="139912" y="168076"/>
                  </a:lnTo>
                  <a:lnTo>
                    <a:pt x="159870" y="128202"/>
                  </a:lnTo>
                  <a:lnTo>
                    <a:pt x="174065" y="82736"/>
                  </a:lnTo>
                  <a:lnTo>
                    <a:pt x="187208" y="39161"/>
                  </a:lnTo>
                  <a:lnTo>
                    <a:pt x="201724" y="0"/>
                  </a:lnTo>
                  <a:lnTo>
                    <a:pt x="207218" y="45876"/>
                  </a:lnTo>
                  <a:lnTo>
                    <a:pt x="210044" y="90328"/>
                  </a:lnTo>
                  <a:lnTo>
                    <a:pt x="213454" y="123416"/>
                  </a:lnTo>
                  <a:lnTo>
                    <a:pt x="217321" y="159288"/>
                  </a:lnTo>
                  <a:lnTo>
                    <a:pt x="223273" y="198280"/>
                  </a:lnTo>
                  <a:lnTo>
                    <a:pt x="229916" y="237011"/>
                  </a:lnTo>
                  <a:lnTo>
                    <a:pt x="235221" y="270688"/>
                  </a:lnTo>
                  <a:lnTo>
                    <a:pt x="242174" y="310672"/>
                  </a:lnTo>
                  <a:lnTo>
                    <a:pt x="246267" y="352916"/>
                  </a:lnTo>
                  <a:lnTo>
                    <a:pt x="247104" y="354807"/>
                  </a:lnTo>
                  <a:lnTo>
                    <a:pt x="248367" y="355362"/>
                  </a:lnTo>
                  <a:lnTo>
                    <a:pt x="253011" y="354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89"/>
            <p:cNvSpPr/>
            <p:nvPr>
              <p:custDataLst>
                <p:tags r:id="rId203"/>
              </p:custDataLst>
            </p:nvPr>
          </p:nvSpPr>
          <p:spPr>
            <a:xfrm>
              <a:off x="2514600" y="725078"/>
              <a:ext cx="165101" cy="199609"/>
            </a:xfrm>
            <a:custGeom>
              <a:avLst/>
              <a:gdLst/>
              <a:ahLst/>
              <a:cxnLst/>
              <a:rect l="0" t="0" r="0" b="0"/>
              <a:pathLst>
                <a:path w="165101" h="199609">
                  <a:moveTo>
                    <a:pt x="0" y="55972"/>
                  </a:moveTo>
                  <a:lnTo>
                    <a:pt x="0" y="55972"/>
                  </a:lnTo>
                  <a:lnTo>
                    <a:pt x="0" y="99280"/>
                  </a:lnTo>
                  <a:lnTo>
                    <a:pt x="0" y="145901"/>
                  </a:lnTo>
                  <a:lnTo>
                    <a:pt x="5467" y="193373"/>
                  </a:lnTo>
                  <a:lnTo>
                    <a:pt x="6089" y="199459"/>
                  </a:lnTo>
                  <a:lnTo>
                    <a:pt x="6176" y="199608"/>
                  </a:lnTo>
                  <a:lnTo>
                    <a:pt x="6272" y="197892"/>
                  </a:lnTo>
                  <a:lnTo>
                    <a:pt x="18273" y="158927"/>
                  </a:lnTo>
                  <a:lnTo>
                    <a:pt x="23644" y="125013"/>
                  </a:lnTo>
                  <a:lnTo>
                    <a:pt x="30734" y="81718"/>
                  </a:lnTo>
                  <a:lnTo>
                    <a:pt x="42660" y="40082"/>
                  </a:lnTo>
                  <a:lnTo>
                    <a:pt x="49063" y="29625"/>
                  </a:lnTo>
                  <a:lnTo>
                    <a:pt x="51759" y="27824"/>
                  </a:lnTo>
                  <a:lnTo>
                    <a:pt x="53556" y="28740"/>
                  </a:lnTo>
                  <a:lnTo>
                    <a:pt x="63847" y="74892"/>
                  </a:lnTo>
                  <a:lnTo>
                    <a:pt x="74129" y="110152"/>
                  </a:lnTo>
                  <a:lnTo>
                    <a:pt x="78337" y="115330"/>
                  </a:lnTo>
                  <a:lnTo>
                    <a:pt x="80447" y="116005"/>
                  </a:lnTo>
                  <a:lnTo>
                    <a:pt x="82559" y="115749"/>
                  </a:lnTo>
                  <a:lnTo>
                    <a:pt x="84673" y="114874"/>
                  </a:lnTo>
                  <a:lnTo>
                    <a:pt x="88903" y="106375"/>
                  </a:lnTo>
                  <a:lnTo>
                    <a:pt x="100895" y="59055"/>
                  </a:lnTo>
                  <a:lnTo>
                    <a:pt x="116678" y="21921"/>
                  </a:lnTo>
                  <a:lnTo>
                    <a:pt x="131114" y="6501"/>
                  </a:lnTo>
                  <a:lnTo>
                    <a:pt x="141293" y="589"/>
                  </a:lnTo>
                  <a:lnTo>
                    <a:pt x="144995" y="0"/>
                  </a:lnTo>
                  <a:lnTo>
                    <a:pt x="148169" y="1724"/>
                  </a:lnTo>
                  <a:lnTo>
                    <a:pt x="153577" y="9284"/>
                  </a:lnTo>
                  <a:lnTo>
                    <a:pt x="162092" y="52368"/>
                  </a:lnTo>
                  <a:lnTo>
                    <a:pt x="164209" y="98257"/>
                  </a:lnTo>
                  <a:lnTo>
                    <a:pt x="164836" y="144779"/>
                  </a:lnTo>
                  <a:lnTo>
                    <a:pt x="165100" y="189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68"/>
          <p:cNvGrpSpPr/>
          <p:nvPr/>
        </p:nvGrpSpPr>
        <p:grpSpPr>
          <a:xfrm>
            <a:off x="3238500" y="560025"/>
            <a:ext cx="1550402" cy="371264"/>
            <a:chOff x="3238500" y="560025"/>
            <a:chExt cx="1550402" cy="371264"/>
          </a:xfrm>
        </p:grpSpPr>
        <p:sp>
          <p:nvSpPr>
            <p:cNvPr id="12" name="SMARTInkShape-290"/>
            <p:cNvSpPr/>
            <p:nvPr>
              <p:custDataLst>
                <p:tags r:id="rId182"/>
              </p:custDataLst>
            </p:nvPr>
          </p:nvSpPr>
          <p:spPr>
            <a:xfrm>
              <a:off x="3238500" y="579475"/>
              <a:ext cx="184151" cy="314436"/>
            </a:xfrm>
            <a:custGeom>
              <a:avLst/>
              <a:gdLst/>
              <a:ahLst/>
              <a:cxnLst/>
              <a:rect l="0" t="0" r="0" b="0"/>
              <a:pathLst>
                <a:path w="184151" h="314436">
                  <a:moveTo>
                    <a:pt x="25400" y="74575"/>
                  </a:moveTo>
                  <a:lnTo>
                    <a:pt x="25400" y="74575"/>
                  </a:lnTo>
                  <a:lnTo>
                    <a:pt x="26105" y="46737"/>
                  </a:lnTo>
                  <a:lnTo>
                    <a:pt x="31161" y="21630"/>
                  </a:lnTo>
                  <a:lnTo>
                    <a:pt x="31672" y="3859"/>
                  </a:lnTo>
                  <a:lnTo>
                    <a:pt x="30993" y="2031"/>
                  </a:lnTo>
                  <a:lnTo>
                    <a:pt x="29834" y="812"/>
                  </a:lnTo>
                  <a:lnTo>
                    <a:pt x="28356" y="0"/>
                  </a:lnTo>
                  <a:lnTo>
                    <a:pt x="27370" y="164"/>
                  </a:lnTo>
                  <a:lnTo>
                    <a:pt x="26713" y="979"/>
                  </a:lnTo>
                  <a:lnTo>
                    <a:pt x="26276" y="2227"/>
                  </a:lnTo>
                  <a:lnTo>
                    <a:pt x="22106" y="41134"/>
                  </a:lnTo>
                  <a:lnTo>
                    <a:pt x="16585" y="86068"/>
                  </a:lnTo>
                  <a:lnTo>
                    <a:pt x="12545" y="121311"/>
                  </a:lnTo>
                  <a:lnTo>
                    <a:pt x="8398" y="158847"/>
                  </a:lnTo>
                  <a:lnTo>
                    <a:pt x="4203" y="199047"/>
                  </a:lnTo>
                  <a:lnTo>
                    <a:pt x="1868" y="234789"/>
                  </a:lnTo>
                  <a:lnTo>
                    <a:pt x="554" y="277033"/>
                  </a:lnTo>
                  <a:lnTo>
                    <a:pt x="49" y="304791"/>
                  </a:lnTo>
                  <a:lnTo>
                    <a:pt x="0" y="296825"/>
                  </a:lnTo>
                  <a:lnTo>
                    <a:pt x="0" y="306544"/>
                  </a:lnTo>
                  <a:lnTo>
                    <a:pt x="1411" y="307538"/>
                  </a:lnTo>
                  <a:lnTo>
                    <a:pt x="41427" y="314435"/>
                  </a:lnTo>
                  <a:lnTo>
                    <a:pt x="84461" y="312220"/>
                  </a:lnTo>
                  <a:lnTo>
                    <a:pt x="130605" y="307998"/>
                  </a:lnTo>
                  <a:lnTo>
                    <a:pt x="177562" y="297602"/>
                  </a:lnTo>
                  <a:lnTo>
                    <a:pt x="184150" y="296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91"/>
            <p:cNvSpPr/>
            <p:nvPr>
              <p:custDataLst>
                <p:tags r:id="rId183"/>
              </p:custDataLst>
            </p:nvPr>
          </p:nvSpPr>
          <p:spPr>
            <a:xfrm>
              <a:off x="3473450" y="762883"/>
              <a:ext cx="6351" cy="132468"/>
            </a:xfrm>
            <a:custGeom>
              <a:avLst/>
              <a:gdLst/>
              <a:ahLst/>
              <a:cxnLst/>
              <a:rect l="0" t="0" r="0" b="0"/>
              <a:pathLst>
                <a:path w="6351" h="132468">
                  <a:moveTo>
                    <a:pt x="6350" y="5467"/>
                  </a:moveTo>
                  <a:lnTo>
                    <a:pt x="6350" y="5467"/>
                  </a:lnTo>
                  <a:lnTo>
                    <a:pt x="883" y="0"/>
                  </a:lnTo>
                  <a:lnTo>
                    <a:pt x="588" y="411"/>
                  </a:lnTo>
                  <a:lnTo>
                    <a:pt x="34" y="41528"/>
                  </a:lnTo>
                  <a:lnTo>
                    <a:pt x="10" y="78476"/>
                  </a:lnTo>
                  <a:lnTo>
                    <a:pt x="2" y="121724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92"/>
            <p:cNvSpPr/>
            <p:nvPr>
              <p:custDataLst>
                <p:tags r:id="rId184"/>
              </p:custDataLst>
            </p:nvPr>
          </p:nvSpPr>
          <p:spPr>
            <a:xfrm>
              <a:off x="3425723" y="615950"/>
              <a:ext cx="41378" cy="19051"/>
            </a:xfrm>
            <a:custGeom>
              <a:avLst/>
              <a:gdLst/>
              <a:ahLst/>
              <a:cxnLst/>
              <a:rect l="0" t="0" r="0" b="0"/>
              <a:pathLst>
                <a:path w="41378" h="19051">
                  <a:moveTo>
                    <a:pt x="41377" y="0"/>
                  </a:moveTo>
                  <a:lnTo>
                    <a:pt x="41377" y="0"/>
                  </a:lnTo>
                  <a:lnTo>
                    <a:pt x="0" y="6088"/>
                  </a:lnTo>
                  <a:lnTo>
                    <a:pt x="1092" y="7587"/>
                  </a:lnTo>
                  <a:lnTo>
                    <a:pt x="1597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93"/>
            <p:cNvSpPr/>
            <p:nvPr>
              <p:custDataLst>
                <p:tags r:id="rId185"/>
              </p:custDataLst>
            </p:nvPr>
          </p:nvSpPr>
          <p:spPr>
            <a:xfrm>
              <a:off x="3632539" y="604394"/>
              <a:ext cx="31412" cy="326895"/>
            </a:xfrm>
            <a:custGeom>
              <a:avLst/>
              <a:gdLst/>
              <a:ahLst/>
              <a:cxnLst/>
              <a:rect l="0" t="0" r="0" b="0"/>
              <a:pathLst>
                <a:path w="31412" h="326895">
                  <a:moveTo>
                    <a:pt x="12361" y="11556"/>
                  </a:moveTo>
                  <a:lnTo>
                    <a:pt x="12361" y="11556"/>
                  </a:lnTo>
                  <a:lnTo>
                    <a:pt x="806" y="0"/>
                  </a:lnTo>
                  <a:lnTo>
                    <a:pt x="424" y="324"/>
                  </a:lnTo>
                  <a:lnTo>
                    <a:pt x="0" y="2566"/>
                  </a:lnTo>
                  <a:lnTo>
                    <a:pt x="4092" y="37218"/>
                  </a:lnTo>
                  <a:lnTo>
                    <a:pt x="5158" y="68117"/>
                  </a:lnTo>
                  <a:lnTo>
                    <a:pt x="5632" y="108661"/>
                  </a:lnTo>
                  <a:lnTo>
                    <a:pt x="5842" y="154197"/>
                  </a:lnTo>
                  <a:lnTo>
                    <a:pt x="5936" y="200306"/>
                  </a:lnTo>
                  <a:lnTo>
                    <a:pt x="7859" y="241024"/>
                  </a:lnTo>
                  <a:lnTo>
                    <a:pt x="10360" y="275820"/>
                  </a:lnTo>
                  <a:lnTo>
                    <a:pt x="11965" y="319376"/>
                  </a:lnTo>
                  <a:lnTo>
                    <a:pt x="12097" y="324720"/>
                  </a:lnTo>
                  <a:lnTo>
                    <a:pt x="12891" y="326871"/>
                  </a:lnTo>
                  <a:lnTo>
                    <a:pt x="14126" y="326894"/>
                  </a:lnTo>
                  <a:lnTo>
                    <a:pt x="15653" y="325498"/>
                  </a:lnTo>
                  <a:lnTo>
                    <a:pt x="31411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94"/>
            <p:cNvSpPr/>
            <p:nvPr>
              <p:custDataLst>
                <p:tags r:id="rId186"/>
              </p:custDataLst>
            </p:nvPr>
          </p:nvSpPr>
          <p:spPr>
            <a:xfrm>
              <a:off x="3623919" y="714179"/>
              <a:ext cx="128932" cy="193872"/>
            </a:xfrm>
            <a:custGeom>
              <a:avLst/>
              <a:gdLst/>
              <a:ahLst/>
              <a:cxnLst/>
              <a:rect l="0" t="0" r="0" b="0"/>
              <a:pathLst>
                <a:path w="128932" h="193872">
                  <a:moveTo>
                    <a:pt x="128931" y="3371"/>
                  </a:moveTo>
                  <a:lnTo>
                    <a:pt x="128931" y="3371"/>
                  </a:lnTo>
                  <a:lnTo>
                    <a:pt x="125560" y="0"/>
                  </a:lnTo>
                  <a:lnTo>
                    <a:pt x="118261" y="227"/>
                  </a:lnTo>
                  <a:lnTo>
                    <a:pt x="96328" y="6121"/>
                  </a:lnTo>
                  <a:lnTo>
                    <a:pt x="57109" y="29288"/>
                  </a:lnTo>
                  <a:lnTo>
                    <a:pt x="10809" y="69334"/>
                  </a:lnTo>
                  <a:lnTo>
                    <a:pt x="2349" y="89838"/>
                  </a:lnTo>
                  <a:lnTo>
                    <a:pt x="0" y="111651"/>
                  </a:lnTo>
                  <a:lnTo>
                    <a:pt x="3660" y="130753"/>
                  </a:lnTo>
                  <a:lnTo>
                    <a:pt x="13753" y="144887"/>
                  </a:lnTo>
                  <a:lnTo>
                    <a:pt x="43228" y="165459"/>
                  </a:lnTo>
                  <a:lnTo>
                    <a:pt x="87768" y="180496"/>
                  </a:lnTo>
                  <a:lnTo>
                    <a:pt x="122581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95"/>
            <p:cNvSpPr/>
            <p:nvPr>
              <p:custDataLst>
                <p:tags r:id="rId187"/>
              </p:custDataLst>
            </p:nvPr>
          </p:nvSpPr>
          <p:spPr>
            <a:xfrm>
              <a:off x="3807702" y="761601"/>
              <a:ext cx="135649" cy="154557"/>
            </a:xfrm>
            <a:custGeom>
              <a:avLst/>
              <a:gdLst/>
              <a:ahLst/>
              <a:cxnLst/>
              <a:rect l="0" t="0" r="0" b="0"/>
              <a:pathLst>
                <a:path w="135649" h="154557">
                  <a:moveTo>
                    <a:pt x="27698" y="44849"/>
                  </a:moveTo>
                  <a:lnTo>
                    <a:pt x="27698" y="44849"/>
                  </a:lnTo>
                  <a:lnTo>
                    <a:pt x="20956" y="48220"/>
                  </a:lnTo>
                  <a:lnTo>
                    <a:pt x="18970" y="49919"/>
                  </a:lnTo>
                  <a:lnTo>
                    <a:pt x="16763" y="53687"/>
                  </a:lnTo>
                  <a:lnTo>
                    <a:pt x="16880" y="55680"/>
                  </a:lnTo>
                  <a:lnTo>
                    <a:pt x="18892" y="59776"/>
                  </a:lnTo>
                  <a:lnTo>
                    <a:pt x="27782" y="62066"/>
                  </a:lnTo>
                  <a:lnTo>
                    <a:pt x="34104" y="62677"/>
                  </a:lnTo>
                  <a:lnTo>
                    <a:pt x="46773" y="59593"/>
                  </a:lnTo>
                  <a:lnTo>
                    <a:pt x="63924" y="49923"/>
                  </a:lnTo>
                  <a:lnTo>
                    <a:pt x="72726" y="41460"/>
                  </a:lnTo>
                  <a:lnTo>
                    <a:pt x="78990" y="30643"/>
                  </a:lnTo>
                  <a:lnTo>
                    <a:pt x="80363" y="20661"/>
                  </a:lnTo>
                  <a:lnTo>
                    <a:pt x="79741" y="16024"/>
                  </a:lnTo>
                  <a:lnTo>
                    <a:pt x="75288" y="7108"/>
                  </a:lnTo>
                  <a:lnTo>
                    <a:pt x="72124" y="2755"/>
                  </a:lnTo>
                  <a:lnTo>
                    <a:pt x="67193" y="559"/>
                  </a:lnTo>
                  <a:lnTo>
                    <a:pt x="54189" y="0"/>
                  </a:lnTo>
                  <a:lnTo>
                    <a:pt x="39001" y="9629"/>
                  </a:lnTo>
                  <a:lnTo>
                    <a:pt x="16465" y="36765"/>
                  </a:lnTo>
                  <a:lnTo>
                    <a:pt x="5067" y="59601"/>
                  </a:lnTo>
                  <a:lnTo>
                    <a:pt x="0" y="83861"/>
                  </a:lnTo>
                  <a:lnTo>
                    <a:pt x="3891" y="117948"/>
                  </a:lnTo>
                  <a:lnTo>
                    <a:pt x="17823" y="135899"/>
                  </a:lnTo>
                  <a:lnTo>
                    <a:pt x="36715" y="148816"/>
                  </a:lnTo>
                  <a:lnTo>
                    <a:pt x="54518" y="154556"/>
                  </a:lnTo>
                  <a:lnTo>
                    <a:pt x="87150" y="151046"/>
                  </a:lnTo>
                  <a:lnTo>
                    <a:pt x="135648" y="121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96"/>
            <p:cNvSpPr/>
            <p:nvPr>
              <p:custDataLst>
                <p:tags r:id="rId188"/>
              </p:custDataLst>
            </p:nvPr>
          </p:nvSpPr>
          <p:spPr>
            <a:xfrm>
              <a:off x="4001023" y="574780"/>
              <a:ext cx="43928" cy="315274"/>
            </a:xfrm>
            <a:custGeom>
              <a:avLst/>
              <a:gdLst/>
              <a:ahLst/>
              <a:cxnLst/>
              <a:rect l="0" t="0" r="0" b="0"/>
              <a:pathLst>
                <a:path w="43928" h="315274">
                  <a:moveTo>
                    <a:pt x="12177" y="9420"/>
                  </a:moveTo>
                  <a:lnTo>
                    <a:pt x="12177" y="9420"/>
                  </a:lnTo>
                  <a:lnTo>
                    <a:pt x="5435" y="6049"/>
                  </a:lnTo>
                  <a:lnTo>
                    <a:pt x="3449" y="4350"/>
                  </a:lnTo>
                  <a:lnTo>
                    <a:pt x="654" y="0"/>
                  </a:lnTo>
                  <a:lnTo>
                    <a:pt x="261" y="318"/>
                  </a:lnTo>
                  <a:lnTo>
                    <a:pt x="0" y="1235"/>
                  </a:lnTo>
                  <a:lnTo>
                    <a:pt x="286" y="35241"/>
                  </a:lnTo>
                  <a:lnTo>
                    <a:pt x="2894" y="66052"/>
                  </a:lnTo>
                  <a:lnTo>
                    <a:pt x="8286" y="104675"/>
                  </a:lnTo>
                  <a:lnTo>
                    <a:pt x="14681" y="147711"/>
                  </a:lnTo>
                  <a:lnTo>
                    <a:pt x="19875" y="192709"/>
                  </a:lnTo>
                  <a:lnTo>
                    <a:pt x="24536" y="232933"/>
                  </a:lnTo>
                  <a:lnTo>
                    <a:pt x="28253" y="267509"/>
                  </a:lnTo>
                  <a:lnTo>
                    <a:pt x="32521" y="309044"/>
                  </a:lnTo>
                  <a:lnTo>
                    <a:pt x="34206" y="312886"/>
                  </a:lnTo>
                  <a:lnTo>
                    <a:pt x="36035" y="314742"/>
                  </a:lnTo>
                  <a:lnTo>
                    <a:pt x="37960" y="315273"/>
                  </a:lnTo>
                  <a:lnTo>
                    <a:pt x="43927" y="314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97"/>
            <p:cNvSpPr/>
            <p:nvPr>
              <p:custDataLst>
                <p:tags r:id="rId189"/>
              </p:custDataLst>
            </p:nvPr>
          </p:nvSpPr>
          <p:spPr>
            <a:xfrm>
              <a:off x="4106845" y="755650"/>
              <a:ext cx="14306" cy="117781"/>
            </a:xfrm>
            <a:custGeom>
              <a:avLst/>
              <a:gdLst/>
              <a:ahLst/>
              <a:cxnLst/>
              <a:rect l="0" t="0" r="0" b="0"/>
              <a:pathLst>
                <a:path w="14306" h="117781">
                  <a:moveTo>
                    <a:pt x="14305" y="0"/>
                  </a:moveTo>
                  <a:lnTo>
                    <a:pt x="14305" y="0"/>
                  </a:lnTo>
                  <a:lnTo>
                    <a:pt x="0" y="38724"/>
                  </a:lnTo>
                  <a:lnTo>
                    <a:pt x="1262" y="81811"/>
                  </a:lnTo>
                  <a:lnTo>
                    <a:pt x="6934" y="116346"/>
                  </a:lnTo>
                  <a:lnTo>
                    <a:pt x="7979" y="117780"/>
                  </a:lnTo>
                  <a:lnTo>
                    <a:pt x="9382" y="116620"/>
                  </a:lnTo>
                  <a:lnTo>
                    <a:pt x="14305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98"/>
            <p:cNvSpPr/>
            <p:nvPr>
              <p:custDataLst>
                <p:tags r:id="rId190"/>
              </p:custDataLst>
            </p:nvPr>
          </p:nvSpPr>
          <p:spPr>
            <a:xfrm>
              <a:off x="4091950" y="615950"/>
              <a:ext cx="29201" cy="31751"/>
            </a:xfrm>
            <a:custGeom>
              <a:avLst/>
              <a:gdLst/>
              <a:ahLst/>
              <a:cxnLst/>
              <a:rect l="0" t="0" r="0" b="0"/>
              <a:pathLst>
                <a:path w="29201" h="31751">
                  <a:moveTo>
                    <a:pt x="29200" y="0"/>
                  </a:moveTo>
                  <a:lnTo>
                    <a:pt x="29200" y="0"/>
                  </a:lnTo>
                  <a:lnTo>
                    <a:pt x="14697" y="706"/>
                  </a:lnTo>
                  <a:lnTo>
                    <a:pt x="6056" y="3371"/>
                  </a:lnTo>
                  <a:lnTo>
                    <a:pt x="3187" y="5070"/>
                  </a:lnTo>
                  <a:lnTo>
                    <a:pt x="0" y="8838"/>
                  </a:lnTo>
                  <a:lnTo>
                    <a:pt x="465" y="16628"/>
                  </a:lnTo>
                  <a:lnTo>
                    <a:pt x="38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99"/>
            <p:cNvSpPr/>
            <p:nvPr>
              <p:custDataLst>
                <p:tags r:id="rId191"/>
              </p:custDataLst>
            </p:nvPr>
          </p:nvSpPr>
          <p:spPr>
            <a:xfrm>
              <a:off x="4225205" y="610744"/>
              <a:ext cx="105496" cy="276018"/>
            </a:xfrm>
            <a:custGeom>
              <a:avLst/>
              <a:gdLst/>
              <a:ahLst/>
              <a:cxnLst/>
              <a:rect l="0" t="0" r="0" b="0"/>
              <a:pathLst>
                <a:path w="105496" h="276018">
                  <a:moveTo>
                    <a:pt x="22945" y="11556"/>
                  </a:moveTo>
                  <a:lnTo>
                    <a:pt x="22945" y="11556"/>
                  </a:lnTo>
                  <a:lnTo>
                    <a:pt x="16203" y="8185"/>
                  </a:lnTo>
                  <a:lnTo>
                    <a:pt x="14217" y="6486"/>
                  </a:lnTo>
                  <a:lnTo>
                    <a:pt x="10768" y="0"/>
                  </a:lnTo>
                  <a:lnTo>
                    <a:pt x="3549" y="38955"/>
                  </a:lnTo>
                  <a:lnTo>
                    <a:pt x="2695" y="85761"/>
                  </a:lnTo>
                  <a:lnTo>
                    <a:pt x="1480" y="125205"/>
                  </a:lnTo>
                  <a:lnTo>
                    <a:pt x="0" y="167194"/>
                  </a:lnTo>
                  <a:lnTo>
                    <a:pt x="1694" y="207023"/>
                  </a:lnTo>
                  <a:lnTo>
                    <a:pt x="3242" y="251662"/>
                  </a:lnTo>
                  <a:lnTo>
                    <a:pt x="3766" y="275956"/>
                  </a:lnTo>
                  <a:lnTo>
                    <a:pt x="3809" y="276017"/>
                  </a:lnTo>
                  <a:lnTo>
                    <a:pt x="4562" y="271616"/>
                  </a:lnTo>
                  <a:lnTo>
                    <a:pt x="15428" y="224364"/>
                  </a:lnTo>
                  <a:lnTo>
                    <a:pt x="29900" y="181690"/>
                  </a:lnTo>
                  <a:lnTo>
                    <a:pt x="37325" y="168310"/>
                  </a:lnTo>
                  <a:lnTo>
                    <a:pt x="42977" y="162363"/>
                  </a:lnTo>
                  <a:lnTo>
                    <a:pt x="46177" y="161483"/>
                  </a:lnTo>
                  <a:lnTo>
                    <a:pt x="53496" y="162387"/>
                  </a:lnTo>
                  <a:lnTo>
                    <a:pt x="56718" y="165732"/>
                  </a:lnTo>
                  <a:lnTo>
                    <a:pt x="64623" y="184630"/>
                  </a:lnTo>
                  <a:lnTo>
                    <a:pt x="71734" y="222263"/>
                  </a:lnTo>
                  <a:lnTo>
                    <a:pt x="73348" y="253555"/>
                  </a:lnTo>
                  <a:lnTo>
                    <a:pt x="74891" y="258261"/>
                  </a:lnTo>
                  <a:lnTo>
                    <a:pt x="80369" y="265371"/>
                  </a:lnTo>
                  <a:lnTo>
                    <a:pt x="84511" y="266138"/>
                  </a:lnTo>
                  <a:lnTo>
                    <a:pt x="105495" y="25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00"/>
            <p:cNvSpPr/>
            <p:nvPr>
              <p:custDataLst>
                <p:tags r:id="rId192"/>
              </p:custDataLst>
            </p:nvPr>
          </p:nvSpPr>
          <p:spPr>
            <a:xfrm>
              <a:off x="4377466" y="781050"/>
              <a:ext cx="83444" cy="95402"/>
            </a:xfrm>
            <a:custGeom>
              <a:avLst/>
              <a:gdLst/>
              <a:ahLst/>
              <a:cxnLst/>
              <a:rect l="0" t="0" r="0" b="0"/>
              <a:pathLst>
                <a:path w="83444" h="95402">
                  <a:moveTo>
                    <a:pt x="54834" y="19050"/>
                  </a:moveTo>
                  <a:lnTo>
                    <a:pt x="54834" y="19050"/>
                  </a:lnTo>
                  <a:lnTo>
                    <a:pt x="48092" y="15679"/>
                  </a:lnTo>
                  <a:lnTo>
                    <a:pt x="46106" y="13275"/>
                  </a:lnTo>
                  <a:lnTo>
                    <a:pt x="43899" y="6841"/>
                  </a:lnTo>
                  <a:lnTo>
                    <a:pt x="41900" y="4560"/>
                  </a:lnTo>
                  <a:lnTo>
                    <a:pt x="35915" y="2027"/>
                  </a:lnTo>
                  <a:lnTo>
                    <a:pt x="27983" y="600"/>
                  </a:lnTo>
                  <a:lnTo>
                    <a:pt x="17794" y="3549"/>
                  </a:lnTo>
                  <a:lnTo>
                    <a:pt x="9914" y="12631"/>
                  </a:lnTo>
                  <a:lnTo>
                    <a:pt x="3120" y="26075"/>
                  </a:lnTo>
                  <a:lnTo>
                    <a:pt x="0" y="49510"/>
                  </a:lnTo>
                  <a:lnTo>
                    <a:pt x="1771" y="65984"/>
                  </a:lnTo>
                  <a:lnTo>
                    <a:pt x="5348" y="72917"/>
                  </a:lnTo>
                  <a:lnTo>
                    <a:pt x="16847" y="84384"/>
                  </a:lnTo>
                  <a:lnTo>
                    <a:pt x="35817" y="95401"/>
                  </a:lnTo>
                  <a:lnTo>
                    <a:pt x="50380" y="95082"/>
                  </a:lnTo>
                  <a:lnTo>
                    <a:pt x="64849" y="90236"/>
                  </a:lnTo>
                  <a:lnTo>
                    <a:pt x="75983" y="83379"/>
                  </a:lnTo>
                  <a:lnTo>
                    <a:pt x="79517" y="78869"/>
                  </a:lnTo>
                  <a:lnTo>
                    <a:pt x="83443" y="68214"/>
                  </a:lnTo>
                  <a:lnTo>
                    <a:pt x="78911" y="43573"/>
                  </a:lnTo>
                  <a:lnTo>
                    <a:pt x="61079" y="15192"/>
                  </a:lnTo>
                  <a:lnTo>
                    <a:pt x="48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01"/>
            <p:cNvSpPr/>
            <p:nvPr>
              <p:custDataLst>
                <p:tags r:id="rId193"/>
              </p:custDataLst>
            </p:nvPr>
          </p:nvSpPr>
          <p:spPr>
            <a:xfrm>
              <a:off x="4512654" y="781050"/>
              <a:ext cx="75993" cy="71728"/>
            </a:xfrm>
            <a:custGeom>
              <a:avLst/>
              <a:gdLst/>
              <a:ahLst/>
              <a:cxnLst/>
              <a:rect l="0" t="0" r="0" b="0"/>
              <a:pathLst>
                <a:path w="75993" h="71728">
                  <a:moveTo>
                    <a:pt x="40296" y="6350"/>
                  </a:moveTo>
                  <a:lnTo>
                    <a:pt x="40296" y="6350"/>
                  </a:lnTo>
                  <a:lnTo>
                    <a:pt x="36925" y="6350"/>
                  </a:lnTo>
                  <a:lnTo>
                    <a:pt x="33388" y="4469"/>
                  </a:lnTo>
                  <a:lnTo>
                    <a:pt x="29464" y="1986"/>
                  </a:lnTo>
                  <a:lnTo>
                    <a:pt x="21197" y="392"/>
                  </a:lnTo>
                  <a:lnTo>
                    <a:pt x="19097" y="261"/>
                  </a:lnTo>
                  <a:lnTo>
                    <a:pt x="13000" y="5761"/>
                  </a:lnTo>
                  <a:lnTo>
                    <a:pt x="3516" y="20757"/>
                  </a:lnTo>
                  <a:lnTo>
                    <a:pt x="959" y="26538"/>
                  </a:lnTo>
                  <a:lnTo>
                    <a:pt x="0" y="38606"/>
                  </a:lnTo>
                  <a:lnTo>
                    <a:pt x="732" y="44787"/>
                  </a:lnTo>
                  <a:lnTo>
                    <a:pt x="7190" y="55418"/>
                  </a:lnTo>
                  <a:lnTo>
                    <a:pt x="25212" y="70370"/>
                  </a:lnTo>
                  <a:lnTo>
                    <a:pt x="37590" y="71727"/>
                  </a:lnTo>
                  <a:lnTo>
                    <a:pt x="50382" y="69979"/>
                  </a:lnTo>
                  <a:lnTo>
                    <a:pt x="70282" y="61121"/>
                  </a:lnTo>
                  <a:lnTo>
                    <a:pt x="72987" y="58387"/>
                  </a:lnTo>
                  <a:lnTo>
                    <a:pt x="75992" y="51585"/>
                  </a:lnTo>
                  <a:lnTo>
                    <a:pt x="73565" y="41977"/>
                  </a:lnTo>
                  <a:lnTo>
                    <a:pt x="63879" y="25303"/>
                  </a:lnTo>
                  <a:lnTo>
                    <a:pt x="48809" y="8664"/>
                  </a:lnTo>
                  <a:lnTo>
                    <a:pt x="50910" y="7187"/>
                  </a:lnTo>
                  <a:lnTo>
                    <a:pt x="720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02"/>
            <p:cNvSpPr/>
            <p:nvPr>
              <p:custDataLst>
                <p:tags r:id="rId194"/>
              </p:custDataLst>
            </p:nvPr>
          </p:nvSpPr>
          <p:spPr>
            <a:xfrm>
              <a:off x="4648810" y="560025"/>
              <a:ext cx="140092" cy="309926"/>
            </a:xfrm>
            <a:custGeom>
              <a:avLst/>
              <a:gdLst/>
              <a:ahLst/>
              <a:cxnLst/>
              <a:rect l="0" t="0" r="0" b="0"/>
              <a:pathLst>
                <a:path w="140092" h="309926">
                  <a:moveTo>
                    <a:pt x="62890" y="246425"/>
                  </a:moveTo>
                  <a:lnTo>
                    <a:pt x="62890" y="246425"/>
                  </a:lnTo>
                  <a:lnTo>
                    <a:pt x="66261" y="243054"/>
                  </a:lnTo>
                  <a:lnTo>
                    <a:pt x="67916" y="239517"/>
                  </a:lnTo>
                  <a:lnTo>
                    <a:pt x="68978" y="231498"/>
                  </a:lnTo>
                  <a:lnTo>
                    <a:pt x="67242" y="227326"/>
                  </a:lnTo>
                  <a:lnTo>
                    <a:pt x="65791" y="225226"/>
                  </a:lnTo>
                  <a:lnTo>
                    <a:pt x="62707" y="224531"/>
                  </a:lnTo>
                  <a:lnTo>
                    <a:pt x="46138" y="227630"/>
                  </a:lnTo>
                  <a:lnTo>
                    <a:pt x="11211" y="240962"/>
                  </a:lnTo>
                  <a:lnTo>
                    <a:pt x="5154" y="244899"/>
                  </a:lnTo>
                  <a:lnTo>
                    <a:pt x="1822" y="250347"/>
                  </a:lnTo>
                  <a:lnTo>
                    <a:pt x="0" y="263925"/>
                  </a:lnTo>
                  <a:lnTo>
                    <a:pt x="5306" y="277486"/>
                  </a:lnTo>
                  <a:lnTo>
                    <a:pt x="20193" y="295139"/>
                  </a:lnTo>
                  <a:lnTo>
                    <a:pt x="25958" y="300068"/>
                  </a:lnTo>
                  <a:lnTo>
                    <a:pt x="32624" y="302648"/>
                  </a:lnTo>
                  <a:lnTo>
                    <a:pt x="47557" y="303633"/>
                  </a:lnTo>
                  <a:lnTo>
                    <a:pt x="63601" y="297956"/>
                  </a:lnTo>
                  <a:lnTo>
                    <a:pt x="80139" y="286967"/>
                  </a:lnTo>
                  <a:lnTo>
                    <a:pt x="103906" y="260240"/>
                  </a:lnTo>
                  <a:lnTo>
                    <a:pt x="115456" y="237749"/>
                  </a:lnTo>
                  <a:lnTo>
                    <a:pt x="123412" y="202352"/>
                  </a:lnTo>
                  <a:lnTo>
                    <a:pt x="130005" y="156281"/>
                  </a:lnTo>
                  <a:lnTo>
                    <a:pt x="133739" y="129179"/>
                  </a:lnTo>
                  <a:lnTo>
                    <a:pt x="137640" y="100528"/>
                  </a:lnTo>
                  <a:lnTo>
                    <a:pt x="140091" y="55523"/>
                  </a:lnTo>
                  <a:lnTo>
                    <a:pt x="138124" y="23291"/>
                  </a:lnTo>
                  <a:lnTo>
                    <a:pt x="132546" y="6613"/>
                  </a:lnTo>
                  <a:lnTo>
                    <a:pt x="129082" y="2589"/>
                  </a:lnTo>
                  <a:lnTo>
                    <a:pt x="125363" y="612"/>
                  </a:lnTo>
                  <a:lnTo>
                    <a:pt x="121472" y="0"/>
                  </a:lnTo>
                  <a:lnTo>
                    <a:pt x="109622" y="16253"/>
                  </a:lnTo>
                  <a:lnTo>
                    <a:pt x="96360" y="48171"/>
                  </a:lnTo>
                  <a:lnTo>
                    <a:pt x="85761" y="95282"/>
                  </a:lnTo>
                  <a:lnTo>
                    <a:pt x="83076" y="120263"/>
                  </a:lnTo>
                  <a:lnTo>
                    <a:pt x="81992" y="145384"/>
                  </a:lnTo>
                  <a:lnTo>
                    <a:pt x="81974" y="170598"/>
                  </a:lnTo>
                  <a:lnTo>
                    <a:pt x="85718" y="215546"/>
                  </a:lnTo>
                  <a:lnTo>
                    <a:pt x="92086" y="253868"/>
                  </a:lnTo>
                  <a:lnTo>
                    <a:pt x="105790" y="299688"/>
                  </a:lnTo>
                  <a:lnTo>
                    <a:pt x="108423" y="305217"/>
                  </a:lnTo>
                  <a:lnTo>
                    <a:pt x="111590" y="308197"/>
                  </a:lnTo>
                  <a:lnTo>
                    <a:pt x="115112" y="309479"/>
                  </a:lnTo>
                  <a:lnTo>
                    <a:pt x="126390" y="309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69"/>
          <p:cNvGrpSpPr/>
          <p:nvPr/>
        </p:nvGrpSpPr>
        <p:grpSpPr>
          <a:xfrm>
            <a:off x="1168400" y="616342"/>
            <a:ext cx="5734051" cy="697770"/>
            <a:chOff x="1168400" y="616342"/>
            <a:chExt cx="5734051" cy="697770"/>
          </a:xfrm>
        </p:grpSpPr>
        <p:sp>
          <p:nvSpPr>
            <p:cNvPr id="26" name="SMARTInkShape-303"/>
            <p:cNvSpPr/>
            <p:nvPr>
              <p:custDataLst>
                <p:tags r:id="rId168"/>
              </p:custDataLst>
            </p:nvPr>
          </p:nvSpPr>
          <p:spPr>
            <a:xfrm>
              <a:off x="5160069" y="660400"/>
              <a:ext cx="237432" cy="299736"/>
            </a:xfrm>
            <a:custGeom>
              <a:avLst/>
              <a:gdLst/>
              <a:ahLst/>
              <a:cxnLst/>
              <a:rect l="0" t="0" r="0" b="0"/>
              <a:pathLst>
                <a:path w="237432" h="299736">
                  <a:moveTo>
                    <a:pt x="15181" y="0"/>
                  </a:moveTo>
                  <a:lnTo>
                    <a:pt x="15181" y="0"/>
                  </a:lnTo>
                  <a:lnTo>
                    <a:pt x="8439" y="0"/>
                  </a:lnTo>
                  <a:lnTo>
                    <a:pt x="3248" y="1881"/>
                  </a:lnTo>
                  <a:lnTo>
                    <a:pt x="876" y="3371"/>
                  </a:lnTo>
                  <a:lnTo>
                    <a:pt x="0" y="5775"/>
                  </a:lnTo>
                  <a:lnTo>
                    <a:pt x="908" y="12209"/>
                  </a:lnTo>
                  <a:lnTo>
                    <a:pt x="5385" y="23765"/>
                  </a:lnTo>
                  <a:lnTo>
                    <a:pt x="18589" y="31964"/>
                  </a:lnTo>
                  <a:lnTo>
                    <a:pt x="53585" y="42632"/>
                  </a:lnTo>
                  <a:lnTo>
                    <a:pt x="95939" y="48380"/>
                  </a:lnTo>
                  <a:lnTo>
                    <a:pt x="138064" y="46951"/>
                  </a:lnTo>
                  <a:lnTo>
                    <a:pt x="149288" y="41799"/>
                  </a:lnTo>
                  <a:lnTo>
                    <a:pt x="153269" y="38449"/>
                  </a:lnTo>
                  <a:lnTo>
                    <a:pt x="155217" y="34805"/>
                  </a:lnTo>
                  <a:lnTo>
                    <a:pt x="155810" y="30964"/>
                  </a:lnTo>
                  <a:lnTo>
                    <a:pt x="155501" y="26993"/>
                  </a:lnTo>
                  <a:lnTo>
                    <a:pt x="149512" y="18817"/>
                  </a:lnTo>
                  <a:lnTo>
                    <a:pt x="144952" y="14661"/>
                  </a:lnTo>
                  <a:lnTo>
                    <a:pt x="130477" y="10044"/>
                  </a:lnTo>
                  <a:lnTo>
                    <a:pt x="102495" y="9326"/>
                  </a:lnTo>
                  <a:lnTo>
                    <a:pt x="83620" y="12612"/>
                  </a:lnTo>
                  <a:lnTo>
                    <a:pt x="68176" y="18775"/>
                  </a:lnTo>
                  <a:lnTo>
                    <a:pt x="50952" y="33550"/>
                  </a:lnTo>
                  <a:lnTo>
                    <a:pt x="48201" y="38594"/>
                  </a:lnTo>
                  <a:lnTo>
                    <a:pt x="47025" y="47962"/>
                  </a:lnTo>
                  <a:lnTo>
                    <a:pt x="52617" y="58711"/>
                  </a:lnTo>
                  <a:lnTo>
                    <a:pt x="57072" y="64541"/>
                  </a:lnTo>
                  <a:lnTo>
                    <a:pt x="83567" y="79487"/>
                  </a:lnTo>
                  <a:lnTo>
                    <a:pt x="127520" y="96912"/>
                  </a:lnTo>
                  <a:lnTo>
                    <a:pt x="132137" y="101398"/>
                  </a:lnTo>
                  <a:lnTo>
                    <a:pt x="133368" y="103582"/>
                  </a:lnTo>
                  <a:lnTo>
                    <a:pt x="132778" y="106449"/>
                  </a:lnTo>
                  <a:lnTo>
                    <a:pt x="128359" y="113398"/>
                  </a:lnTo>
                  <a:lnTo>
                    <a:pt x="88237" y="141061"/>
                  </a:lnTo>
                  <a:lnTo>
                    <a:pt x="52242" y="179872"/>
                  </a:lnTo>
                  <a:lnTo>
                    <a:pt x="35726" y="210948"/>
                  </a:lnTo>
                  <a:lnTo>
                    <a:pt x="31368" y="229456"/>
                  </a:lnTo>
                  <a:lnTo>
                    <a:pt x="33193" y="247090"/>
                  </a:lnTo>
                  <a:lnTo>
                    <a:pt x="39414" y="262923"/>
                  </a:lnTo>
                  <a:lnTo>
                    <a:pt x="54817" y="279770"/>
                  </a:lnTo>
                  <a:lnTo>
                    <a:pt x="74198" y="292994"/>
                  </a:lnTo>
                  <a:lnTo>
                    <a:pt x="91976" y="299082"/>
                  </a:lnTo>
                  <a:lnTo>
                    <a:pt x="125189" y="299735"/>
                  </a:lnTo>
                  <a:lnTo>
                    <a:pt x="165211" y="285347"/>
                  </a:lnTo>
                  <a:lnTo>
                    <a:pt x="208350" y="263210"/>
                  </a:lnTo>
                  <a:lnTo>
                    <a:pt x="23743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04"/>
            <p:cNvSpPr/>
            <p:nvPr>
              <p:custDataLst>
                <p:tags r:id="rId169"/>
              </p:custDataLst>
            </p:nvPr>
          </p:nvSpPr>
          <p:spPr>
            <a:xfrm>
              <a:off x="5406802" y="813246"/>
              <a:ext cx="111349" cy="119454"/>
            </a:xfrm>
            <a:custGeom>
              <a:avLst/>
              <a:gdLst/>
              <a:ahLst/>
              <a:cxnLst/>
              <a:rect l="0" t="0" r="0" b="0"/>
              <a:pathLst>
                <a:path w="111349" h="119454">
                  <a:moveTo>
                    <a:pt x="111348" y="31304"/>
                  </a:moveTo>
                  <a:lnTo>
                    <a:pt x="111348" y="31304"/>
                  </a:lnTo>
                  <a:lnTo>
                    <a:pt x="104606" y="27933"/>
                  </a:lnTo>
                  <a:lnTo>
                    <a:pt x="102620" y="26234"/>
                  </a:lnTo>
                  <a:lnTo>
                    <a:pt x="92516" y="9933"/>
                  </a:lnTo>
                  <a:lnTo>
                    <a:pt x="83223" y="4637"/>
                  </a:lnTo>
                  <a:lnTo>
                    <a:pt x="66091" y="1060"/>
                  </a:lnTo>
                  <a:lnTo>
                    <a:pt x="44238" y="0"/>
                  </a:lnTo>
                  <a:lnTo>
                    <a:pt x="30015" y="3515"/>
                  </a:lnTo>
                  <a:lnTo>
                    <a:pt x="11990" y="13428"/>
                  </a:lnTo>
                  <a:lnTo>
                    <a:pt x="3689" y="20537"/>
                  </a:lnTo>
                  <a:lnTo>
                    <a:pt x="0" y="26048"/>
                  </a:lnTo>
                  <a:lnTo>
                    <a:pt x="1838" y="29917"/>
                  </a:lnTo>
                  <a:lnTo>
                    <a:pt x="11406" y="39860"/>
                  </a:lnTo>
                  <a:lnTo>
                    <a:pt x="58928" y="70480"/>
                  </a:lnTo>
                  <a:lnTo>
                    <a:pt x="83511" y="89947"/>
                  </a:lnTo>
                  <a:lnTo>
                    <a:pt x="88393" y="98760"/>
                  </a:lnTo>
                  <a:lnTo>
                    <a:pt x="88284" y="103086"/>
                  </a:lnTo>
                  <a:lnTo>
                    <a:pt x="84399" y="111655"/>
                  </a:lnTo>
                  <a:lnTo>
                    <a:pt x="79850" y="116405"/>
                  </a:lnTo>
                  <a:lnTo>
                    <a:pt x="75477" y="118515"/>
                  </a:lnTo>
                  <a:lnTo>
                    <a:pt x="71181" y="119453"/>
                  </a:lnTo>
                  <a:lnTo>
                    <a:pt x="69753" y="118998"/>
                  </a:lnTo>
                  <a:lnTo>
                    <a:pt x="68801" y="117989"/>
                  </a:lnTo>
                  <a:lnTo>
                    <a:pt x="68167" y="116611"/>
                  </a:lnTo>
                  <a:lnTo>
                    <a:pt x="73248" y="94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05"/>
            <p:cNvSpPr/>
            <p:nvPr>
              <p:custDataLst>
                <p:tags r:id="rId170"/>
              </p:custDataLst>
            </p:nvPr>
          </p:nvSpPr>
          <p:spPr>
            <a:xfrm>
              <a:off x="5607858" y="623183"/>
              <a:ext cx="70181" cy="312347"/>
            </a:xfrm>
            <a:custGeom>
              <a:avLst/>
              <a:gdLst/>
              <a:ahLst/>
              <a:cxnLst/>
              <a:rect l="0" t="0" r="0" b="0"/>
              <a:pathLst>
                <a:path w="70181" h="312347">
                  <a:moveTo>
                    <a:pt x="49992" y="5467"/>
                  </a:moveTo>
                  <a:lnTo>
                    <a:pt x="49992" y="5467"/>
                  </a:lnTo>
                  <a:lnTo>
                    <a:pt x="49992" y="0"/>
                  </a:lnTo>
                  <a:lnTo>
                    <a:pt x="46621" y="2749"/>
                  </a:lnTo>
                  <a:lnTo>
                    <a:pt x="28338" y="45291"/>
                  </a:lnTo>
                  <a:lnTo>
                    <a:pt x="17790" y="76083"/>
                  </a:lnTo>
                  <a:lnTo>
                    <a:pt x="8398" y="113287"/>
                  </a:lnTo>
                  <a:lnTo>
                    <a:pt x="3284" y="153341"/>
                  </a:lnTo>
                  <a:lnTo>
                    <a:pt x="1010" y="193250"/>
                  </a:lnTo>
                  <a:lnTo>
                    <a:pt x="0" y="229802"/>
                  </a:lnTo>
                  <a:lnTo>
                    <a:pt x="6174" y="275372"/>
                  </a:lnTo>
                  <a:lnTo>
                    <a:pt x="16939" y="302201"/>
                  </a:lnTo>
                  <a:lnTo>
                    <a:pt x="21607" y="307006"/>
                  </a:lnTo>
                  <a:lnTo>
                    <a:pt x="32437" y="312346"/>
                  </a:lnTo>
                  <a:lnTo>
                    <a:pt x="38994" y="311653"/>
                  </a:lnTo>
                  <a:lnTo>
                    <a:pt x="53806" y="305238"/>
                  </a:lnTo>
                  <a:lnTo>
                    <a:pt x="64152" y="293451"/>
                  </a:lnTo>
                  <a:lnTo>
                    <a:pt x="67898" y="286356"/>
                  </a:lnTo>
                  <a:lnTo>
                    <a:pt x="70180" y="267184"/>
                  </a:lnTo>
                  <a:lnTo>
                    <a:pt x="69042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06"/>
            <p:cNvSpPr/>
            <p:nvPr>
              <p:custDataLst>
                <p:tags r:id="rId171"/>
              </p:custDataLst>
            </p:nvPr>
          </p:nvSpPr>
          <p:spPr>
            <a:xfrm>
              <a:off x="5569996" y="806450"/>
              <a:ext cx="176755" cy="6351"/>
            </a:xfrm>
            <a:custGeom>
              <a:avLst/>
              <a:gdLst/>
              <a:ahLst/>
              <a:cxnLst/>
              <a:rect l="0" t="0" r="0" b="0"/>
              <a:pathLst>
                <a:path w="176755" h="6351">
                  <a:moveTo>
                    <a:pt x="24354" y="6350"/>
                  </a:moveTo>
                  <a:lnTo>
                    <a:pt x="24354" y="6350"/>
                  </a:lnTo>
                  <a:lnTo>
                    <a:pt x="0" y="6350"/>
                  </a:lnTo>
                  <a:lnTo>
                    <a:pt x="44512" y="6350"/>
                  </a:lnTo>
                  <a:lnTo>
                    <a:pt x="81832" y="6350"/>
                  </a:lnTo>
                  <a:lnTo>
                    <a:pt x="119701" y="6350"/>
                  </a:lnTo>
                  <a:lnTo>
                    <a:pt x="1767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07"/>
            <p:cNvSpPr/>
            <p:nvPr>
              <p:custDataLst>
                <p:tags r:id="rId172"/>
              </p:custDataLst>
            </p:nvPr>
          </p:nvSpPr>
          <p:spPr>
            <a:xfrm>
              <a:off x="5781937" y="812800"/>
              <a:ext cx="15614" cy="146051"/>
            </a:xfrm>
            <a:custGeom>
              <a:avLst/>
              <a:gdLst/>
              <a:ahLst/>
              <a:cxnLst/>
              <a:rect l="0" t="0" r="0" b="0"/>
              <a:pathLst>
                <a:path w="15614" h="146051">
                  <a:moveTo>
                    <a:pt x="15613" y="0"/>
                  </a:moveTo>
                  <a:lnTo>
                    <a:pt x="15613" y="0"/>
                  </a:lnTo>
                  <a:lnTo>
                    <a:pt x="8871" y="10113"/>
                  </a:lnTo>
                  <a:lnTo>
                    <a:pt x="1816" y="49266"/>
                  </a:lnTo>
                  <a:lnTo>
                    <a:pt x="0" y="82095"/>
                  </a:lnTo>
                  <a:lnTo>
                    <a:pt x="2530" y="128221"/>
                  </a:lnTo>
                  <a:lnTo>
                    <a:pt x="2913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08"/>
            <p:cNvSpPr/>
            <p:nvPr>
              <p:custDataLst>
                <p:tags r:id="rId173"/>
              </p:custDataLst>
            </p:nvPr>
          </p:nvSpPr>
          <p:spPr>
            <a:xfrm>
              <a:off x="5794655" y="723900"/>
              <a:ext cx="15596" cy="50801"/>
            </a:xfrm>
            <a:custGeom>
              <a:avLst/>
              <a:gdLst/>
              <a:ahLst/>
              <a:cxnLst/>
              <a:rect l="0" t="0" r="0" b="0"/>
              <a:pathLst>
                <a:path w="15596" h="50801">
                  <a:moveTo>
                    <a:pt x="15595" y="50800"/>
                  </a:moveTo>
                  <a:lnTo>
                    <a:pt x="15595" y="50800"/>
                  </a:lnTo>
                  <a:lnTo>
                    <a:pt x="4763" y="8900"/>
                  </a:lnTo>
                  <a:lnTo>
                    <a:pt x="0" y="2637"/>
                  </a:lnTo>
                  <a:lnTo>
                    <a:pt x="259" y="1758"/>
                  </a:lnTo>
                  <a:lnTo>
                    <a:pt x="28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09"/>
            <p:cNvSpPr/>
            <p:nvPr>
              <p:custDataLst>
                <p:tags r:id="rId174"/>
              </p:custDataLst>
            </p:nvPr>
          </p:nvSpPr>
          <p:spPr>
            <a:xfrm>
              <a:off x="5854784" y="800100"/>
              <a:ext cx="234867" cy="159847"/>
            </a:xfrm>
            <a:custGeom>
              <a:avLst/>
              <a:gdLst/>
              <a:ahLst/>
              <a:cxnLst/>
              <a:rect l="0" t="0" r="0" b="0"/>
              <a:pathLst>
                <a:path w="234867" h="159847">
                  <a:moveTo>
                    <a:pt x="18966" y="0"/>
                  </a:moveTo>
                  <a:lnTo>
                    <a:pt x="18966" y="0"/>
                  </a:lnTo>
                  <a:lnTo>
                    <a:pt x="12878" y="0"/>
                  </a:lnTo>
                  <a:lnTo>
                    <a:pt x="9267" y="45466"/>
                  </a:lnTo>
                  <a:lnTo>
                    <a:pt x="7155" y="82851"/>
                  </a:lnTo>
                  <a:lnTo>
                    <a:pt x="2077" y="126929"/>
                  </a:lnTo>
                  <a:lnTo>
                    <a:pt x="42" y="159846"/>
                  </a:lnTo>
                  <a:lnTo>
                    <a:pt x="0" y="159481"/>
                  </a:lnTo>
                  <a:lnTo>
                    <a:pt x="22994" y="115455"/>
                  </a:lnTo>
                  <a:lnTo>
                    <a:pt x="48167" y="68824"/>
                  </a:lnTo>
                  <a:lnTo>
                    <a:pt x="66478" y="27904"/>
                  </a:lnTo>
                  <a:lnTo>
                    <a:pt x="71362" y="22985"/>
                  </a:lnTo>
                  <a:lnTo>
                    <a:pt x="73652" y="23085"/>
                  </a:lnTo>
                  <a:lnTo>
                    <a:pt x="75885" y="24562"/>
                  </a:lnTo>
                  <a:lnTo>
                    <a:pt x="78078" y="26958"/>
                  </a:lnTo>
                  <a:lnTo>
                    <a:pt x="81166" y="47185"/>
                  </a:lnTo>
                  <a:lnTo>
                    <a:pt x="83620" y="83508"/>
                  </a:lnTo>
                  <a:lnTo>
                    <a:pt x="93367" y="104453"/>
                  </a:lnTo>
                  <a:lnTo>
                    <a:pt x="93261" y="104913"/>
                  </a:lnTo>
                  <a:lnTo>
                    <a:pt x="91261" y="103543"/>
                  </a:lnTo>
                  <a:lnTo>
                    <a:pt x="91785" y="96819"/>
                  </a:lnTo>
                  <a:lnTo>
                    <a:pt x="101201" y="67809"/>
                  </a:lnTo>
                  <a:lnTo>
                    <a:pt x="123640" y="32392"/>
                  </a:lnTo>
                  <a:lnTo>
                    <a:pt x="138160" y="17219"/>
                  </a:lnTo>
                  <a:lnTo>
                    <a:pt x="151668" y="8123"/>
                  </a:lnTo>
                  <a:lnTo>
                    <a:pt x="166609" y="5492"/>
                  </a:lnTo>
                  <a:lnTo>
                    <a:pt x="174545" y="5778"/>
                  </a:lnTo>
                  <a:lnTo>
                    <a:pt x="185243" y="9859"/>
                  </a:lnTo>
                  <a:lnTo>
                    <a:pt x="189085" y="12922"/>
                  </a:lnTo>
                  <a:lnTo>
                    <a:pt x="195234" y="25734"/>
                  </a:lnTo>
                  <a:lnTo>
                    <a:pt x="207148" y="71436"/>
                  </a:lnTo>
                  <a:lnTo>
                    <a:pt x="217907" y="103952"/>
                  </a:lnTo>
                  <a:lnTo>
                    <a:pt x="220738" y="107401"/>
                  </a:lnTo>
                  <a:lnTo>
                    <a:pt x="23486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10"/>
            <p:cNvSpPr/>
            <p:nvPr>
              <p:custDataLst>
                <p:tags r:id="rId175"/>
              </p:custDataLst>
            </p:nvPr>
          </p:nvSpPr>
          <p:spPr>
            <a:xfrm>
              <a:off x="6118229" y="616342"/>
              <a:ext cx="276222" cy="292619"/>
            </a:xfrm>
            <a:custGeom>
              <a:avLst/>
              <a:gdLst/>
              <a:ahLst/>
              <a:cxnLst/>
              <a:rect l="0" t="0" r="0" b="0"/>
              <a:pathLst>
                <a:path w="276222" h="292619">
                  <a:moveTo>
                    <a:pt x="104771" y="234558"/>
                  </a:moveTo>
                  <a:lnTo>
                    <a:pt x="104771" y="234558"/>
                  </a:lnTo>
                  <a:lnTo>
                    <a:pt x="90024" y="208828"/>
                  </a:lnTo>
                  <a:lnTo>
                    <a:pt x="78104" y="195530"/>
                  </a:lnTo>
                  <a:lnTo>
                    <a:pt x="71517" y="192518"/>
                  </a:lnTo>
                  <a:lnTo>
                    <a:pt x="67785" y="191715"/>
                  </a:lnTo>
                  <a:lnTo>
                    <a:pt x="49049" y="197326"/>
                  </a:lnTo>
                  <a:lnTo>
                    <a:pt x="25624" y="218039"/>
                  </a:lnTo>
                  <a:lnTo>
                    <a:pt x="7551" y="239776"/>
                  </a:lnTo>
                  <a:lnTo>
                    <a:pt x="1590" y="253105"/>
                  </a:lnTo>
                  <a:lnTo>
                    <a:pt x="0" y="259623"/>
                  </a:lnTo>
                  <a:lnTo>
                    <a:pt x="1057" y="264673"/>
                  </a:lnTo>
                  <a:lnTo>
                    <a:pt x="3879" y="268746"/>
                  </a:lnTo>
                  <a:lnTo>
                    <a:pt x="7876" y="272167"/>
                  </a:lnTo>
                  <a:lnTo>
                    <a:pt x="19843" y="275967"/>
                  </a:lnTo>
                  <a:lnTo>
                    <a:pt x="33865" y="276951"/>
                  </a:lnTo>
                  <a:lnTo>
                    <a:pt x="47151" y="275036"/>
                  </a:lnTo>
                  <a:lnTo>
                    <a:pt x="58230" y="269952"/>
                  </a:lnTo>
                  <a:lnTo>
                    <a:pt x="67153" y="262989"/>
                  </a:lnTo>
                  <a:lnTo>
                    <a:pt x="76143" y="252546"/>
                  </a:lnTo>
                  <a:lnTo>
                    <a:pt x="80994" y="249608"/>
                  </a:lnTo>
                  <a:lnTo>
                    <a:pt x="82569" y="249530"/>
                  </a:lnTo>
                  <a:lnTo>
                    <a:pt x="83620" y="250184"/>
                  </a:lnTo>
                  <a:lnTo>
                    <a:pt x="109449" y="283402"/>
                  </a:lnTo>
                  <a:lnTo>
                    <a:pt x="125207" y="292618"/>
                  </a:lnTo>
                  <a:lnTo>
                    <a:pt x="139019" y="291877"/>
                  </a:lnTo>
                  <a:lnTo>
                    <a:pt x="154564" y="286139"/>
                  </a:lnTo>
                  <a:lnTo>
                    <a:pt x="170880" y="276533"/>
                  </a:lnTo>
                  <a:lnTo>
                    <a:pt x="195934" y="249112"/>
                  </a:lnTo>
                  <a:lnTo>
                    <a:pt x="221231" y="204063"/>
                  </a:lnTo>
                  <a:lnTo>
                    <a:pt x="236259" y="165030"/>
                  </a:lnTo>
                  <a:lnTo>
                    <a:pt x="248582" y="121812"/>
                  </a:lnTo>
                  <a:lnTo>
                    <a:pt x="256411" y="76734"/>
                  </a:lnTo>
                  <a:lnTo>
                    <a:pt x="260360" y="42118"/>
                  </a:lnTo>
                  <a:lnTo>
                    <a:pt x="262897" y="4634"/>
                  </a:lnTo>
                  <a:lnTo>
                    <a:pt x="262399" y="1548"/>
                  </a:lnTo>
                  <a:lnTo>
                    <a:pt x="261361" y="196"/>
                  </a:lnTo>
                  <a:lnTo>
                    <a:pt x="259964" y="0"/>
                  </a:lnTo>
                  <a:lnTo>
                    <a:pt x="251257" y="9837"/>
                  </a:lnTo>
                  <a:lnTo>
                    <a:pt x="236368" y="43012"/>
                  </a:lnTo>
                  <a:lnTo>
                    <a:pt x="226523" y="76519"/>
                  </a:lnTo>
                  <a:lnTo>
                    <a:pt x="218149" y="114224"/>
                  </a:lnTo>
                  <a:lnTo>
                    <a:pt x="212075" y="152148"/>
                  </a:lnTo>
                  <a:lnTo>
                    <a:pt x="208907" y="188289"/>
                  </a:lnTo>
                  <a:lnTo>
                    <a:pt x="209004" y="234725"/>
                  </a:lnTo>
                  <a:lnTo>
                    <a:pt x="215383" y="267063"/>
                  </a:lnTo>
                  <a:lnTo>
                    <a:pt x="218728" y="275278"/>
                  </a:lnTo>
                  <a:lnTo>
                    <a:pt x="223782" y="280755"/>
                  </a:lnTo>
                  <a:lnTo>
                    <a:pt x="236922" y="286840"/>
                  </a:lnTo>
                  <a:lnTo>
                    <a:pt x="250288" y="285781"/>
                  </a:lnTo>
                  <a:lnTo>
                    <a:pt x="256816" y="283524"/>
                  </a:lnTo>
                  <a:lnTo>
                    <a:pt x="261873" y="278491"/>
                  </a:lnTo>
                  <a:lnTo>
                    <a:pt x="269373" y="263491"/>
                  </a:lnTo>
                  <a:lnTo>
                    <a:pt x="274868" y="219917"/>
                  </a:lnTo>
                  <a:lnTo>
                    <a:pt x="276221" y="202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11"/>
            <p:cNvSpPr/>
            <p:nvPr>
              <p:custDataLst>
                <p:tags r:id="rId176"/>
              </p:custDataLst>
            </p:nvPr>
          </p:nvSpPr>
          <p:spPr>
            <a:xfrm>
              <a:off x="6261983" y="749300"/>
              <a:ext cx="164218" cy="25401"/>
            </a:xfrm>
            <a:custGeom>
              <a:avLst/>
              <a:gdLst/>
              <a:ahLst/>
              <a:cxnLst/>
              <a:rect l="0" t="0" r="0" b="0"/>
              <a:pathLst>
                <a:path w="1642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37451" y="24694"/>
                  </a:lnTo>
                  <a:lnTo>
                    <a:pt x="75778" y="20330"/>
                  </a:lnTo>
                  <a:lnTo>
                    <a:pt x="117003" y="13863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12"/>
            <p:cNvSpPr/>
            <p:nvPr>
              <p:custDataLst>
                <p:tags r:id="rId177"/>
              </p:custDataLst>
            </p:nvPr>
          </p:nvSpPr>
          <p:spPr>
            <a:xfrm>
              <a:off x="6432803" y="769572"/>
              <a:ext cx="73145" cy="102058"/>
            </a:xfrm>
            <a:custGeom>
              <a:avLst/>
              <a:gdLst/>
              <a:ahLst/>
              <a:cxnLst/>
              <a:rect l="0" t="0" r="0" b="0"/>
              <a:pathLst>
                <a:path w="73145" h="102058">
                  <a:moveTo>
                    <a:pt x="37847" y="17828"/>
                  </a:moveTo>
                  <a:lnTo>
                    <a:pt x="37847" y="17828"/>
                  </a:lnTo>
                  <a:lnTo>
                    <a:pt x="47987" y="17122"/>
                  </a:lnTo>
                  <a:lnTo>
                    <a:pt x="58803" y="12758"/>
                  </a:lnTo>
                  <a:lnTo>
                    <a:pt x="64329" y="8990"/>
                  </a:lnTo>
                  <a:lnTo>
                    <a:pt x="65379" y="6997"/>
                  </a:lnTo>
                  <a:lnTo>
                    <a:pt x="65375" y="4963"/>
                  </a:lnTo>
                  <a:lnTo>
                    <a:pt x="64665" y="2901"/>
                  </a:lnTo>
                  <a:lnTo>
                    <a:pt x="63487" y="1527"/>
                  </a:lnTo>
                  <a:lnTo>
                    <a:pt x="60297" y="0"/>
                  </a:lnTo>
                  <a:lnTo>
                    <a:pt x="44420" y="2511"/>
                  </a:lnTo>
                  <a:lnTo>
                    <a:pt x="21843" y="17837"/>
                  </a:lnTo>
                  <a:lnTo>
                    <a:pt x="4020" y="43622"/>
                  </a:lnTo>
                  <a:lnTo>
                    <a:pt x="0" y="61513"/>
                  </a:lnTo>
                  <a:lnTo>
                    <a:pt x="1703" y="83688"/>
                  </a:lnTo>
                  <a:lnTo>
                    <a:pt x="3167" y="89251"/>
                  </a:lnTo>
                  <a:lnTo>
                    <a:pt x="6966" y="93666"/>
                  </a:lnTo>
                  <a:lnTo>
                    <a:pt x="18713" y="100452"/>
                  </a:lnTo>
                  <a:lnTo>
                    <a:pt x="29578" y="102057"/>
                  </a:lnTo>
                  <a:lnTo>
                    <a:pt x="51422" y="97339"/>
                  </a:lnTo>
                  <a:lnTo>
                    <a:pt x="66486" y="88267"/>
                  </a:lnTo>
                  <a:lnTo>
                    <a:pt x="69639" y="83837"/>
                  </a:lnTo>
                  <a:lnTo>
                    <a:pt x="73144" y="73271"/>
                  </a:lnTo>
                  <a:lnTo>
                    <a:pt x="70938" y="59638"/>
                  </a:lnTo>
                  <a:lnTo>
                    <a:pt x="64548" y="45582"/>
                  </a:lnTo>
                  <a:lnTo>
                    <a:pt x="42604" y="21879"/>
                  </a:lnTo>
                  <a:lnTo>
                    <a:pt x="42430" y="20529"/>
                  </a:lnTo>
                  <a:lnTo>
                    <a:pt x="44197" y="17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13"/>
            <p:cNvSpPr/>
            <p:nvPr>
              <p:custDataLst>
                <p:tags r:id="rId178"/>
              </p:custDataLst>
            </p:nvPr>
          </p:nvSpPr>
          <p:spPr>
            <a:xfrm>
              <a:off x="6554082" y="742950"/>
              <a:ext cx="145169" cy="150059"/>
            </a:xfrm>
            <a:custGeom>
              <a:avLst/>
              <a:gdLst/>
              <a:ahLst/>
              <a:cxnLst/>
              <a:rect l="0" t="0" r="0" b="0"/>
              <a:pathLst>
                <a:path w="145169" h="150059">
                  <a:moveTo>
                    <a:pt x="5468" y="31750"/>
                  </a:moveTo>
                  <a:lnTo>
                    <a:pt x="5468" y="31750"/>
                  </a:lnTo>
                  <a:lnTo>
                    <a:pt x="0" y="26283"/>
                  </a:lnTo>
                  <a:lnTo>
                    <a:pt x="412" y="25988"/>
                  </a:lnTo>
                  <a:lnTo>
                    <a:pt x="2750" y="25661"/>
                  </a:lnTo>
                  <a:lnTo>
                    <a:pt x="11404" y="28848"/>
                  </a:lnTo>
                  <a:lnTo>
                    <a:pt x="23312" y="37657"/>
                  </a:lnTo>
                  <a:lnTo>
                    <a:pt x="38037" y="53961"/>
                  </a:lnTo>
                  <a:lnTo>
                    <a:pt x="47224" y="71020"/>
                  </a:lnTo>
                  <a:lnTo>
                    <a:pt x="50367" y="90361"/>
                  </a:lnTo>
                  <a:lnTo>
                    <a:pt x="46635" y="128151"/>
                  </a:lnTo>
                  <a:lnTo>
                    <a:pt x="41168" y="139976"/>
                  </a:lnTo>
                  <a:lnTo>
                    <a:pt x="34740" y="146878"/>
                  </a:lnTo>
                  <a:lnTo>
                    <a:pt x="29531" y="149946"/>
                  </a:lnTo>
                  <a:lnTo>
                    <a:pt x="27154" y="150058"/>
                  </a:lnTo>
                  <a:lnTo>
                    <a:pt x="22633" y="148302"/>
                  </a:lnTo>
                  <a:lnTo>
                    <a:pt x="16120" y="139975"/>
                  </a:lnTo>
                  <a:lnTo>
                    <a:pt x="17493" y="126887"/>
                  </a:lnTo>
                  <a:lnTo>
                    <a:pt x="29963" y="97804"/>
                  </a:lnTo>
                  <a:lnTo>
                    <a:pt x="59460" y="56792"/>
                  </a:lnTo>
                  <a:lnTo>
                    <a:pt x="104004" y="21721"/>
                  </a:lnTo>
                  <a:lnTo>
                    <a:pt x="132640" y="4010"/>
                  </a:lnTo>
                  <a:lnTo>
                    <a:pt x="145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14"/>
            <p:cNvSpPr/>
            <p:nvPr>
              <p:custDataLst>
                <p:tags r:id="rId179"/>
              </p:custDataLst>
            </p:nvPr>
          </p:nvSpPr>
          <p:spPr>
            <a:xfrm>
              <a:off x="1168400" y="1054100"/>
              <a:ext cx="5619751" cy="260012"/>
            </a:xfrm>
            <a:custGeom>
              <a:avLst/>
              <a:gdLst/>
              <a:ahLst/>
              <a:cxnLst/>
              <a:rect l="0" t="0" r="0" b="0"/>
              <a:pathLst>
                <a:path w="5619751" h="260012">
                  <a:moveTo>
                    <a:pt x="0" y="247650"/>
                  </a:moveTo>
                  <a:lnTo>
                    <a:pt x="0" y="247650"/>
                  </a:lnTo>
                  <a:lnTo>
                    <a:pt x="36628" y="256488"/>
                  </a:lnTo>
                  <a:lnTo>
                    <a:pt x="78037" y="259206"/>
                  </a:lnTo>
                  <a:lnTo>
                    <a:pt x="119115" y="259841"/>
                  </a:lnTo>
                  <a:lnTo>
                    <a:pt x="142910" y="260011"/>
                  </a:lnTo>
                  <a:lnTo>
                    <a:pt x="170768" y="259418"/>
                  </a:lnTo>
                  <a:lnTo>
                    <a:pt x="201334" y="258318"/>
                  </a:lnTo>
                  <a:lnTo>
                    <a:pt x="233706" y="256879"/>
                  </a:lnTo>
                  <a:lnTo>
                    <a:pt x="270104" y="255213"/>
                  </a:lnTo>
                  <a:lnTo>
                    <a:pt x="309186" y="253398"/>
                  </a:lnTo>
                  <a:lnTo>
                    <a:pt x="350057" y="251482"/>
                  </a:lnTo>
                  <a:lnTo>
                    <a:pt x="394944" y="248088"/>
                  </a:lnTo>
                  <a:lnTo>
                    <a:pt x="442507" y="243709"/>
                  </a:lnTo>
                  <a:lnTo>
                    <a:pt x="491855" y="238672"/>
                  </a:lnTo>
                  <a:lnTo>
                    <a:pt x="545214" y="233198"/>
                  </a:lnTo>
                  <a:lnTo>
                    <a:pt x="601248" y="227432"/>
                  </a:lnTo>
                  <a:lnTo>
                    <a:pt x="659066" y="221472"/>
                  </a:lnTo>
                  <a:lnTo>
                    <a:pt x="719483" y="216086"/>
                  </a:lnTo>
                  <a:lnTo>
                    <a:pt x="781633" y="211085"/>
                  </a:lnTo>
                  <a:lnTo>
                    <a:pt x="844939" y="206340"/>
                  </a:lnTo>
                  <a:lnTo>
                    <a:pt x="911131" y="201060"/>
                  </a:lnTo>
                  <a:lnTo>
                    <a:pt x="979249" y="195423"/>
                  </a:lnTo>
                  <a:lnTo>
                    <a:pt x="1048649" y="189549"/>
                  </a:lnTo>
                  <a:lnTo>
                    <a:pt x="1119610" y="182810"/>
                  </a:lnTo>
                  <a:lnTo>
                    <a:pt x="1191612" y="175496"/>
                  </a:lnTo>
                  <a:lnTo>
                    <a:pt x="1264308" y="167797"/>
                  </a:lnTo>
                  <a:lnTo>
                    <a:pt x="1340995" y="159842"/>
                  </a:lnTo>
                  <a:lnTo>
                    <a:pt x="1420341" y="151717"/>
                  </a:lnTo>
                  <a:lnTo>
                    <a:pt x="1501460" y="143478"/>
                  </a:lnTo>
                  <a:lnTo>
                    <a:pt x="1583057" y="135163"/>
                  </a:lnTo>
                  <a:lnTo>
                    <a:pt x="1664971" y="126798"/>
                  </a:lnTo>
                  <a:lnTo>
                    <a:pt x="1747097" y="118398"/>
                  </a:lnTo>
                  <a:lnTo>
                    <a:pt x="1830070" y="110682"/>
                  </a:lnTo>
                  <a:lnTo>
                    <a:pt x="1913608" y="103421"/>
                  </a:lnTo>
                  <a:lnTo>
                    <a:pt x="1997522" y="96464"/>
                  </a:lnTo>
                  <a:lnTo>
                    <a:pt x="2079570" y="89710"/>
                  </a:lnTo>
                  <a:lnTo>
                    <a:pt x="2160375" y="83090"/>
                  </a:lnTo>
                  <a:lnTo>
                    <a:pt x="2240350" y="76560"/>
                  </a:lnTo>
                  <a:lnTo>
                    <a:pt x="2321183" y="70795"/>
                  </a:lnTo>
                  <a:lnTo>
                    <a:pt x="2402589" y="65541"/>
                  </a:lnTo>
                  <a:lnTo>
                    <a:pt x="2484376" y="60628"/>
                  </a:lnTo>
                  <a:lnTo>
                    <a:pt x="2565712" y="55940"/>
                  </a:lnTo>
                  <a:lnTo>
                    <a:pt x="2646746" y="51405"/>
                  </a:lnTo>
                  <a:lnTo>
                    <a:pt x="2727581" y="46970"/>
                  </a:lnTo>
                  <a:lnTo>
                    <a:pt x="2806871" y="43308"/>
                  </a:lnTo>
                  <a:lnTo>
                    <a:pt x="2885130" y="40161"/>
                  </a:lnTo>
                  <a:lnTo>
                    <a:pt x="2962704" y="37357"/>
                  </a:lnTo>
                  <a:lnTo>
                    <a:pt x="3039113" y="34782"/>
                  </a:lnTo>
                  <a:lnTo>
                    <a:pt x="3114748" y="32361"/>
                  </a:lnTo>
                  <a:lnTo>
                    <a:pt x="3189865" y="30040"/>
                  </a:lnTo>
                  <a:lnTo>
                    <a:pt x="3265343" y="28494"/>
                  </a:lnTo>
                  <a:lnTo>
                    <a:pt x="3341062" y="27462"/>
                  </a:lnTo>
                  <a:lnTo>
                    <a:pt x="3416941" y="26775"/>
                  </a:lnTo>
                  <a:lnTo>
                    <a:pt x="3491516" y="25611"/>
                  </a:lnTo>
                  <a:lnTo>
                    <a:pt x="3565222" y="24130"/>
                  </a:lnTo>
                  <a:lnTo>
                    <a:pt x="3638348" y="22436"/>
                  </a:lnTo>
                  <a:lnTo>
                    <a:pt x="3707560" y="21308"/>
                  </a:lnTo>
                  <a:lnTo>
                    <a:pt x="3774161" y="20555"/>
                  </a:lnTo>
                  <a:lnTo>
                    <a:pt x="3839025" y="20053"/>
                  </a:lnTo>
                  <a:lnTo>
                    <a:pt x="3904138" y="19719"/>
                  </a:lnTo>
                  <a:lnTo>
                    <a:pt x="3969420" y="19496"/>
                  </a:lnTo>
                  <a:lnTo>
                    <a:pt x="4034813" y="19347"/>
                  </a:lnTo>
                  <a:lnTo>
                    <a:pt x="4099575" y="19248"/>
                  </a:lnTo>
                  <a:lnTo>
                    <a:pt x="4163917" y="19182"/>
                  </a:lnTo>
                  <a:lnTo>
                    <a:pt x="4227978" y="19138"/>
                  </a:lnTo>
                  <a:lnTo>
                    <a:pt x="4289735" y="18403"/>
                  </a:lnTo>
                  <a:lnTo>
                    <a:pt x="4349957" y="17208"/>
                  </a:lnTo>
                  <a:lnTo>
                    <a:pt x="4409155" y="15705"/>
                  </a:lnTo>
                  <a:lnTo>
                    <a:pt x="4468375" y="13998"/>
                  </a:lnTo>
                  <a:lnTo>
                    <a:pt x="4527612" y="12154"/>
                  </a:lnTo>
                  <a:lnTo>
                    <a:pt x="4586857" y="10219"/>
                  </a:lnTo>
                  <a:lnTo>
                    <a:pt x="4643289" y="8930"/>
                  </a:lnTo>
                  <a:lnTo>
                    <a:pt x="4697842" y="8070"/>
                  </a:lnTo>
                  <a:lnTo>
                    <a:pt x="4751145" y="7497"/>
                  </a:lnTo>
                  <a:lnTo>
                    <a:pt x="4802908" y="6409"/>
                  </a:lnTo>
                  <a:lnTo>
                    <a:pt x="4853644" y="4978"/>
                  </a:lnTo>
                  <a:lnTo>
                    <a:pt x="4903696" y="3319"/>
                  </a:lnTo>
                  <a:lnTo>
                    <a:pt x="4951881" y="2212"/>
                  </a:lnTo>
                  <a:lnTo>
                    <a:pt x="4998820" y="1475"/>
                  </a:lnTo>
                  <a:lnTo>
                    <a:pt x="5044930" y="983"/>
                  </a:lnTo>
                  <a:lnTo>
                    <a:pt x="5089076" y="655"/>
                  </a:lnTo>
                  <a:lnTo>
                    <a:pt x="5131912" y="437"/>
                  </a:lnTo>
                  <a:lnTo>
                    <a:pt x="5173875" y="291"/>
                  </a:lnTo>
                  <a:lnTo>
                    <a:pt x="5214550" y="194"/>
                  </a:lnTo>
                  <a:lnTo>
                    <a:pt x="5254366" y="129"/>
                  </a:lnTo>
                  <a:lnTo>
                    <a:pt x="5293610" y="86"/>
                  </a:lnTo>
                  <a:lnTo>
                    <a:pt x="5331063" y="57"/>
                  </a:lnTo>
                  <a:lnTo>
                    <a:pt x="5367320" y="38"/>
                  </a:lnTo>
                  <a:lnTo>
                    <a:pt x="5402780" y="25"/>
                  </a:lnTo>
                  <a:lnTo>
                    <a:pt x="5434886" y="17"/>
                  </a:lnTo>
                  <a:lnTo>
                    <a:pt x="5464758" y="11"/>
                  </a:lnTo>
                  <a:lnTo>
                    <a:pt x="5493138" y="8"/>
                  </a:lnTo>
                  <a:lnTo>
                    <a:pt x="5537843" y="3"/>
                  </a:lnTo>
                  <a:lnTo>
                    <a:pt x="5581369" y="1"/>
                  </a:lnTo>
                  <a:lnTo>
                    <a:pt x="5619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15"/>
            <p:cNvSpPr/>
            <p:nvPr>
              <p:custDataLst>
                <p:tags r:id="rId180"/>
              </p:custDataLst>
            </p:nvPr>
          </p:nvSpPr>
          <p:spPr>
            <a:xfrm>
              <a:off x="6892441" y="749300"/>
              <a:ext cx="10010" cy="50801"/>
            </a:xfrm>
            <a:custGeom>
              <a:avLst/>
              <a:gdLst/>
              <a:ahLst/>
              <a:cxnLst/>
              <a:rect l="0" t="0" r="0" b="0"/>
              <a:pathLst>
                <a:path w="10010" h="50801">
                  <a:moveTo>
                    <a:pt x="3659" y="0"/>
                  </a:moveTo>
                  <a:lnTo>
                    <a:pt x="3659" y="0"/>
                  </a:lnTo>
                  <a:lnTo>
                    <a:pt x="3659" y="3371"/>
                  </a:lnTo>
                  <a:lnTo>
                    <a:pt x="1778" y="6908"/>
                  </a:lnTo>
                  <a:lnTo>
                    <a:pt x="288" y="8838"/>
                  </a:lnTo>
                  <a:lnTo>
                    <a:pt x="0" y="11537"/>
                  </a:lnTo>
                  <a:lnTo>
                    <a:pt x="10009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16"/>
            <p:cNvSpPr/>
            <p:nvPr>
              <p:custDataLst>
                <p:tags r:id="rId181"/>
              </p:custDataLst>
            </p:nvPr>
          </p:nvSpPr>
          <p:spPr>
            <a:xfrm>
              <a:off x="6847849" y="965200"/>
              <a:ext cx="29202" cy="12701"/>
            </a:xfrm>
            <a:custGeom>
              <a:avLst/>
              <a:gdLst/>
              <a:ahLst/>
              <a:cxnLst/>
              <a:rect l="0" t="0" r="0" b="0"/>
              <a:pathLst>
                <a:path w="29202" h="12701">
                  <a:moveTo>
                    <a:pt x="29201" y="0"/>
                  </a:moveTo>
                  <a:lnTo>
                    <a:pt x="29201" y="0"/>
                  </a:lnTo>
                  <a:lnTo>
                    <a:pt x="0" y="11556"/>
                  </a:lnTo>
                  <a:lnTo>
                    <a:pt x="4228" y="12192"/>
                  </a:lnTo>
                  <a:lnTo>
                    <a:pt x="1650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70"/>
          <p:cNvGrpSpPr/>
          <p:nvPr/>
        </p:nvGrpSpPr>
        <p:grpSpPr>
          <a:xfrm>
            <a:off x="7433599" y="705733"/>
            <a:ext cx="1556581" cy="443989"/>
            <a:chOff x="7433599" y="705733"/>
            <a:chExt cx="1556581" cy="443989"/>
          </a:xfrm>
        </p:grpSpPr>
        <p:sp>
          <p:nvSpPr>
            <p:cNvPr id="41" name="SMARTInkShape-317"/>
            <p:cNvSpPr/>
            <p:nvPr>
              <p:custDataLst>
                <p:tags r:id="rId162"/>
              </p:custDataLst>
            </p:nvPr>
          </p:nvSpPr>
          <p:spPr>
            <a:xfrm>
              <a:off x="7433599" y="705733"/>
              <a:ext cx="141952" cy="342018"/>
            </a:xfrm>
            <a:custGeom>
              <a:avLst/>
              <a:gdLst/>
              <a:ahLst/>
              <a:cxnLst/>
              <a:rect l="0" t="0" r="0" b="0"/>
              <a:pathLst>
                <a:path w="141952" h="342018">
                  <a:moveTo>
                    <a:pt x="141951" y="5467"/>
                  </a:moveTo>
                  <a:lnTo>
                    <a:pt x="141951" y="5467"/>
                  </a:lnTo>
                  <a:lnTo>
                    <a:pt x="138580" y="2096"/>
                  </a:lnTo>
                  <a:lnTo>
                    <a:pt x="126371" y="0"/>
                  </a:lnTo>
                  <a:lnTo>
                    <a:pt x="105976" y="2749"/>
                  </a:lnTo>
                  <a:lnTo>
                    <a:pt x="85430" y="11404"/>
                  </a:lnTo>
                  <a:lnTo>
                    <a:pt x="62566" y="33018"/>
                  </a:lnTo>
                  <a:lnTo>
                    <a:pt x="37917" y="71878"/>
                  </a:lnTo>
                  <a:lnTo>
                    <a:pt x="21160" y="108596"/>
                  </a:lnTo>
                  <a:lnTo>
                    <a:pt x="7127" y="150785"/>
                  </a:lnTo>
                  <a:lnTo>
                    <a:pt x="891" y="195407"/>
                  </a:lnTo>
                  <a:lnTo>
                    <a:pt x="0" y="237346"/>
                  </a:lnTo>
                  <a:lnTo>
                    <a:pt x="4778" y="275035"/>
                  </a:lnTo>
                  <a:lnTo>
                    <a:pt x="26597" y="317937"/>
                  </a:lnTo>
                  <a:lnTo>
                    <a:pt x="42939" y="336959"/>
                  </a:lnTo>
                  <a:lnTo>
                    <a:pt x="51954" y="341467"/>
                  </a:lnTo>
                  <a:lnTo>
                    <a:pt x="91151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18"/>
            <p:cNvSpPr/>
            <p:nvPr>
              <p:custDataLst>
                <p:tags r:id="rId163"/>
              </p:custDataLst>
            </p:nvPr>
          </p:nvSpPr>
          <p:spPr>
            <a:xfrm>
              <a:off x="7610721" y="743305"/>
              <a:ext cx="275980" cy="268093"/>
            </a:xfrm>
            <a:custGeom>
              <a:avLst/>
              <a:gdLst/>
              <a:ahLst/>
              <a:cxnLst/>
              <a:rect l="0" t="0" r="0" b="0"/>
              <a:pathLst>
                <a:path w="275980" h="268093">
                  <a:moveTo>
                    <a:pt x="60079" y="50445"/>
                  </a:moveTo>
                  <a:lnTo>
                    <a:pt x="60079" y="50445"/>
                  </a:lnTo>
                  <a:lnTo>
                    <a:pt x="49939" y="51151"/>
                  </a:lnTo>
                  <a:lnTo>
                    <a:pt x="42403" y="53816"/>
                  </a:lnTo>
                  <a:lnTo>
                    <a:pt x="36230" y="64878"/>
                  </a:lnTo>
                  <a:lnTo>
                    <a:pt x="30670" y="92822"/>
                  </a:lnTo>
                  <a:lnTo>
                    <a:pt x="27141" y="129794"/>
                  </a:lnTo>
                  <a:lnTo>
                    <a:pt x="19746" y="173909"/>
                  </a:lnTo>
                  <a:lnTo>
                    <a:pt x="10499" y="217084"/>
                  </a:lnTo>
                  <a:lnTo>
                    <a:pt x="3220" y="261922"/>
                  </a:lnTo>
                  <a:lnTo>
                    <a:pt x="0" y="267907"/>
                  </a:lnTo>
                  <a:lnTo>
                    <a:pt x="271" y="268092"/>
                  </a:lnTo>
                  <a:lnTo>
                    <a:pt x="4334" y="264534"/>
                  </a:lnTo>
                  <a:lnTo>
                    <a:pt x="11184" y="247856"/>
                  </a:lnTo>
                  <a:lnTo>
                    <a:pt x="21054" y="208185"/>
                  </a:lnTo>
                  <a:lnTo>
                    <a:pt x="32622" y="166648"/>
                  </a:lnTo>
                  <a:lnTo>
                    <a:pt x="45759" y="119730"/>
                  </a:lnTo>
                  <a:lnTo>
                    <a:pt x="56302" y="75358"/>
                  </a:lnTo>
                  <a:lnTo>
                    <a:pt x="65691" y="41527"/>
                  </a:lnTo>
                  <a:lnTo>
                    <a:pt x="81017" y="1502"/>
                  </a:lnTo>
                  <a:lnTo>
                    <a:pt x="81093" y="177"/>
                  </a:lnTo>
                  <a:lnTo>
                    <a:pt x="80438" y="0"/>
                  </a:lnTo>
                  <a:lnTo>
                    <a:pt x="121226" y="43814"/>
                  </a:lnTo>
                  <a:lnTo>
                    <a:pt x="145302" y="56320"/>
                  </a:lnTo>
                  <a:lnTo>
                    <a:pt x="161926" y="58230"/>
                  </a:lnTo>
                  <a:lnTo>
                    <a:pt x="189033" y="53457"/>
                  </a:lnTo>
                  <a:lnTo>
                    <a:pt x="207703" y="46139"/>
                  </a:lnTo>
                  <a:lnTo>
                    <a:pt x="228703" y="30825"/>
                  </a:lnTo>
                  <a:lnTo>
                    <a:pt x="242045" y="15057"/>
                  </a:lnTo>
                  <a:lnTo>
                    <a:pt x="242772" y="14859"/>
                  </a:lnTo>
                  <a:lnTo>
                    <a:pt x="243258" y="15432"/>
                  </a:lnTo>
                  <a:lnTo>
                    <a:pt x="243581" y="16520"/>
                  </a:lnTo>
                  <a:lnTo>
                    <a:pt x="244144" y="58590"/>
                  </a:lnTo>
                  <a:lnTo>
                    <a:pt x="244191" y="89343"/>
                  </a:lnTo>
                  <a:lnTo>
                    <a:pt x="244212" y="126529"/>
                  </a:lnTo>
                  <a:lnTo>
                    <a:pt x="244221" y="162812"/>
                  </a:lnTo>
                  <a:lnTo>
                    <a:pt x="244931" y="197047"/>
                  </a:lnTo>
                  <a:lnTo>
                    <a:pt x="249297" y="240560"/>
                  </a:lnTo>
                  <a:lnTo>
                    <a:pt x="253066" y="257472"/>
                  </a:lnTo>
                  <a:lnTo>
                    <a:pt x="256470" y="261841"/>
                  </a:lnTo>
                  <a:lnTo>
                    <a:pt x="260857" y="264048"/>
                  </a:lnTo>
                  <a:lnTo>
                    <a:pt x="275979" y="266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19"/>
            <p:cNvSpPr/>
            <p:nvPr>
              <p:custDataLst>
                <p:tags r:id="rId164"/>
              </p:custDataLst>
            </p:nvPr>
          </p:nvSpPr>
          <p:spPr>
            <a:xfrm>
              <a:off x="8073008" y="788622"/>
              <a:ext cx="302643" cy="288916"/>
            </a:xfrm>
            <a:custGeom>
              <a:avLst/>
              <a:gdLst/>
              <a:ahLst/>
              <a:cxnLst/>
              <a:rect l="0" t="0" r="0" b="0"/>
              <a:pathLst>
                <a:path w="302643" h="288916">
                  <a:moveTo>
                    <a:pt x="80392" y="17828"/>
                  </a:moveTo>
                  <a:lnTo>
                    <a:pt x="80392" y="17828"/>
                  </a:lnTo>
                  <a:lnTo>
                    <a:pt x="70266" y="6997"/>
                  </a:lnTo>
                  <a:lnTo>
                    <a:pt x="68835" y="2901"/>
                  </a:lnTo>
                  <a:lnTo>
                    <a:pt x="67749" y="1527"/>
                  </a:lnTo>
                  <a:lnTo>
                    <a:pt x="64660" y="0"/>
                  </a:lnTo>
                  <a:lnTo>
                    <a:pt x="62849" y="298"/>
                  </a:lnTo>
                  <a:lnTo>
                    <a:pt x="58954" y="2511"/>
                  </a:lnTo>
                  <a:lnTo>
                    <a:pt x="49424" y="17837"/>
                  </a:lnTo>
                  <a:lnTo>
                    <a:pt x="37663" y="53735"/>
                  </a:lnTo>
                  <a:lnTo>
                    <a:pt x="27535" y="87879"/>
                  </a:lnTo>
                  <a:lnTo>
                    <a:pt x="17389" y="125868"/>
                  </a:lnTo>
                  <a:lnTo>
                    <a:pt x="10528" y="163918"/>
                  </a:lnTo>
                  <a:lnTo>
                    <a:pt x="5127" y="198233"/>
                  </a:lnTo>
                  <a:lnTo>
                    <a:pt x="0" y="239674"/>
                  </a:lnTo>
                  <a:lnTo>
                    <a:pt x="362" y="266064"/>
                  </a:lnTo>
                  <a:lnTo>
                    <a:pt x="4938" y="280939"/>
                  </a:lnTo>
                  <a:lnTo>
                    <a:pt x="6807" y="284252"/>
                  </a:lnTo>
                  <a:lnTo>
                    <a:pt x="10875" y="286460"/>
                  </a:lnTo>
                  <a:lnTo>
                    <a:pt x="22919" y="288915"/>
                  </a:lnTo>
                  <a:lnTo>
                    <a:pt x="59051" y="286925"/>
                  </a:lnTo>
                  <a:lnTo>
                    <a:pt x="97013" y="281830"/>
                  </a:lnTo>
                  <a:lnTo>
                    <a:pt x="142107" y="276273"/>
                  </a:lnTo>
                  <a:lnTo>
                    <a:pt x="165984" y="274792"/>
                  </a:lnTo>
                  <a:lnTo>
                    <a:pt x="211566" y="273851"/>
                  </a:lnTo>
                  <a:lnTo>
                    <a:pt x="248288" y="275784"/>
                  </a:lnTo>
                  <a:lnTo>
                    <a:pt x="302642" y="278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20"/>
            <p:cNvSpPr/>
            <p:nvPr>
              <p:custDataLst>
                <p:tags r:id="rId165"/>
              </p:custDataLst>
            </p:nvPr>
          </p:nvSpPr>
          <p:spPr>
            <a:xfrm>
              <a:off x="8549799" y="788367"/>
              <a:ext cx="238602" cy="309091"/>
            </a:xfrm>
            <a:custGeom>
              <a:avLst/>
              <a:gdLst/>
              <a:ahLst/>
              <a:cxnLst/>
              <a:rect l="0" t="0" r="0" b="0"/>
              <a:pathLst>
                <a:path w="238602" h="309091">
                  <a:moveTo>
                    <a:pt x="213201" y="18083"/>
                  </a:moveTo>
                  <a:lnTo>
                    <a:pt x="213201" y="18083"/>
                  </a:lnTo>
                  <a:lnTo>
                    <a:pt x="213201" y="14712"/>
                  </a:lnTo>
                  <a:lnTo>
                    <a:pt x="212495" y="13719"/>
                  </a:lnTo>
                  <a:lnTo>
                    <a:pt x="211320" y="13057"/>
                  </a:lnTo>
                  <a:lnTo>
                    <a:pt x="182759" y="6823"/>
                  </a:lnTo>
                  <a:lnTo>
                    <a:pt x="141101" y="2297"/>
                  </a:lnTo>
                  <a:lnTo>
                    <a:pt x="101212" y="0"/>
                  </a:lnTo>
                  <a:lnTo>
                    <a:pt x="58115" y="2690"/>
                  </a:lnTo>
                  <a:lnTo>
                    <a:pt x="27550" y="11327"/>
                  </a:lnTo>
                  <a:lnTo>
                    <a:pt x="15918" y="18843"/>
                  </a:lnTo>
                  <a:lnTo>
                    <a:pt x="11830" y="22823"/>
                  </a:lnTo>
                  <a:lnTo>
                    <a:pt x="7286" y="36653"/>
                  </a:lnTo>
                  <a:lnTo>
                    <a:pt x="6609" y="68035"/>
                  </a:lnTo>
                  <a:lnTo>
                    <a:pt x="10877" y="112376"/>
                  </a:lnTo>
                  <a:lnTo>
                    <a:pt x="13212" y="147480"/>
                  </a:lnTo>
                  <a:lnTo>
                    <a:pt x="11899" y="184248"/>
                  </a:lnTo>
                  <a:lnTo>
                    <a:pt x="7081" y="217993"/>
                  </a:lnTo>
                  <a:lnTo>
                    <a:pt x="198" y="259114"/>
                  </a:lnTo>
                  <a:lnTo>
                    <a:pt x="0" y="278313"/>
                  </a:lnTo>
                  <a:lnTo>
                    <a:pt x="4615" y="291550"/>
                  </a:lnTo>
                  <a:lnTo>
                    <a:pt x="13252" y="300255"/>
                  </a:lnTo>
                  <a:lnTo>
                    <a:pt x="18518" y="303565"/>
                  </a:lnTo>
                  <a:lnTo>
                    <a:pt x="57387" y="308876"/>
                  </a:lnTo>
                  <a:lnTo>
                    <a:pt x="94126" y="309090"/>
                  </a:lnTo>
                  <a:lnTo>
                    <a:pt x="133862" y="304999"/>
                  </a:lnTo>
                  <a:lnTo>
                    <a:pt x="179289" y="297295"/>
                  </a:lnTo>
                  <a:lnTo>
                    <a:pt x="221711" y="288979"/>
                  </a:lnTo>
                  <a:lnTo>
                    <a:pt x="238601" y="284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21"/>
            <p:cNvSpPr/>
            <p:nvPr>
              <p:custDataLst>
                <p:tags r:id="rId166"/>
              </p:custDataLst>
            </p:nvPr>
          </p:nvSpPr>
          <p:spPr>
            <a:xfrm>
              <a:off x="8540750" y="965200"/>
              <a:ext cx="222251" cy="6328"/>
            </a:xfrm>
            <a:custGeom>
              <a:avLst/>
              <a:gdLst/>
              <a:ahLst/>
              <a:cxnLst/>
              <a:rect l="0" t="0" r="0" b="0"/>
              <a:pathLst>
                <a:path w="222251" h="632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5026"/>
                  </a:lnTo>
                  <a:lnTo>
                    <a:pt x="45465" y="6088"/>
                  </a:lnTo>
                  <a:lnTo>
                    <a:pt x="89593" y="6272"/>
                  </a:lnTo>
                  <a:lnTo>
                    <a:pt x="135044" y="6327"/>
                  </a:lnTo>
                  <a:lnTo>
                    <a:pt x="168676" y="4458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22"/>
            <p:cNvSpPr/>
            <p:nvPr>
              <p:custDataLst>
                <p:tags r:id="rId167"/>
              </p:custDataLst>
            </p:nvPr>
          </p:nvSpPr>
          <p:spPr>
            <a:xfrm>
              <a:off x="8934450" y="757415"/>
              <a:ext cx="55730" cy="392307"/>
            </a:xfrm>
            <a:custGeom>
              <a:avLst/>
              <a:gdLst/>
              <a:ahLst/>
              <a:cxnLst/>
              <a:rect l="0" t="0" r="0" b="0"/>
              <a:pathLst>
                <a:path w="55730" h="392307">
                  <a:moveTo>
                    <a:pt x="6350" y="10935"/>
                  </a:moveTo>
                  <a:lnTo>
                    <a:pt x="6350" y="10935"/>
                  </a:lnTo>
                  <a:lnTo>
                    <a:pt x="6350" y="4193"/>
                  </a:lnTo>
                  <a:lnTo>
                    <a:pt x="5644" y="2207"/>
                  </a:lnTo>
                  <a:lnTo>
                    <a:pt x="4469" y="883"/>
                  </a:lnTo>
                  <a:lnTo>
                    <a:pt x="2979" y="0"/>
                  </a:lnTo>
                  <a:lnTo>
                    <a:pt x="1986" y="117"/>
                  </a:lnTo>
                  <a:lnTo>
                    <a:pt x="1323" y="901"/>
                  </a:lnTo>
                  <a:lnTo>
                    <a:pt x="882" y="2129"/>
                  </a:lnTo>
                  <a:lnTo>
                    <a:pt x="11018" y="43115"/>
                  </a:lnTo>
                  <a:lnTo>
                    <a:pt x="21125" y="83092"/>
                  </a:lnTo>
                  <a:lnTo>
                    <a:pt x="26784" y="107018"/>
                  </a:lnTo>
                  <a:lnTo>
                    <a:pt x="32672" y="132846"/>
                  </a:lnTo>
                  <a:lnTo>
                    <a:pt x="38714" y="159942"/>
                  </a:lnTo>
                  <a:lnTo>
                    <a:pt x="44154" y="187884"/>
                  </a:lnTo>
                  <a:lnTo>
                    <a:pt x="49192" y="216390"/>
                  </a:lnTo>
                  <a:lnTo>
                    <a:pt x="53961" y="245272"/>
                  </a:lnTo>
                  <a:lnTo>
                    <a:pt x="55729" y="272287"/>
                  </a:lnTo>
                  <a:lnTo>
                    <a:pt x="55497" y="298059"/>
                  </a:lnTo>
                  <a:lnTo>
                    <a:pt x="50771" y="342451"/>
                  </a:lnTo>
                  <a:lnTo>
                    <a:pt x="41615" y="371588"/>
                  </a:lnTo>
                  <a:lnTo>
                    <a:pt x="32371" y="386420"/>
                  </a:lnTo>
                  <a:lnTo>
                    <a:pt x="27931" y="390375"/>
                  </a:lnTo>
                  <a:lnTo>
                    <a:pt x="22853" y="392306"/>
                  </a:lnTo>
                  <a:lnTo>
                    <a:pt x="0" y="391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74"/>
          <p:cNvGrpSpPr/>
          <p:nvPr/>
        </p:nvGrpSpPr>
        <p:grpSpPr>
          <a:xfrm>
            <a:off x="3297881" y="1901137"/>
            <a:ext cx="317798" cy="421967"/>
            <a:chOff x="3297881" y="1901137"/>
            <a:chExt cx="317798" cy="421967"/>
          </a:xfrm>
        </p:grpSpPr>
        <p:sp>
          <p:nvSpPr>
            <p:cNvPr id="48" name="SMARTInkShape-323"/>
            <p:cNvSpPr/>
            <p:nvPr>
              <p:custDataLst>
                <p:tags r:id="rId160"/>
              </p:custDataLst>
            </p:nvPr>
          </p:nvSpPr>
          <p:spPr>
            <a:xfrm>
              <a:off x="3297881" y="1901137"/>
              <a:ext cx="317798" cy="421967"/>
            </a:xfrm>
            <a:custGeom>
              <a:avLst/>
              <a:gdLst/>
              <a:ahLst/>
              <a:cxnLst/>
              <a:rect l="0" t="0" r="0" b="0"/>
              <a:pathLst>
                <a:path w="317798" h="421967">
                  <a:moveTo>
                    <a:pt x="23169" y="54663"/>
                  </a:moveTo>
                  <a:lnTo>
                    <a:pt x="23169" y="54663"/>
                  </a:lnTo>
                  <a:lnTo>
                    <a:pt x="13030" y="50299"/>
                  </a:lnTo>
                  <a:lnTo>
                    <a:pt x="57" y="48574"/>
                  </a:lnTo>
                  <a:lnTo>
                    <a:pt x="0" y="48487"/>
                  </a:lnTo>
                  <a:lnTo>
                    <a:pt x="13550" y="44965"/>
                  </a:lnTo>
                  <a:lnTo>
                    <a:pt x="48733" y="32417"/>
                  </a:lnTo>
                  <a:lnTo>
                    <a:pt x="94087" y="20477"/>
                  </a:lnTo>
                  <a:lnTo>
                    <a:pt x="134180" y="12187"/>
                  </a:lnTo>
                  <a:lnTo>
                    <a:pt x="172226" y="5681"/>
                  </a:lnTo>
                  <a:lnTo>
                    <a:pt x="206539" y="1143"/>
                  </a:lnTo>
                  <a:lnTo>
                    <a:pt x="247540" y="0"/>
                  </a:lnTo>
                  <a:lnTo>
                    <a:pt x="266117" y="4733"/>
                  </a:lnTo>
                  <a:lnTo>
                    <a:pt x="279548" y="15304"/>
                  </a:lnTo>
                  <a:lnTo>
                    <a:pt x="295043" y="39003"/>
                  </a:lnTo>
                  <a:lnTo>
                    <a:pt x="309549" y="78616"/>
                  </a:lnTo>
                  <a:lnTo>
                    <a:pt x="317797" y="125482"/>
                  </a:lnTo>
                  <a:lnTo>
                    <a:pt x="315626" y="163606"/>
                  </a:lnTo>
                  <a:lnTo>
                    <a:pt x="309808" y="205868"/>
                  </a:lnTo>
                  <a:lnTo>
                    <a:pt x="299461" y="249669"/>
                  </a:lnTo>
                  <a:lnTo>
                    <a:pt x="287459" y="292516"/>
                  </a:lnTo>
                  <a:lnTo>
                    <a:pt x="268879" y="337433"/>
                  </a:lnTo>
                  <a:lnTo>
                    <a:pt x="249313" y="363048"/>
                  </a:lnTo>
                  <a:lnTo>
                    <a:pt x="217417" y="387296"/>
                  </a:lnTo>
                  <a:lnTo>
                    <a:pt x="173624" y="403118"/>
                  </a:lnTo>
                  <a:lnTo>
                    <a:pt x="132851" y="412223"/>
                  </a:lnTo>
                  <a:lnTo>
                    <a:pt x="87168" y="416451"/>
                  </a:lnTo>
                  <a:lnTo>
                    <a:pt x="47467" y="421966"/>
                  </a:lnTo>
                  <a:lnTo>
                    <a:pt x="39142" y="420638"/>
                  </a:lnTo>
                  <a:lnTo>
                    <a:pt x="35934" y="419296"/>
                  </a:lnTo>
                  <a:lnTo>
                    <a:pt x="35207" y="416991"/>
                  </a:lnTo>
                  <a:lnTo>
                    <a:pt x="36133" y="414043"/>
                  </a:lnTo>
                  <a:lnTo>
                    <a:pt x="42219" y="403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24"/>
            <p:cNvSpPr/>
            <p:nvPr>
              <p:custDataLst>
                <p:tags r:id="rId161"/>
              </p:custDataLst>
            </p:nvPr>
          </p:nvSpPr>
          <p:spPr>
            <a:xfrm>
              <a:off x="3384552" y="1968584"/>
              <a:ext cx="12699" cy="316151"/>
            </a:xfrm>
            <a:custGeom>
              <a:avLst/>
              <a:gdLst/>
              <a:ahLst/>
              <a:cxnLst/>
              <a:rect l="0" t="0" r="0" b="0"/>
              <a:pathLst>
                <a:path w="12699" h="316151">
                  <a:moveTo>
                    <a:pt x="6348" y="12616"/>
                  </a:moveTo>
                  <a:lnTo>
                    <a:pt x="6348" y="12616"/>
                  </a:lnTo>
                  <a:lnTo>
                    <a:pt x="2977" y="12616"/>
                  </a:lnTo>
                  <a:lnTo>
                    <a:pt x="1984" y="11910"/>
                  </a:lnTo>
                  <a:lnTo>
                    <a:pt x="1322" y="10734"/>
                  </a:lnTo>
                  <a:lnTo>
                    <a:pt x="172" y="6149"/>
                  </a:lnTo>
                  <a:lnTo>
                    <a:pt x="0" y="0"/>
                  </a:lnTo>
                  <a:lnTo>
                    <a:pt x="3369" y="3312"/>
                  </a:lnTo>
                  <a:lnTo>
                    <a:pt x="8836" y="22246"/>
                  </a:lnTo>
                  <a:lnTo>
                    <a:pt x="11553" y="60311"/>
                  </a:lnTo>
                  <a:lnTo>
                    <a:pt x="12190" y="94962"/>
                  </a:lnTo>
                  <a:lnTo>
                    <a:pt x="11766" y="133881"/>
                  </a:lnTo>
                  <a:lnTo>
                    <a:pt x="9227" y="174697"/>
                  </a:lnTo>
                  <a:lnTo>
                    <a:pt x="7627" y="212593"/>
                  </a:lnTo>
                  <a:lnTo>
                    <a:pt x="6917" y="246839"/>
                  </a:lnTo>
                  <a:lnTo>
                    <a:pt x="7222" y="287097"/>
                  </a:lnTo>
                  <a:lnTo>
                    <a:pt x="10056" y="307806"/>
                  </a:lnTo>
                  <a:lnTo>
                    <a:pt x="9526" y="311009"/>
                  </a:lnTo>
                  <a:lnTo>
                    <a:pt x="6975" y="316150"/>
                  </a:lnTo>
                  <a:lnTo>
                    <a:pt x="6767" y="315867"/>
                  </a:lnTo>
                  <a:lnTo>
                    <a:pt x="6348" y="298468"/>
                  </a:lnTo>
                  <a:lnTo>
                    <a:pt x="6348" y="311036"/>
                  </a:lnTo>
                  <a:lnTo>
                    <a:pt x="12698" y="298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75"/>
          <p:cNvGrpSpPr/>
          <p:nvPr/>
        </p:nvGrpSpPr>
        <p:grpSpPr>
          <a:xfrm>
            <a:off x="3845030" y="2089150"/>
            <a:ext cx="257071" cy="125450"/>
            <a:chOff x="3845030" y="2089150"/>
            <a:chExt cx="257071" cy="125450"/>
          </a:xfrm>
        </p:grpSpPr>
        <p:sp>
          <p:nvSpPr>
            <p:cNvPr id="51" name="SMARTInkShape-325"/>
            <p:cNvSpPr/>
            <p:nvPr>
              <p:custDataLst>
                <p:tags r:id="rId158"/>
              </p:custDataLst>
            </p:nvPr>
          </p:nvSpPr>
          <p:spPr>
            <a:xfrm>
              <a:off x="3863859" y="2165350"/>
              <a:ext cx="238242" cy="49250"/>
            </a:xfrm>
            <a:custGeom>
              <a:avLst/>
              <a:gdLst/>
              <a:ahLst/>
              <a:cxnLst/>
              <a:rect l="0" t="0" r="0" b="0"/>
              <a:pathLst>
                <a:path w="238242" h="49250">
                  <a:moveTo>
                    <a:pt x="22341" y="19050"/>
                  </a:moveTo>
                  <a:lnTo>
                    <a:pt x="22341" y="19050"/>
                  </a:lnTo>
                  <a:lnTo>
                    <a:pt x="4885" y="28484"/>
                  </a:lnTo>
                  <a:lnTo>
                    <a:pt x="471" y="33356"/>
                  </a:lnTo>
                  <a:lnTo>
                    <a:pt x="0" y="35642"/>
                  </a:lnTo>
                  <a:lnTo>
                    <a:pt x="392" y="37873"/>
                  </a:lnTo>
                  <a:lnTo>
                    <a:pt x="1358" y="40065"/>
                  </a:lnTo>
                  <a:lnTo>
                    <a:pt x="19573" y="46522"/>
                  </a:lnTo>
                  <a:lnTo>
                    <a:pt x="58039" y="49249"/>
                  </a:lnTo>
                  <a:lnTo>
                    <a:pt x="94066" y="44774"/>
                  </a:lnTo>
                  <a:lnTo>
                    <a:pt x="134296" y="35531"/>
                  </a:lnTo>
                  <a:lnTo>
                    <a:pt x="178328" y="23847"/>
                  </a:lnTo>
                  <a:lnTo>
                    <a:pt x="224602" y="5440"/>
                  </a:lnTo>
                  <a:lnTo>
                    <a:pt x="2382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26"/>
            <p:cNvSpPr/>
            <p:nvPr>
              <p:custDataLst>
                <p:tags r:id="rId159"/>
              </p:custDataLst>
            </p:nvPr>
          </p:nvSpPr>
          <p:spPr>
            <a:xfrm>
              <a:off x="3845030" y="2089150"/>
              <a:ext cx="193571" cy="19051"/>
            </a:xfrm>
            <a:custGeom>
              <a:avLst/>
              <a:gdLst/>
              <a:ahLst/>
              <a:cxnLst/>
              <a:rect l="0" t="0" r="0" b="0"/>
              <a:pathLst>
                <a:path w="193571" h="19051">
                  <a:moveTo>
                    <a:pt x="9420" y="19050"/>
                  </a:moveTo>
                  <a:lnTo>
                    <a:pt x="9420" y="19050"/>
                  </a:lnTo>
                  <a:lnTo>
                    <a:pt x="0" y="19050"/>
                  </a:lnTo>
                  <a:lnTo>
                    <a:pt x="41633" y="15679"/>
                  </a:lnTo>
                  <a:lnTo>
                    <a:pt x="81681" y="10211"/>
                  </a:lnTo>
                  <a:lnTo>
                    <a:pt x="125924" y="7494"/>
                  </a:lnTo>
                  <a:lnTo>
                    <a:pt x="168501" y="2212"/>
                  </a:lnTo>
                  <a:lnTo>
                    <a:pt x="193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76"/>
          <p:cNvGrpSpPr/>
          <p:nvPr/>
        </p:nvGrpSpPr>
        <p:grpSpPr>
          <a:xfrm>
            <a:off x="4403081" y="1874615"/>
            <a:ext cx="765820" cy="427339"/>
            <a:chOff x="4403081" y="1874615"/>
            <a:chExt cx="765820" cy="427339"/>
          </a:xfrm>
        </p:grpSpPr>
        <p:sp>
          <p:nvSpPr>
            <p:cNvPr id="54" name="SMARTInkShape-327"/>
            <p:cNvSpPr/>
            <p:nvPr>
              <p:custDataLst>
                <p:tags r:id="rId153"/>
              </p:custDataLst>
            </p:nvPr>
          </p:nvSpPr>
          <p:spPr>
            <a:xfrm>
              <a:off x="4760725" y="1976877"/>
              <a:ext cx="166876" cy="244969"/>
            </a:xfrm>
            <a:custGeom>
              <a:avLst/>
              <a:gdLst/>
              <a:ahLst/>
              <a:cxnLst/>
              <a:rect l="0" t="0" r="0" b="0"/>
              <a:pathLst>
                <a:path w="166876" h="244969">
                  <a:moveTo>
                    <a:pt x="166875" y="17023"/>
                  </a:moveTo>
                  <a:lnTo>
                    <a:pt x="166875" y="17023"/>
                  </a:lnTo>
                  <a:lnTo>
                    <a:pt x="153060" y="8234"/>
                  </a:lnTo>
                  <a:lnTo>
                    <a:pt x="143763" y="0"/>
                  </a:lnTo>
                  <a:lnTo>
                    <a:pt x="142295" y="30"/>
                  </a:lnTo>
                  <a:lnTo>
                    <a:pt x="138782" y="1944"/>
                  </a:lnTo>
                  <a:lnTo>
                    <a:pt x="120639" y="20473"/>
                  </a:lnTo>
                  <a:lnTo>
                    <a:pt x="92909" y="64166"/>
                  </a:lnTo>
                  <a:lnTo>
                    <a:pt x="74029" y="97242"/>
                  </a:lnTo>
                  <a:lnTo>
                    <a:pt x="53878" y="133109"/>
                  </a:lnTo>
                  <a:lnTo>
                    <a:pt x="36927" y="166454"/>
                  </a:lnTo>
                  <a:lnTo>
                    <a:pt x="17365" y="207349"/>
                  </a:lnTo>
                  <a:lnTo>
                    <a:pt x="169" y="243092"/>
                  </a:lnTo>
                  <a:lnTo>
                    <a:pt x="0" y="244641"/>
                  </a:lnTo>
                  <a:lnTo>
                    <a:pt x="591" y="244968"/>
                  </a:lnTo>
                  <a:lnTo>
                    <a:pt x="14475" y="239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28"/>
            <p:cNvSpPr/>
            <p:nvPr>
              <p:custDataLst>
                <p:tags r:id="rId154"/>
              </p:custDataLst>
            </p:nvPr>
          </p:nvSpPr>
          <p:spPr>
            <a:xfrm>
              <a:off x="5012842" y="2161692"/>
              <a:ext cx="10009" cy="73509"/>
            </a:xfrm>
            <a:custGeom>
              <a:avLst/>
              <a:gdLst/>
              <a:ahLst/>
              <a:cxnLst/>
              <a:rect l="0" t="0" r="0" b="0"/>
              <a:pathLst>
                <a:path w="10009" h="73509">
                  <a:moveTo>
                    <a:pt x="3658" y="3658"/>
                  </a:moveTo>
                  <a:lnTo>
                    <a:pt x="3658" y="3658"/>
                  </a:lnTo>
                  <a:lnTo>
                    <a:pt x="3658" y="287"/>
                  </a:lnTo>
                  <a:lnTo>
                    <a:pt x="2952" y="0"/>
                  </a:lnTo>
                  <a:lnTo>
                    <a:pt x="287" y="1562"/>
                  </a:lnTo>
                  <a:lnTo>
                    <a:pt x="0" y="2966"/>
                  </a:lnTo>
                  <a:lnTo>
                    <a:pt x="8941" y="36207"/>
                  </a:lnTo>
                  <a:lnTo>
                    <a:pt x="9092" y="55896"/>
                  </a:lnTo>
                  <a:lnTo>
                    <a:pt x="6287" y="67662"/>
                  </a:lnTo>
                  <a:lnTo>
                    <a:pt x="6822" y="69611"/>
                  </a:lnTo>
                  <a:lnTo>
                    <a:pt x="10008" y="7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29"/>
            <p:cNvSpPr/>
            <p:nvPr>
              <p:custDataLst>
                <p:tags r:id="rId155"/>
              </p:custDataLst>
            </p:nvPr>
          </p:nvSpPr>
          <p:spPr>
            <a:xfrm>
              <a:off x="4719194" y="1987811"/>
              <a:ext cx="163957" cy="206655"/>
            </a:xfrm>
            <a:custGeom>
              <a:avLst/>
              <a:gdLst/>
              <a:ahLst/>
              <a:cxnLst/>
              <a:rect l="0" t="0" r="0" b="0"/>
              <a:pathLst>
                <a:path w="163957" h="206655">
                  <a:moveTo>
                    <a:pt x="11556" y="6089"/>
                  </a:moveTo>
                  <a:lnTo>
                    <a:pt x="11556" y="6089"/>
                  </a:lnTo>
                  <a:lnTo>
                    <a:pt x="8185" y="2718"/>
                  </a:lnTo>
                  <a:lnTo>
                    <a:pt x="4648" y="1063"/>
                  </a:lnTo>
                  <a:lnTo>
                    <a:pt x="0" y="0"/>
                  </a:lnTo>
                  <a:lnTo>
                    <a:pt x="26745" y="36390"/>
                  </a:lnTo>
                  <a:lnTo>
                    <a:pt x="55254" y="77783"/>
                  </a:lnTo>
                  <a:lnTo>
                    <a:pt x="92786" y="122425"/>
                  </a:lnTo>
                  <a:lnTo>
                    <a:pt x="125073" y="163561"/>
                  </a:lnTo>
                  <a:lnTo>
                    <a:pt x="152346" y="204948"/>
                  </a:lnTo>
                  <a:lnTo>
                    <a:pt x="154099" y="206395"/>
                  </a:lnTo>
                  <a:lnTo>
                    <a:pt x="155974" y="206654"/>
                  </a:lnTo>
                  <a:lnTo>
                    <a:pt x="163956" y="20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30"/>
            <p:cNvSpPr/>
            <p:nvPr>
              <p:custDataLst>
                <p:tags r:id="rId156"/>
              </p:custDataLst>
            </p:nvPr>
          </p:nvSpPr>
          <p:spPr>
            <a:xfrm>
              <a:off x="5099050" y="2184400"/>
              <a:ext cx="69851" cy="107951"/>
            </a:xfrm>
            <a:custGeom>
              <a:avLst/>
              <a:gdLst/>
              <a:ahLst/>
              <a:cxnLst/>
              <a:rect l="0" t="0" r="0" b="0"/>
              <a:pathLst>
                <a:path w="69851" h="107951">
                  <a:moveTo>
                    <a:pt x="69850" y="0"/>
                  </a:moveTo>
                  <a:lnTo>
                    <a:pt x="69850" y="0"/>
                  </a:lnTo>
                  <a:lnTo>
                    <a:pt x="51552" y="42063"/>
                  </a:lnTo>
                  <a:lnTo>
                    <a:pt x="21930" y="8780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31"/>
            <p:cNvSpPr/>
            <p:nvPr>
              <p:custDataLst>
                <p:tags r:id="rId157"/>
              </p:custDataLst>
            </p:nvPr>
          </p:nvSpPr>
          <p:spPr>
            <a:xfrm>
              <a:off x="4403081" y="1874615"/>
              <a:ext cx="159878" cy="427339"/>
            </a:xfrm>
            <a:custGeom>
              <a:avLst/>
              <a:gdLst/>
              <a:ahLst/>
              <a:cxnLst/>
              <a:rect l="0" t="0" r="0" b="0"/>
              <a:pathLst>
                <a:path w="159878" h="427339">
                  <a:moveTo>
                    <a:pt x="156219" y="55785"/>
                  </a:moveTo>
                  <a:lnTo>
                    <a:pt x="156219" y="55785"/>
                  </a:lnTo>
                  <a:lnTo>
                    <a:pt x="156924" y="41282"/>
                  </a:lnTo>
                  <a:lnTo>
                    <a:pt x="159877" y="28361"/>
                  </a:lnTo>
                  <a:lnTo>
                    <a:pt x="158315" y="19843"/>
                  </a:lnTo>
                  <a:lnTo>
                    <a:pt x="153387" y="13235"/>
                  </a:lnTo>
                  <a:lnTo>
                    <a:pt x="145788" y="7946"/>
                  </a:lnTo>
                  <a:lnTo>
                    <a:pt x="135355" y="3243"/>
                  </a:lnTo>
                  <a:lnTo>
                    <a:pt x="110840" y="0"/>
                  </a:lnTo>
                  <a:lnTo>
                    <a:pt x="67475" y="5722"/>
                  </a:lnTo>
                  <a:lnTo>
                    <a:pt x="58957" y="7593"/>
                  </a:lnTo>
                  <a:lnTo>
                    <a:pt x="52572" y="10957"/>
                  </a:lnTo>
                  <a:lnTo>
                    <a:pt x="43596" y="20339"/>
                  </a:lnTo>
                  <a:lnTo>
                    <a:pt x="34576" y="34150"/>
                  </a:lnTo>
                  <a:lnTo>
                    <a:pt x="34202" y="39245"/>
                  </a:lnTo>
                  <a:lnTo>
                    <a:pt x="37548" y="50551"/>
                  </a:lnTo>
                  <a:lnTo>
                    <a:pt x="70146" y="96471"/>
                  </a:lnTo>
                  <a:lnTo>
                    <a:pt x="90652" y="140278"/>
                  </a:lnTo>
                  <a:lnTo>
                    <a:pt x="93917" y="158954"/>
                  </a:lnTo>
                  <a:lnTo>
                    <a:pt x="90664" y="174310"/>
                  </a:lnTo>
                  <a:lnTo>
                    <a:pt x="74158" y="198226"/>
                  </a:lnTo>
                  <a:lnTo>
                    <a:pt x="51393" y="219815"/>
                  </a:lnTo>
                  <a:lnTo>
                    <a:pt x="26773" y="232876"/>
                  </a:lnTo>
                  <a:lnTo>
                    <a:pt x="8347" y="237843"/>
                  </a:lnTo>
                  <a:lnTo>
                    <a:pt x="4721" y="237835"/>
                  </a:lnTo>
                  <a:lnTo>
                    <a:pt x="2304" y="237124"/>
                  </a:lnTo>
                  <a:lnTo>
                    <a:pt x="692" y="235944"/>
                  </a:lnTo>
                  <a:lnTo>
                    <a:pt x="323" y="234452"/>
                  </a:lnTo>
                  <a:lnTo>
                    <a:pt x="783" y="232752"/>
                  </a:lnTo>
                  <a:lnTo>
                    <a:pt x="1795" y="230913"/>
                  </a:lnTo>
                  <a:lnTo>
                    <a:pt x="3880" y="229687"/>
                  </a:lnTo>
                  <a:lnTo>
                    <a:pt x="9961" y="228325"/>
                  </a:lnTo>
                  <a:lnTo>
                    <a:pt x="17367" y="229601"/>
                  </a:lnTo>
                  <a:lnTo>
                    <a:pt x="33620" y="236169"/>
                  </a:lnTo>
                  <a:lnTo>
                    <a:pt x="40112" y="243905"/>
                  </a:lnTo>
                  <a:lnTo>
                    <a:pt x="42831" y="248932"/>
                  </a:lnTo>
                  <a:lnTo>
                    <a:pt x="43970" y="260161"/>
                  </a:lnTo>
                  <a:lnTo>
                    <a:pt x="43287" y="266119"/>
                  </a:lnTo>
                  <a:lnTo>
                    <a:pt x="23258" y="305977"/>
                  </a:lnTo>
                  <a:lnTo>
                    <a:pt x="6012" y="346271"/>
                  </a:lnTo>
                  <a:lnTo>
                    <a:pt x="0" y="377667"/>
                  </a:lnTo>
                  <a:lnTo>
                    <a:pt x="1590" y="402570"/>
                  </a:lnTo>
                  <a:lnTo>
                    <a:pt x="8473" y="414758"/>
                  </a:lnTo>
                  <a:lnTo>
                    <a:pt x="17882" y="423468"/>
                  </a:lnTo>
                  <a:lnTo>
                    <a:pt x="26767" y="427338"/>
                  </a:lnTo>
                  <a:lnTo>
                    <a:pt x="49816" y="426147"/>
                  </a:lnTo>
                  <a:lnTo>
                    <a:pt x="94984" y="412942"/>
                  </a:lnTo>
                  <a:lnTo>
                    <a:pt x="149869" y="385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77"/>
          <p:cNvGrpSpPr/>
          <p:nvPr/>
        </p:nvGrpSpPr>
        <p:grpSpPr>
          <a:xfrm>
            <a:off x="5441950" y="1962150"/>
            <a:ext cx="495301" cy="349251"/>
            <a:chOff x="5441950" y="1962150"/>
            <a:chExt cx="495301" cy="349251"/>
          </a:xfrm>
        </p:grpSpPr>
        <p:sp>
          <p:nvSpPr>
            <p:cNvPr id="60" name="SMARTInkShape-332"/>
            <p:cNvSpPr/>
            <p:nvPr>
              <p:custDataLst>
                <p:tags r:id="rId149"/>
              </p:custDataLst>
            </p:nvPr>
          </p:nvSpPr>
          <p:spPr>
            <a:xfrm>
              <a:off x="5441950" y="1962150"/>
              <a:ext cx="165101" cy="250647"/>
            </a:xfrm>
            <a:custGeom>
              <a:avLst/>
              <a:gdLst/>
              <a:ahLst/>
              <a:cxnLst/>
              <a:rect l="0" t="0" r="0" b="0"/>
              <a:pathLst>
                <a:path w="165101" h="250647">
                  <a:moveTo>
                    <a:pt x="0" y="0"/>
                  </a:moveTo>
                  <a:lnTo>
                    <a:pt x="0" y="0"/>
                  </a:lnTo>
                  <a:lnTo>
                    <a:pt x="32507" y="39693"/>
                  </a:lnTo>
                  <a:lnTo>
                    <a:pt x="60040" y="86785"/>
                  </a:lnTo>
                  <a:lnTo>
                    <a:pt x="77719" y="122532"/>
                  </a:lnTo>
                  <a:lnTo>
                    <a:pt x="94985" y="157705"/>
                  </a:lnTo>
                  <a:lnTo>
                    <a:pt x="118690" y="203596"/>
                  </a:lnTo>
                  <a:lnTo>
                    <a:pt x="149405" y="250028"/>
                  </a:lnTo>
                  <a:lnTo>
                    <a:pt x="151109" y="250646"/>
                  </a:lnTo>
                  <a:lnTo>
                    <a:pt x="152950" y="250353"/>
                  </a:lnTo>
                  <a:lnTo>
                    <a:pt x="154883" y="249452"/>
                  </a:lnTo>
                  <a:lnTo>
                    <a:pt x="1651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33"/>
            <p:cNvSpPr/>
            <p:nvPr>
              <p:custDataLst>
                <p:tags r:id="rId150"/>
              </p:custDataLst>
            </p:nvPr>
          </p:nvSpPr>
          <p:spPr>
            <a:xfrm>
              <a:off x="5445131" y="1974850"/>
              <a:ext cx="219070" cy="273051"/>
            </a:xfrm>
            <a:custGeom>
              <a:avLst/>
              <a:gdLst/>
              <a:ahLst/>
              <a:cxnLst/>
              <a:rect l="0" t="0" r="0" b="0"/>
              <a:pathLst>
                <a:path w="219070" h="273051">
                  <a:moveTo>
                    <a:pt x="219069" y="0"/>
                  </a:moveTo>
                  <a:lnTo>
                    <a:pt x="219069" y="0"/>
                  </a:lnTo>
                  <a:lnTo>
                    <a:pt x="198021" y="0"/>
                  </a:lnTo>
                  <a:lnTo>
                    <a:pt x="180377" y="6742"/>
                  </a:lnTo>
                  <a:lnTo>
                    <a:pt x="150382" y="33213"/>
                  </a:lnTo>
                  <a:lnTo>
                    <a:pt x="124242" y="67226"/>
                  </a:lnTo>
                  <a:lnTo>
                    <a:pt x="90313" y="112425"/>
                  </a:lnTo>
                  <a:lnTo>
                    <a:pt x="65888" y="144981"/>
                  </a:lnTo>
                  <a:lnTo>
                    <a:pt x="42804" y="178266"/>
                  </a:lnTo>
                  <a:lnTo>
                    <a:pt x="15617" y="221212"/>
                  </a:lnTo>
                  <a:lnTo>
                    <a:pt x="2389" y="248048"/>
                  </a:lnTo>
                  <a:lnTo>
                    <a:pt x="0" y="259116"/>
                  </a:lnTo>
                  <a:lnTo>
                    <a:pt x="3169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34"/>
            <p:cNvSpPr/>
            <p:nvPr>
              <p:custDataLst>
                <p:tags r:id="rId151"/>
              </p:custDataLst>
            </p:nvPr>
          </p:nvSpPr>
          <p:spPr>
            <a:xfrm>
              <a:off x="5664200" y="2163485"/>
              <a:ext cx="120651" cy="114716"/>
            </a:xfrm>
            <a:custGeom>
              <a:avLst/>
              <a:gdLst/>
              <a:ahLst/>
              <a:cxnLst/>
              <a:rect l="0" t="0" r="0" b="0"/>
              <a:pathLst>
                <a:path w="120651" h="114716">
                  <a:moveTo>
                    <a:pt x="0" y="33615"/>
                  </a:moveTo>
                  <a:lnTo>
                    <a:pt x="0" y="33615"/>
                  </a:lnTo>
                  <a:lnTo>
                    <a:pt x="0" y="24777"/>
                  </a:lnTo>
                  <a:lnTo>
                    <a:pt x="6742" y="15317"/>
                  </a:lnTo>
                  <a:lnTo>
                    <a:pt x="21048" y="6948"/>
                  </a:lnTo>
                  <a:lnTo>
                    <a:pt x="38692" y="0"/>
                  </a:lnTo>
                  <a:lnTo>
                    <a:pt x="60696" y="215"/>
                  </a:lnTo>
                  <a:lnTo>
                    <a:pt x="74978" y="4747"/>
                  </a:lnTo>
                  <a:lnTo>
                    <a:pt x="76796" y="8725"/>
                  </a:lnTo>
                  <a:lnTo>
                    <a:pt x="76936" y="20671"/>
                  </a:lnTo>
                  <a:lnTo>
                    <a:pt x="69001" y="35388"/>
                  </a:lnTo>
                  <a:lnTo>
                    <a:pt x="34329" y="79135"/>
                  </a:lnTo>
                  <a:lnTo>
                    <a:pt x="12456" y="103353"/>
                  </a:lnTo>
                  <a:lnTo>
                    <a:pt x="11126" y="106213"/>
                  </a:lnTo>
                  <a:lnTo>
                    <a:pt x="10945" y="108825"/>
                  </a:lnTo>
                  <a:lnTo>
                    <a:pt x="11530" y="111271"/>
                  </a:lnTo>
                  <a:lnTo>
                    <a:pt x="13331" y="112903"/>
                  </a:lnTo>
                  <a:lnTo>
                    <a:pt x="19095" y="114715"/>
                  </a:lnTo>
                  <a:lnTo>
                    <a:pt x="55962" y="102159"/>
                  </a:lnTo>
                  <a:lnTo>
                    <a:pt x="99249" y="89645"/>
                  </a:lnTo>
                  <a:lnTo>
                    <a:pt x="120650" y="84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35"/>
            <p:cNvSpPr/>
            <p:nvPr>
              <p:custDataLst>
                <p:tags r:id="rId152"/>
              </p:custDataLst>
            </p:nvPr>
          </p:nvSpPr>
          <p:spPr>
            <a:xfrm>
              <a:off x="5870568" y="2235200"/>
              <a:ext cx="66683" cy="76201"/>
            </a:xfrm>
            <a:custGeom>
              <a:avLst/>
              <a:gdLst/>
              <a:ahLst/>
              <a:cxnLst/>
              <a:rect l="0" t="0" r="0" b="0"/>
              <a:pathLst>
                <a:path w="66683" h="76201">
                  <a:moveTo>
                    <a:pt x="66682" y="0"/>
                  </a:moveTo>
                  <a:lnTo>
                    <a:pt x="66682" y="0"/>
                  </a:lnTo>
                  <a:lnTo>
                    <a:pt x="63311" y="0"/>
                  </a:lnTo>
                  <a:lnTo>
                    <a:pt x="59775" y="1881"/>
                  </a:lnTo>
                  <a:lnTo>
                    <a:pt x="54439" y="7186"/>
                  </a:lnTo>
                  <a:lnTo>
                    <a:pt x="15537" y="53932"/>
                  </a:lnTo>
                  <a:lnTo>
                    <a:pt x="2374" y="67015"/>
                  </a:lnTo>
                  <a:lnTo>
                    <a:pt x="526" y="70077"/>
                  </a:lnTo>
                  <a:lnTo>
                    <a:pt x="0" y="72118"/>
                  </a:lnTo>
                  <a:lnTo>
                    <a:pt x="355" y="73478"/>
                  </a:lnTo>
                  <a:lnTo>
                    <a:pt x="318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78"/>
          <p:cNvGrpSpPr/>
          <p:nvPr/>
        </p:nvGrpSpPr>
        <p:grpSpPr>
          <a:xfrm>
            <a:off x="6330950" y="2197100"/>
            <a:ext cx="571501" cy="133351"/>
            <a:chOff x="6330950" y="2197100"/>
            <a:chExt cx="571501" cy="133351"/>
          </a:xfrm>
        </p:grpSpPr>
        <p:sp>
          <p:nvSpPr>
            <p:cNvPr id="65" name="SMARTInkShape-336"/>
            <p:cNvSpPr/>
            <p:nvPr>
              <p:custDataLst>
                <p:tags r:id="rId146"/>
              </p:custDataLst>
            </p:nvPr>
          </p:nvSpPr>
          <p:spPr>
            <a:xfrm>
              <a:off x="6330950" y="224155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26679" y="15348"/>
                  </a:lnTo>
                  <a:lnTo>
                    <a:pt x="73296" y="4017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37"/>
            <p:cNvSpPr/>
            <p:nvPr>
              <p:custDataLst>
                <p:tags r:id="rId147"/>
              </p:custDataLst>
            </p:nvPr>
          </p:nvSpPr>
          <p:spPr>
            <a:xfrm>
              <a:off x="6531661" y="2197100"/>
              <a:ext cx="27890" cy="12701"/>
            </a:xfrm>
            <a:custGeom>
              <a:avLst/>
              <a:gdLst/>
              <a:ahLst/>
              <a:cxnLst/>
              <a:rect l="0" t="0" r="0" b="0"/>
              <a:pathLst>
                <a:path w="27890" h="12701">
                  <a:moveTo>
                    <a:pt x="8839" y="12700"/>
                  </a:moveTo>
                  <a:lnTo>
                    <a:pt x="8839" y="12700"/>
                  </a:lnTo>
                  <a:lnTo>
                    <a:pt x="0" y="12700"/>
                  </a:lnTo>
                  <a:lnTo>
                    <a:pt x="124" y="11289"/>
                  </a:lnTo>
                  <a:lnTo>
                    <a:pt x="4025" y="5958"/>
                  </a:lnTo>
                  <a:lnTo>
                    <a:pt x="12344" y="2648"/>
                  </a:lnTo>
                  <a:lnTo>
                    <a:pt x="278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38"/>
            <p:cNvSpPr/>
            <p:nvPr>
              <p:custDataLst>
                <p:tags r:id="rId148"/>
              </p:custDataLst>
            </p:nvPr>
          </p:nvSpPr>
          <p:spPr>
            <a:xfrm>
              <a:off x="6769100" y="2216150"/>
              <a:ext cx="133351" cy="114301"/>
            </a:xfrm>
            <a:custGeom>
              <a:avLst/>
              <a:gdLst/>
              <a:ahLst/>
              <a:cxnLst/>
              <a:rect l="0" t="0" r="0" b="0"/>
              <a:pathLst>
                <a:path w="133351" h="114301">
                  <a:moveTo>
                    <a:pt x="133350" y="0"/>
                  </a:moveTo>
                  <a:lnTo>
                    <a:pt x="133350" y="0"/>
                  </a:lnTo>
                  <a:lnTo>
                    <a:pt x="88537" y="42716"/>
                  </a:lnTo>
                  <a:lnTo>
                    <a:pt x="43830" y="8333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339"/>
          <p:cNvSpPr/>
          <p:nvPr>
            <p:custDataLst>
              <p:tags r:id="rId1"/>
            </p:custDataLst>
          </p:nvPr>
        </p:nvSpPr>
        <p:spPr>
          <a:xfrm>
            <a:off x="6807200" y="2197100"/>
            <a:ext cx="20870" cy="25401"/>
          </a:xfrm>
          <a:custGeom>
            <a:avLst/>
            <a:gdLst/>
            <a:ahLst/>
            <a:cxnLst/>
            <a:rect l="0" t="0" r="0" b="0"/>
            <a:pathLst>
              <a:path w="20870" h="25401">
                <a:moveTo>
                  <a:pt x="12700" y="0"/>
                </a:moveTo>
                <a:lnTo>
                  <a:pt x="12700" y="0"/>
                </a:lnTo>
                <a:lnTo>
                  <a:pt x="20869" y="0"/>
                </a:lnTo>
                <a:lnTo>
                  <a:pt x="20263" y="0"/>
                </a:lnTo>
                <a:lnTo>
                  <a:pt x="16038" y="3371"/>
                </a:lnTo>
                <a:lnTo>
                  <a:pt x="14184" y="6908"/>
                </a:lnTo>
                <a:lnTo>
                  <a:pt x="13689" y="8838"/>
                </a:lnTo>
                <a:lnTo>
                  <a:pt x="0" y="2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SMARTInkShape-Group80"/>
          <p:cNvGrpSpPr/>
          <p:nvPr/>
        </p:nvGrpSpPr>
        <p:grpSpPr>
          <a:xfrm>
            <a:off x="7188200" y="1962150"/>
            <a:ext cx="582848" cy="465443"/>
            <a:chOff x="7188200" y="1962150"/>
            <a:chExt cx="582848" cy="465443"/>
          </a:xfrm>
        </p:grpSpPr>
        <p:sp>
          <p:nvSpPr>
            <p:cNvPr id="70" name="SMARTInkShape-340"/>
            <p:cNvSpPr/>
            <p:nvPr>
              <p:custDataLst>
                <p:tags r:id="rId142"/>
              </p:custDataLst>
            </p:nvPr>
          </p:nvSpPr>
          <p:spPr>
            <a:xfrm>
              <a:off x="7194550" y="2012950"/>
              <a:ext cx="177801" cy="264065"/>
            </a:xfrm>
            <a:custGeom>
              <a:avLst/>
              <a:gdLst/>
              <a:ahLst/>
              <a:cxnLst/>
              <a:rect l="0" t="0" r="0" b="0"/>
              <a:pathLst>
                <a:path w="177801" h="264065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0970" y="37590"/>
                  </a:lnTo>
                  <a:lnTo>
                    <a:pt x="40785" y="82007"/>
                  </a:lnTo>
                  <a:lnTo>
                    <a:pt x="61165" y="116881"/>
                  </a:lnTo>
                  <a:lnTo>
                    <a:pt x="82453" y="149784"/>
                  </a:lnTo>
                  <a:lnTo>
                    <a:pt x="114271" y="194194"/>
                  </a:lnTo>
                  <a:lnTo>
                    <a:pt x="146514" y="240383"/>
                  </a:lnTo>
                  <a:lnTo>
                    <a:pt x="163143" y="264064"/>
                  </a:lnTo>
                  <a:lnTo>
                    <a:pt x="165206" y="262826"/>
                  </a:lnTo>
                  <a:lnTo>
                    <a:pt x="1778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41"/>
            <p:cNvSpPr/>
            <p:nvPr>
              <p:custDataLst>
                <p:tags r:id="rId143"/>
              </p:custDataLst>
            </p:nvPr>
          </p:nvSpPr>
          <p:spPr>
            <a:xfrm>
              <a:off x="7188200" y="1962150"/>
              <a:ext cx="228601" cy="375221"/>
            </a:xfrm>
            <a:custGeom>
              <a:avLst/>
              <a:gdLst/>
              <a:ahLst/>
              <a:cxnLst/>
              <a:rect l="0" t="0" r="0" b="0"/>
              <a:pathLst>
                <a:path w="228601" h="375221">
                  <a:moveTo>
                    <a:pt x="228600" y="0"/>
                  </a:moveTo>
                  <a:lnTo>
                    <a:pt x="228600" y="0"/>
                  </a:lnTo>
                  <a:lnTo>
                    <a:pt x="215116" y="0"/>
                  </a:lnTo>
                  <a:lnTo>
                    <a:pt x="202851" y="5644"/>
                  </a:lnTo>
                  <a:lnTo>
                    <a:pt x="188229" y="19442"/>
                  </a:lnTo>
                  <a:lnTo>
                    <a:pt x="156901" y="65733"/>
                  </a:lnTo>
                  <a:lnTo>
                    <a:pt x="135586" y="111294"/>
                  </a:lnTo>
                  <a:lnTo>
                    <a:pt x="124963" y="135579"/>
                  </a:lnTo>
                  <a:lnTo>
                    <a:pt x="114352" y="160236"/>
                  </a:lnTo>
                  <a:lnTo>
                    <a:pt x="103752" y="185141"/>
                  </a:lnTo>
                  <a:lnTo>
                    <a:pt x="92451" y="210210"/>
                  </a:lnTo>
                  <a:lnTo>
                    <a:pt x="80684" y="235390"/>
                  </a:lnTo>
                  <a:lnTo>
                    <a:pt x="57026" y="282418"/>
                  </a:lnTo>
                  <a:lnTo>
                    <a:pt x="34752" y="319782"/>
                  </a:lnTo>
                  <a:lnTo>
                    <a:pt x="8328" y="362322"/>
                  </a:lnTo>
                  <a:lnTo>
                    <a:pt x="2467" y="374447"/>
                  </a:lnTo>
                  <a:lnTo>
                    <a:pt x="1645" y="375220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42"/>
            <p:cNvSpPr/>
            <p:nvPr>
              <p:custDataLst>
                <p:tags r:id="rId144"/>
              </p:custDataLst>
            </p:nvPr>
          </p:nvSpPr>
          <p:spPr>
            <a:xfrm>
              <a:off x="7373245" y="2266950"/>
              <a:ext cx="119756" cy="98971"/>
            </a:xfrm>
            <a:custGeom>
              <a:avLst/>
              <a:gdLst/>
              <a:ahLst/>
              <a:cxnLst/>
              <a:rect l="0" t="0" r="0" b="0"/>
              <a:pathLst>
                <a:path w="119756" h="98971">
                  <a:moveTo>
                    <a:pt x="18155" y="0"/>
                  </a:moveTo>
                  <a:lnTo>
                    <a:pt x="18155" y="0"/>
                  </a:lnTo>
                  <a:lnTo>
                    <a:pt x="11413" y="6742"/>
                  </a:lnTo>
                  <a:lnTo>
                    <a:pt x="8103" y="15696"/>
                  </a:lnTo>
                  <a:lnTo>
                    <a:pt x="5688" y="54826"/>
                  </a:lnTo>
                  <a:lnTo>
                    <a:pt x="3642" y="78099"/>
                  </a:lnTo>
                  <a:lnTo>
                    <a:pt x="0" y="91862"/>
                  </a:lnTo>
                  <a:lnTo>
                    <a:pt x="407" y="91580"/>
                  </a:lnTo>
                  <a:lnTo>
                    <a:pt x="20794" y="45520"/>
                  </a:lnTo>
                  <a:lnTo>
                    <a:pt x="32028" y="30109"/>
                  </a:lnTo>
                  <a:lnTo>
                    <a:pt x="44076" y="20908"/>
                  </a:lnTo>
                  <a:lnTo>
                    <a:pt x="56486" y="16348"/>
                  </a:lnTo>
                  <a:lnTo>
                    <a:pt x="62759" y="15132"/>
                  </a:lnTo>
                  <a:lnTo>
                    <a:pt x="88443" y="20163"/>
                  </a:lnTo>
                  <a:lnTo>
                    <a:pt x="95353" y="24731"/>
                  </a:lnTo>
                  <a:lnTo>
                    <a:pt x="104911" y="37332"/>
                  </a:lnTo>
                  <a:lnTo>
                    <a:pt x="110889" y="56923"/>
                  </a:lnTo>
                  <a:lnTo>
                    <a:pt x="112202" y="81799"/>
                  </a:lnTo>
                  <a:lnTo>
                    <a:pt x="107872" y="98714"/>
                  </a:lnTo>
                  <a:lnTo>
                    <a:pt x="109011" y="98970"/>
                  </a:lnTo>
                  <a:lnTo>
                    <a:pt x="11975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43"/>
            <p:cNvSpPr/>
            <p:nvPr>
              <p:custDataLst>
                <p:tags r:id="rId145"/>
              </p:custDataLst>
            </p:nvPr>
          </p:nvSpPr>
          <p:spPr>
            <a:xfrm>
              <a:off x="7639050" y="1978718"/>
              <a:ext cx="131998" cy="448875"/>
            </a:xfrm>
            <a:custGeom>
              <a:avLst/>
              <a:gdLst/>
              <a:ahLst/>
              <a:cxnLst/>
              <a:rect l="0" t="0" r="0" b="0"/>
              <a:pathLst>
                <a:path w="131998" h="448875">
                  <a:moveTo>
                    <a:pt x="0" y="15182"/>
                  </a:moveTo>
                  <a:lnTo>
                    <a:pt x="0" y="15182"/>
                  </a:lnTo>
                  <a:lnTo>
                    <a:pt x="8839" y="876"/>
                  </a:lnTo>
                  <a:lnTo>
                    <a:pt x="11537" y="0"/>
                  </a:lnTo>
                  <a:lnTo>
                    <a:pt x="40150" y="5387"/>
                  </a:lnTo>
                  <a:lnTo>
                    <a:pt x="65597" y="17924"/>
                  </a:lnTo>
                  <a:lnTo>
                    <a:pt x="94382" y="41786"/>
                  </a:lnTo>
                  <a:lnTo>
                    <a:pt x="115140" y="77941"/>
                  </a:lnTo>
                  <a:lnTo>
                    <a:pt x="119847" y="103753"/>
                  </a:lnTo>
                  <a:lnTo>
                    <a:pt x="120115" y="116562"/>
                  </a:lnTo>
                  <a:lnTo>
                    <a:pt x="112886" y="142085"/>
                  </a:lnTo>
                  <a:lnTo>
                    <a:pt x="88620" y="186221"/>
                  </a:lnTo>
                  <a:lnTo>
                    <a:pt x="60114" y="223057"/>
                  </a:lnTo>
                  <a:lnTo>
                    <a:pt x="58467" y="230102"/>
                  </a:lnTo>
                  <a:lnTo>
                    <a:pt x="59439" y="233956"/>
                  </a:lnTo>
                  <a:lnTo>
                    <a:pt x="67375" y="250282"/>
                  </a:lnTo>
                  <a:lnTo>
                    <a:pt x="69455" y="257960"/>
                  </a:lnTo>
                  <a:lnTo>
                    <a:pt x="75299" y="266954"/>
                  </a:lnTo>
                  <a:lnTo>
                    <a:pt x="85795" y="280397"/>
                  </a:lnTo>
                  <a:lnTo>
                    <a:pt x="104680" y="321125"/>
                  </a:lnTo>
                  <a:lnTo>
                    <a:pt x="121639" y="360628"/>
                  </a:lnTo>
                  <a:lnTo>
                    <a:pt x="131997" y="407665"/>
                  </a:lnTo>
                  <a:lnTo>
                    <a:pt x="128985" y="419159"/>
                  </a:lnTo>
                  <a:lnTo>
                    <a:pt x="122237" y="428972"/>
                  </a:lnTo>
                  <a:lnTo>
                    <a:pt x="97993" y="447702"/>
                  </a:lnTo>
                  <a:lnTo>
                    <a:pt x="93551" y="448874"/>
                  </a:lnTo>
                  <a:lnTo>
                    <a:pt x="84853" y="448293"/>
                  </a:lnTo>
                  <a:lnTo>
                    <a:pt x="78164" y="445683"/>
                  </a:lnTo>
                  <a:lnTo>
                    <a:pt x="69850" y="440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344"/>
          <p:cNvSpPr/>
          <p:nvPr>
            <p:custDataLst>
              <p:tags r:id="rId2"/>
            </p:custDataLst>
          </p:nvPr>
        </p:nvSpPr>
        <p:spPr>
          <a:xfrm>
            <a:off x="8318762" y="2148446"/>
            <a:ext cx="495039" cy="183540"/>
          </a:xfrm>
          <a:custGeom>
            <a:avLst/>
            <a:gdLst/>
            <a:ahLst/>
            <a:cxnLst/>
            <a:rect l="0" t="0" r="0" b="0"/>
            <a:pathLst>
              <a:path w="495039" h="183540">
                <a:moveTo>
                  <a:pt x="6088" y="182004"/>
                </a:moveTo>
                <a:lnTo>
                  <a:pt x="6088" y="182004"/>
                </a:lnTo>
                <a:lnTo>
                  <a:pt x="0" y="182004"/>
                </a:lnTo>
                <a:lnTo>
                  <a:pt x="3186" y="182004"/>
                </a:lnTo>
                <a:lnTo>
                  <a:pt x="8599" y="168520"/>
                </a:lnTo>
                <a:lnTo>
                  <a:pt x="18042" y="133166"/>
                </a:lnTo>
                <a:lnTo>
                  <a:pt x="31391" y="101032"/>
                </a:lnTo>
                <a:lnTo>
                  <a:pt x="49790" y="67700"/>
                </a:lnTo>
                <a:lnTo>
                  <a:pt x="83242" y="27251"/>
                </a:lnTo>
                <a:lnTo>
                  <a:pt x="105054" y="8803"/>
                </a:lnTo>
                <a:lnTo>
                  <a:pt x="128390" y="1074"/>
                </a:lnTo>
                <a:lnTo>
                  <a:pt x="140539" y="0"/>
                </a:lnTo>
                <a:lnTo>
                  <a:pt x="165327" y="8215"/>
                </a:lnTo>
                <a:lnTo>
                  <a:pt x="177864" y="15345"/>
                </a:lnTo>
                <a:lnTo>
                  <a:pt x="212364" y="55718"/>
                </a:lnTo>
                <a:lnTo>
                  <a:pt x="234173" y="88012"/>
                </a:lnTo>
                <a:lnTo>
                  <a:pt x="264404" y="132282"/>
                </a:lnTo>
                <a:lnTo>
                  <a:pt x="296531" y="172104"/>
                </a:lnTo>
                <a:lnTo>
                  <a:pt x="310151" y="181132"/>
                </a:lnTo>
                <a:lnTo>
                  <a:pt x="316747" y="183539"/>
                </a:lnTo>
                <a:lnTo>
                  <a:pt x="323261" y="182322"/>
                </a:lnTo>
                <a:lnTo>
                  <a:pt x="336142" y="173443"/>
                </a:lnTo>
                <a:lnTo>
                  <a:pt x="376807" y="129798"/>
                </a:lnTo>
                <a:lnTo>
                  <a:pt x="421847" y="83877"/>
                </a:lnTo>
                <a:lnTo>
                  <a:pt x="460277" y="50787"/>
                </a:lnTo>
                <a:lnTo>
                  <a:pt x="463831" y="49602"/>
                </a:lnTo>
                <a:lnTo>
                  <a:pt x="465767" y="49286"/>
                </a:lnTo>
                <a:lnTo>
                  <a:pt x="471681" y="52698"/>
                </a:lnTo>
                <a:lnTo>
                  <a:pt x="495038" y="6770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SMARTInkShape-Group82"/>
          <p:cNvGrpSpPr/>
          <p:nvPr/>
        </p:nvGrpSpPr>
        <p:grpSpPr>
          <a:xfrm>
            <a:off x="9048750" y="1926742"/>
            <a:ext cx="1246041" cy="611372"/>
            <a:chOff x="9048750" y="1926742"/>
            <a:chExt cx="1246041" cy="611372"/>
          </a:xfrm>
        </p:grpSpPr>
        <p:sp>
          <p:nvSpPr>
            <p:cNvPr id="76" name="SMARTInkShape-345"/>
            <p:cNvSpPr/>
            <p:nvPr>
              <p:custDataLst>
                <p:tags r:id="rId135"/>
              </p:custDataLst>
            </p:nvPr>
          </p:nvSpPr>
          <p:spPr>
            <a:xfrm>
              <a:off x="9048750" y="2052456"/>
              <a:ext cx="302145" cy="411589"/>
            </a:xfrm>
            <a:custGeom>
              <a:avLst/>
              <a:gdLst/>
              <a:ahLst/>
              <a:cxnLst/>
              <a:rect l="0" t="0" r="0" b="0"/>
              <a:pathLst>
                <a:path w="302145" h="411589">
                  <a:moveTo>
                    <a:pt x="0" y="17644"/>
                  </a:moveTo>
                  <a:lnTo>
                    <a:pt x="0" y="17644"/>
                  </a:lnTo>
                  <a:lnTo>
                    <a:pt x="0" y="0"/>
                  </a:lnTo>
                  <a:lnTo>
                    <a:pt x="3763" y="1100"/>
                  </a:lnTo>
                  <a:lnTo>
                    <a:pt x="11933" y="5686"/>
                  </a:lnTo>
                  <a:lnTo>
                    <a:pt x="22585" y="17158"/>
                  </a:lnTo>
                  <a:lnTo>
                    <a:pt x="48519" y="53061"/>
                  </a:lnTo>
                  <a:lnTo>
                    <a:pt x="79287" y="98694"/>
                  </a:lnTo>
                  <a:lnTo>
                    <a:pt x="106735" y="135981"/>
                  </a:lnTo>
                  <a:lnTo>
                    <a:pt x="139159" y="178188"/>
                  </a:lnTo>
                  <a:lnTo>
                    <a:pt x="157684" y="202285"/>
                  </a:lnTo>
                  <a:lnTo>
                    <a:pt x="177089" y="227521"/>
                  </a:lnTo>
                  <a:lnTo>
                    <a:pt x="215584" y="274376"/>
                  </a:lnTo>
                  <a:lnTo>
                    <a:pt x="250331" y="316603"/>
                  </a:lnTo>
                  <a:lnTo>
                    <a:pt x="275182" y="351833"/>
                  </a:lnTo>
                  <a:lnTo>
                    <a:pt x="298218" y="397367"/>
                  </a:lnTo>
                  <a:lnTo>
                    <a:pt x="301875" y="408190"/>
                  </a:lnTo>
                  <a:lnTo>
                    <a:pt x="302144" y="410652"/>
                  </a:lnTo>
                  <a:lnTo>
                    <a:pt x="301619" y="411588"/>
                  </a:lnTo>
                  <a:lnTo>
                    <a:pt x="300562" y="411507"/>
                  </a:lnTo>
                  <a:lnTo>
                    <a:pt x="279400" y="392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46"/>
            <p:cNvSpPr/>
            <p:nvPr>
              <p:custDataLst>
                <p:tags r:id="rId136"/>
              </p:custDataLst>
            </p:nvPr>
          </p:nvSpPr>
          <p:spPr>
            <a:xfrm>
              <a:off x="9105900" y="2064057"/>
              <a:ext cx="190240" cy="445661"/>
            </a:xfrm>
            <a:custGeom>
              <a:avLst/>
              <a:gdLst/>
              <a:ahLst/>
              <a:cxnLst/>
              <a:rect l="0" t="0" r="0" b="0"/>
              <a:pathLst>
                <a:path w="190240" h="445661">
                  <a:moveTo>
                    <a:pt x="184150" y="18743"/>
                  </a:moveTo>
                  <a:lnTo>
                    <a:pt x="184150" y="18743"/>
                  </a:lnTo>
                  <a:lnTo>
                    <a:pt x="189617" y="7808"/>
                  </a:lnTo>
                  <a:lnTo>
                    <a:pt x="190239" y="3195"/>
                  </a:lnTo>
                  <a:lnTo>
                    <a:pt x="189619" y="2028"/>
                  </a:lnTo>
                  <a:lnTo>
                    <a:pt x="188502" y="1249"/>
                  </a:lnTo>
                  <a:lnTo>
                    <a:pt x="183559" y="154"/>
                  </a:lnTo>
                  <a:lnTo>
                    <a:pt x="181639" y="0"/>
                  </a:lnTo>
                  <a:lnTo>
                    <a:pt x="179654" y="2015"/>
                  </a:lnTo>
                  <a:lnTo>
                    <a:pt x="165928" y="36348"/>
                  </a:lnTo>
                  <a:lnTo>
                    <a:pt x="156295" y="66549"/>
                  </a:lnTo>
                  <a:lnTo>
                    <a:pt x="145664" y="104196"/>
                  </a:lnTo>
                  <a:lnTo>
                    <a:pt x="136236" y="146798"/>
                  </a:lnTo>
                  <a:lnTo>
                    <a:pt x="129629" y="170435"/>
                  </a:lnTo>
                  <a:lnTo>
                    <a:pt x="121697" y="195366"/>
                  </a:lnTo>
                  <a:lnTo>
                    <a:pt x="112881" y="221158"/>
                  </a:lnTo>
                  <a:lnTo>
                    <a:pt x="103476" y="246114"/>
                  </a:lnTo>
                  <a:lnTo>
                    <a:pt x="93678" y="270513"/>
                  </a:lnTo>
                  <a:lnTo>
                    <a:pt x="73385" y="316202"/>
                  </a:lnTo>
                  <a:lnTo>
                    <a:pt x="52606" y="355323"/>
                  </a:lnTo>
                  <a:lnTo>
                    <a:pt x="27817" y="402339"/>
                  </a:lnTo>
                  <a:lnTo>
                    <a:pt x="3092" y="445335"/>
                  </a:lnTo>
                  <a:lnTo>
                    <a:pt x="2061" y="445660"/>
                  </a:lnTo>
                  <a:lnTo>
                    <a:pt x="1374" y="444465"/>
                  </a:lnTo>
                  <a:lnTo>
                    <a:pt x="0" y="4378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47"/>
            <p:cNvSpPr/>
            <p:nvPr>
              <p:custDataLst>
                <p:tags r:id="rId137"/>
              </p:custDataLst>
            </p:nvPr>
          </p:nvSpPr>
          <p:spPr>
            <a:xfrm>
              <a:off x="9525795" y="2067498"/>
              <a:ext cx="151606" cy="421703"/>
            </a:xfrm>
            <a:custGeom>
              <a:avLst/>
              <a:gdLst/>
              <a:ahLst/>
              <a:cxnLst/>
              <a:rect l="0" t="0" r="0" b="0"/>
              <a:pathLst>
                <a:path w="151606" h="421703">
                  <a:moveTo>
                    <a:pt x="151605" y="21652"/>
                  </a:moveTo>
                  <a:lnTo>
                    <a:pt x="151605" y="21652"/>
                  </a:lnTo>
                  <a:lnTo>
                    <a:pt x="151605" y="12813"/>
                  </a:lnTo>
                  <a:lnTo>
                    <a:pt x="149724" y="8787"/>
                  </a:lnTo>
                  <a:lnTo>
                    <a:pt x="148234" y="6725"/>
                  </a:lnTo>
                  <a:lnTo>
                    <a:pt x="139396" y="453"/>
                  </a:lnTo>
                  <a:lnTo>
                    <a:pt x="129951" y="0"/>
                  </a:lnTo>
                  <a:lnTo>
                    <a:pt x="110852" y="5594"/>
                  </a:lnTo>
                  <a:lnTo>
                    <a:pt x="79114" y="23497"/>
                  </a:lnTo>
                  <a:lnTo>
                    <a:pt x="54083" y="54733"/>
                  </a:lnTo>
                  <a:lnTo>
                    <a:pt x="35354" y="88801"/>
                  </a:lnTo>
                  <a:lnTo>
                    <a:pt x="17388" y="131929"/>
                  </a:lnTo>
                  <a:lnTo>
                    <a:pt x="10621" y="157259"/>
                  </a:lnTo>
                  <a:lnTo>
                    <a:pt x="4699" y="184023"/>
                  </a:lnTo>
                  <a:lnTo>
                    <a:pt x="1456" y="209627"/>
                  </a:lnTo>
                  <a:lnTo>
                    <a:pt x="0" y="234458"/>
                  </a:lnTo>
                  <a:lnTo>
                    <a:pt x="2381" y="281332"/>
                  </a:lnTo>
                  <a:lnTo>
                    <a:pt x="12846" y="323332"/>
                  </a:lnTo>
                  <a:lnTo>
                    <a:pt x="30667" y="357521"/>
                  </a:lnTo>
                  <a:lnTo>
                    <a:pt x="64501" y="396806"/>
                  </a:lnTo>
                  <a:lnTo>
                    <a:pt x="76603" y="407221"/>
                  </a:lnTo>
                  <a:lnTo>
                    <a:pt x="103218" y="416912"/>
                  </a:lnTo>
                  <a:lnTo>
                    <a:pt x="145255" y="4217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48"/>
            <p:cNvSpPr/>
            <p:nvPr>
              <p:custDataLst>
                <p:tags r:id="rId138"/>
              </p:custDataLst>
            </p:nvPr>
          </p:nvSpPr>
          <p:spPr>
            <a:xfrm>
              <a:off x="9823703" y="2140136"/>
              <a:ext cx="253748" cy="323742"/>
            </a:xfrm>
            <a:custGeom>
              <a:avLst/>
              <a:gdLst/>
              <a:ahLst/>
              <a:cxnLst/>
              <a:rect l="0" t="0" r="0" b="0"/>
              <a:pathLst>
                <a:path w="253748" h="323742">
                  <a:moveTo>
                    <a:pt x="126747" y="69664"/>
                  </a:moveTo>
                  <a:lnTo>
                    <a:pt x="126747" y="69664"/>
                  </a:lnTo>
                  <a:lnTo>
                    <a:pt x="126746" y="66293"/>
                  </a:lnTo>
                  <a:lnTo>
                    <a:pt x="120279" y="46896"/>
                  </a:lnTo>
                  <a:lnTo>
                    <a:pt x="117288" y="42376"/>
                  </a:lnTo>
                  <a:lnTo>
                    <a:pt x="114796" y="40889"/>
                  </a:lnTo>
                  <a:lnTo>
                    <a:pt x="108265" y="39236"/>
                  </a:lnTo>
                  <a:lnTo>
                    <a:pt x="89913" y="41677"/>
                  </a:lnTo>
                  <a:lnTo>
                    <a:pt x="63229" y="56981"/>
                  </a:lnTo>
                  <a:lnTo>
                    <a:pt x="39724" y="82761"/>
                  </a:lnTo>
                  <a:lnTo>
                    <a:pt x="15982" y="119484"/>
                  </a:lnTo>
                  <a:lnTo>
                    <a:pt x="5081" y="152954"/>
                  </a:lnTo>
                  <a:lnTo>
                    <a:pt x="0" y="189232"/>
                  </a:lnTo>
                  <a:lnTo>
                    <a:pt x="2446" y="221818"/>
                  </a:lnTo>
                  <a:lnTo>
                    <a:pt x="21870" y="264560"/>
                  </a:lnTo>
                  <a:lnTo>
                    <a:pt x="49969" y="300664"/>
                  </a:lnTo>
                  <a:lnTo>
                    <a:pt x="70280" y="315323"/>
                  </a:lnTo>
                  <a:lnTo>
                    <a:pt x="91772" y="322779"/>
                  </a:lnTo>
                  <a:lnTo>
                    <a:pt x="115435" y="323741"/>
                  </a:lnTo>
                  <a:lnTo>
                    <a:pt x="140064" y="314291"/>
                  </a:lnTo>
                  <a:lnTo>
                    <a:pt x="163709" y="297626"/>
                  </a:lnTo>
                  <a:lnTo>
                    <a:pt x="192183" y="263032"/>
                  </a:lnTo>
                  <a:lnTo>
                    <a:pt x="214339" y="216956"/>
                  </a:lnTo>
                  <a:lnTo>
                    <a:pt x="227766" y="181694"/>
                  </a:lnTo>
                  <a:lnTo>
                    <a:pt x="233262" y="144855"/>
                  </a:lnTo>
                  <a:lnTo>
                    <a:pt x="232648" y="109432"/>
                  </a:lnTo>
                  <a:lnTo>
                    <a:pt x="222958" y="66395"/>
                  </a:lnTo>
                  <a:lnTo>
                    <a:pt x="202841" y="32399"/>
                  </a:lnTo>
                  <a:lnTo>
                    <a:pt x="187142" y="15707"/>
                  </a:lnTo>
                  <a:lnTo>
                    <a:pt x="165114" y="4996"/>
                  </a:lnTo>
                  <a:lnTo>
                    <a:pt x="139566" y="0"/>
                  </a:lnTo>
                  <a:lnTo>
                    <a:pt x="100676" y="5827"/>
                  </a:lnTo>
                  <a:lnTo>
                    <a:pt x="60304" y="22057"/>
                  </a:lnTo>
                  <a:lnTo>
                    <a:pt x="39126" y="39098"/>
                  </a:lnTo>
                  <a:lnTo>
                    <a:pt x="14708" y="75267"/>
                  </a:lnTo>
                  <a:lnTo>
                    <a:pt x="10158" y="99200"/>
                  </a:lnTo>
                  <a:lnTo>
                    <a:pt x="13546" y="120186"/>
                  </a:lnTo>
                  <a:lnTo>
                    <a:pt x="22108" y="136568"/>
                  </a:lnTo>
                  <a:lnTo>
                    <a:pt x="42376" y="147142"/>
                  </a:lnTo>
                  <a:lnTo>
                    <a:pt x="85520" y="155179"/>
                  </a:lnTo>
                  <a:lnTo>
                    <a:pt x="117597" y="156354"/>
                  </a:lnTo>
                  <a:lnTo>
                    <a:pt x="150667" y="154525"/>
                  </a:lnTo>
                  <a:lnTo>
                    <a:pt x="194277" y="146156"/>
                  </a:lnTo>
                  <a:lnTo>
                    <a:pt x="240611" y="131259"/>
                  </a:lnTo>
                  <a:lnTo>
                    <a:pt x="253747" y="1268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49"/>
            <p:cNvSpPr/>
            <p:nvPr>
              <p:custDataLst>
                <p:tags r:id="rId139"/>
              </p:custDataLst>
            </p:nvPr>
          </p:nvSpPr>
          <p:spPr>
            <a:xfrm>
              <a:off x="10153650" y="2101850"/>
              <a:ext cx="141141" cy="436264"/>
            </a:xfrm>
            <a:custGeom>
              <a:avLst/>
              <a:gdLst/>
              <a:ahLst/>
              <a:cxnLst/>
              <a:rect l="0" t="0" r="0" b="0"/>
              <a:pathLst>
                <a:path w="141141" h="436264">
                  <a:moveTo>
                    <a:pt x="31750" y="0"/>
                  </a:moveTo>
                  <a:lnTo>
                    <a:pt x="31750" y="0"/>
                  </a:lnTo>
                  <a:lnTo>
                    <a:pt x="35121" y="0"/>
                  </a:lnTo>
                  <a:lnTo>
                    <a:pt x="47330" y="6742"/>
                  </a:lnTo>
                  <a:lnTo>
                    <a:pt x="80558" y="43351"/>
                  </a:lnTo>
                  <a:lnTo>
                    <a:pt x="108614" y="89594"/>
                  </a:lnTo>
                  <a:lnTo>
                    <a:pt x="121416" y="129895"/>
                  </a:lnTo>
                  <a:lnTo>
                    <a:pt x="126099" y="155036"/>
                  </a:lnTo>
                  <a:lnTo>
                    <a:pt x="129928" y="183085"/>
                  </a:lnTo>
                  <a:lnTo>
                    <a:pt x="133185" y="213073"/>
                  </a:lnTo>
                  <a:lnTo>
                    <a:pt x="136061" y="242238"/>
                  </a:lnTo>
                  <a:lnTo>
                    <a:pt x="138685" y="270853"/>
                  </a:lnTo>
                  <a:lnTo>
                    <a:pt x="141140" y="299102"/>
                  </a:lnTo>
                  <a:lnTo>
                    <a:pt x="140661" y="324284"/>
                  </a:lnTo>
                  <a:lnTo>
                    <a:pt x="134482" y="369199"/>
                  </a:lnTo>
                  <a:lnTo>
                    <a:pt x="119037" y="402801"/>
                  </a:lnTo>
                  <a:lnTo>
                    <a:pt x="108991" y="416701"/>
                  </a:lnTo>
                  <a:lnTo>
                    <a:pt x="84660" y="432145"/>
                  </a:lnTo>
                  <a:lnTo>
                    <a:pt x="71256" y="436263"/>
                  </a:lnTo>
                  <a:lnTo>
                    <a:pt x="43193" y="433313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50"/>
            <p:cNvSpPr/>
            <p:nvPr>
              <p:custDataLst>
                <p:tags r:id="rId140"/>
              </p:custDataLst>
            </p:nvPr>
          </p:nvSpPr>
          <p:spPr>
            <a:xfrm>
              <a:off x="9735693" y="2006600"/>
              <a:ext cx="312086" cy="18461"/>
            </a:xfrm>
            <a:custGeom>
              <a:avLst/>
              <a:gdLst/>
              <a:ahLst/>
              <a:cxnLst/>
              <a:rect l="0" t="0" r="0" b="0"/>
              <a:pathLst>
                <a:path w="312086" h="18461">
                  <a:moveTo>
                    <a:pt x="11557" y="6350"/>
                  </a:moveTo>
                  <a:lnTo>
                    <a:pt x="11557" y="6350"/>
                  </a:lnTo>
                  <a:lnTo>
                    <a:pt x="0" y="6350"/>
                  </a:lnTo>
                  <a:lnTo>
                    <a:pt x="5938" y="9721"/>
                  </a:lnTo>
                  <a:lnTo>
                    <a:pt x="44091" y="12308"/>
                  </a:lnTo>
                  <a:lnTo>
                    <a:pt x="89165" y="12584"/>
                  </a:lnTo>
                  <a:lnTo>
                    <a:pt x="127894" y="12648"/>
                  </a:lnTo>
                  <a:lnTo>
                    <a:pt x="170978" y="12677"/>
                  </a:lnTo>
                  <a:lnTo>
                    <a:pt x="210351" y="14571"/>
                  </a:lnTo>
                  <a:lnTo>
                    <a:pt x="245254" y="17059"/>
                  </a:lnTo>
                  <a:lnTo>
                    <a:pt x="285882" y="18460"/>
                  </a:lnTo>
                  <a:lnTo>
                    <a:pt x="306699" y="18170"/>
                  </a:lnTo>
                  <a:lnTo>
                    <a:pt x="309919" y="17052"/>
                  </a:lnTo>
                  <a:lnTo>
                    <a:pt x="312064" y="15601"/>
                  </a:lnTo>
                  <a:lnTo>
                    <a:pt x="312085" y="13223"/>
                  </a:lnTo>
                  <a:lnTo>
                    <a:pt x="3036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51"/>
            <p:cNvSpPr/>
            <p:nvPr>
              <p:custDataLst>
                <p:tags r:id="rId141"/>
              </p:custDataLst>
            </p:nvPr>
          </p:nvSpPr>
          <p:spPr>
            <a:xfrm>
              <a:off x="9969499" y="1926742"/>
              <a:ext cx="103913" cy="168759"/>
            </a:xfrm>
            <a:custGeom>
              <a:avLst/>
              <a:gdLst/>
              <a:ahLst/>
              <a:cxnLst/>
              <a:rect l="0" t="0" r="0" b="0"/>
              <a:pathLst>
                <a:path w="103913" h="168759">
                  <a:moveTo>
                    <a:pt x="1" y="3658"/>
                  </a:moveTo>
                  <a:lnTo>
                    <a:pt x="1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40495" y="12171"/>
                  </a:lnTo>
                  <a:lnTo>
                    <a:pt x="58920" y="20141"/>
                  </a:lnTo>
                  <a:lnTo>
                    <a:pt x="81193" y="37235"/>
                  </a:lnTo>
                  <a:lnTo>
                    <a:pt x="94647" y="51977"/>
                  </a:lnTo>
                  <a:lnTo>
                    <a:pt x="102038" y="69818"/>
                  </a:lnTo>
                  <a:lnTo>
                    <a:pt x="103912" y="88801"/>
                  </a:lnTo>
                  <a:lnTo>
                    <a:pt x="100041" y="106646"/>
                  </a:lnTo>
                  <a:lnTo>
                    <a:pt x="86558" y="129188"/>
                  </a:lnTo>
                  <a:lnTo>
                    <a:pt x="57969" y="150698"/>
                  </a:lnTo>
                  <a:lnTo>
                    <a:pt x="25401" y="1687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83"/>
          <p:cNvGrpSpPr/>
          <p:nvPr/>
        </p:nvGrpSpPr>
        <p:grpSpPr>
          <a:xfrm>
            <a:off x="9810750" y="2763165"/>
            <a:ext cx="119191" cy="361036"/>
            <a:chOff x="9810750" y="2763165"/>
            <a:chExt cx="119191" cy="361036"/>
          </a:xfrm>
        </p:grpSpPr>
        <p:sp>
          <p:nvSpPr>
            <p:cNvPr id="84" name="SMARTInkShape-352"/>
            <p:cNvSpPr/>
            <p:nvPr>
              <p:custDataLst>
                <p:tags r:id="rId132"/>
              </p:custDataLst>
            </p:nvPr>
          </p:nvSpPr>
          <p:spPr>
            <a:xfrm>
              <a:off x="9810750" y="2763165"/>
              <a:ext cx="119191" cy="361036"/>
            </a:xfrm>
            <a:custGeom>
              <a:avLst/>
              <a:gdLst/>
              <a:ahLst/>
              <a:cxnLst/>
              <a:rect l="0" t="0" r="0" b="0"/>
              <a:pathLst>
                <a:path w="119191" h="361036">
                  <a:moveTo>
                    <a:pt x="101600" y="68935"/>
                  </a:moveTo>
                  <a:lnTo>
                    <a:pt x="101600" y="68935"/>
                  </a:lnTo>
                  <a:lnTo>
                    <a:pt x="98229" y="62193"/>
                  </a:lnTo>
                  <a:lnTo>
                    <a:pt x="98455" y="53239"/>
                  </a:lnTo>
                  <a:lnTo>
                    <a:pt x="107721" y="26872"/>
                  </a:lnTo>
                  <a:lnTo>
                    <a:pt x="119190" y="2175"/>
                  </a:lnTo>
                  <a:lnTo>
                    <a:pt x="118970" y="1145"/>
                  </a:lnTo>
                  <a:lnTo>
                    <a:pt x="118118" y="458"/>
                  </a:lnTo>
                  <a:lnTo>
                    <a:pt x="116846" y="0"/>
                  </a:lnTo>
                  <a:lnTo>
                    <a:pt x="115291" y="401"/>
                  </a:lnTo>
                  <a:lnTo>
                    <a:pt x="107728" y="6113"/>
                  </a:lnTo>
                  <a:lnTo>
                    <a:pt x="105685" y="8004"/>
                  </a:lnTo>
                  <a:lnTo>
                    <a:pt x="84282" y="50177"/>
                  </a:lnTo>
                  <a:lnTo>
                    <a:pt x="68482" y="86974"/>
                  </a:lnTo>
                  <a:lnTo>
                    <a:pt x="57136" y="132527"/>
                  </a:lnTo>
                  <a:lnTo>
                    <a:pt x="47971" y="172693"/>
                  </a:lnTo>
                  <a:lnTo>
                    <a:pt x="36843" y="218061"/>
                  </a:lnTo>
                  <a:lnTo>
                    <a:pt x="24841" y="264094"/>
                  </a:lnTo>
                  <a:lnTo>
                    <a:pt x="0" y="361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53"/>
            <p:cNvSpPr/>
            <p:nvPr>
              <p:custDataLst>
                <p:tags r:id="rId133"/>
              </p:custDataLst>
            </p:nvPr>
          </p:nvSpPr>
          <p:spPr>
            <a:xfrm>
              <a:off x="9880600" y="28003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54"/>
            <p:cNvSpPr/>
            <p:nvPr>
              <p:custDataLst>
                <p:tags r:id="rId134"/>
              </p:custDataLst>
            </p:nvPr>
          </p:nvSpPr>
          <p:spPr>
            <a:xfrm>
              <a:off x="9861550" y="2768861"/>
              <a:ext cx="38101" cy="18790"/>
            </a:xfrm>
            <a:custGeom>
              <a:avLst/>
              <a:gdLst/>
              <a:ahLst/>
              <a:cxnLst/>
              <a:rect l="0" t="0" r="0" b="0"/>
              <a:pathLst>
                <a:path w="38101" h="18790">
                  <a:moveTo>
                    <a:pt x="38100" y="6089"/>
                  </a:moveTo>
                  <a:lnTo>
                    <a:pt x="38100" y="6089"/>
                  </a:lnTo>
                  <a:lnTo>
                    <a:pt x="38100" y="622"/>
                  </a:lnTo>
                  <a:lnTo>
                    <a:pt x="31358" y="0"/>
                  </a:lnTo>
                  <a:lnTo>
                    <a:pt x="0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84"/>
          <p:cNvGrpSpPr/>
          <p:nvPr/>
        </p:nvGrpSpPr>
        <p:grpSpPr>
          <a:xfrm>
            <a:off x="9437084" y="2768710"/>
            <a:ext cx="1007021" cy="793641"/>
            <a:chOff x="9437084" y="2768710"/>
            <a:chExt cx="1007021" cy="793641"/>
          </a:xfrm>
        </p:grpSpPr>
        <p:sp>
          <p:nvSpPr>
            <p:cNvPr id="88" name="SMARTInkShape-355"/>
            <p:cNvSpPr/>
            <p:nvPr>
              <p:custDataLst>
                <p:tags r:id="rId123"/>
              </p:custDataLst>
            </p:nvPr>
          </p:nvSpPr>
          <p:spPr>
            <a:xfrm>
              <a:off x="9437084" y="3257553"/>
              <a:ext cx="183167" cy="261430"/>
            </a:xfrm>
            <a:custGeom>
              <a:avLst/>
              <a:gdLst/>
              <a:ahLst/>
              <a:cxnLst/>
              <a:rect l="0" t="0" r="0" b="0"/>
              <a:pathLst>
                <a:path w="183167" h="261430">
                  <a:moveTo>
                    <a:pt x="24416" y="19047"/>
                  </a:moveTo>
                  <a:lnTo>
                    <a:pt x="24416" y="19047"/>
                  </a:lnTo>
                  <a:lnTo>
                    <a:pt x="24415" y="120"/>
                  </a:lnTo>
                  <a:lnTo>
                    <a:pt x="18327" y="0"/>
                  </a:lnTo>
                  <a:lnTo>
                    <a:pt x="9250" y="17674"/>
                  </a:lnTo>
                  <a:lnTo>
                    <a:pt x="2336" y="63443"/>
                  </a:lnTo>
                  <a:lnTo>
                    <a:pt x="0" y="100484"/>
                  </a:lnTo>
                  <a:lnTo>
                    <a:pt x="2679" y="142738"/>
                  </a:lnTo>
                  <a:lnTo>
                    <a:pt x="7940" y="183166"/>
                  </a:lnTo>
                  <a:lnTo>
                    <a:pt x="21108" y="228273"/>
                  </a:lnTo>
                  <a:lnTo>
                    <a:pt x="33157" y="250608"/>
                  </a:lnTo>
                  <a:lnTo>
                    <a:pt x="41471" y="259076"/>
                  </a:lnTo>
                  <a:lnTo>
                    <a:pt x="44958" y="260911"/>
                  </a:lnTo>
                  <a:lnTo>
                    <a:pt x="47988" y="261429"/>
                  </a:lnTo>
                  <a:lnTo>
                    <a:pt x="50714" y="261068"/>
                  </a:lnTo>
                  <a:lnTo>
                    <a:pt x="64664" y="247076"/>
                  </a:lnTo>
                  <a:lnTo>
                    <a:pt x="78831" y="225057"/>
                  </a:lnTo>
                  <a:lnTo>
                    <a:pt x="91896" y="182193"/>
                  </a:lnTo>
                  <a:lnTo>
                    <a:pt x="105452" y="134842"/>
                  </a:lnTo>
                  <a:lnTo>
                    <a:pt x="121009" y="91472"/>
                  </a:lnTo>
                  <a:lnTo>
                    <a:pt x="126907" y="72655"/>
                  </a:lnTo>
                  <a:lnTo>
                    <a:pt x="128727" y="69602"/>
                  </a:lnTo>
                  <a:lnTo>
                    <a:pt x="129234" y="66862"/>
                  </a:lnTo>
                  <a:lnTo>
                    <a:pt x="128867" y="64329"/>
                  </a:lnTo>
                  <a:lnTo>
                    <a:pt x="126579" y="58566"/>
                  </a:lnTo>
                  <a:lnTo>
                    <a:pt x="124385" y="61541"/>
                  </a:lnTo>
                  <a:lnTo>
                    <a:pt x="122812" y="64309"/>
                  </a:lnTo>
                  <a:lnTo>
                    <a:pt x="120598" y="81690"/>
                  </a:lnTo>
                  <a:lnTo>
                    <a:pt x="125625" y="122986"/>
                  </a:lnTo>
                  <a:lnTo>
                    <a:pt x="134915" y="159440"/>
                  </a:lnTo>
                  <a:lnTo>
                    <a:pt x="146615" y="204039"/>
                  </a:lnTo>
                  <a:lnTo>
                    <a:pt x="158934" y="227117"/>
                  </a:lnTo>
                  <a:lnTo>
                    <a:pt x="161367" y="229021"/>
                  </a:lnTo>
                  <a:lnTo>
                    <a:pt x="163694" y="229585"/>
                  </a:lnTo>
                  <a:lnTo>
                    <a:pt x="165951" y="229256"/>
                  </a:lnTo>
                  <a:lnTo>
                    <a:pt x="183166" y="203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56"/>
            <p:cNvSpPr/>
            <p:nvPr>
              <p:custDataLst>
                <p:tags r:id="rId124"/>
              </p:custDataLst>
            </p:nvPr>
          </p:nvSpPr>
          <p:spPr>
            <a:xfrm>
              <a:off x="9652883" y="3346517"/>
              <a:ext cx="94368" cy="160056"/>
            </a:xfrm>
            <a:custGeom>
              <a:avLst/>
              <a:gdLst/>
              <a:ahLst/>
              <a:cxnLst/>
              <a:rect l="0" t="0" r="0" b="0"/>
              <a:pathLst>
                <a:path w="94368" h="160056">
                  <a:moveTo>
                    <a:pt x="5467" y="25333"/>
                  </a:moveTo>
                  <a:lnTo>
                    <a:pt x="5467" y="25333"/>
                  </a:lnTo>
                  <a:lnTo>
                    <a:pt x="2096" y="21962"/>
                  </a:lnTo>
                  <a:lnTo>
                    <a:pt x="441" y="18425"/>
                  </a:lnTo>
                  <a:lnTo>
                    <a:pt x="0" y="16495"/>
                  </a:lnTo>
                  <a:lnTo>
                    <a:pt x="410" y="15208"/>
                  </a:lnTo>
                  <a:lnTo>
                    <a:pt x="1391" y="14349"/>
                  </a:lnTo>
                  <a:lnTo>
                    <a:pt x="2749" y="13778"/>
                  </a:lnTo>
                  <a:lnTo>
                    <a:pt x="3655" y="14807"/>
                  </a:lnTo>
                  <a:lnTo>
                    <a:pt x="4662" y="19714"/>
                  </a:lnTo>
                  <a:lnTo>
                    <a:pt x="5360" y="59130"/>
                  </a:lnTo>
                  <a:lnTo>
                    <a:pt x="5445" y="99821"/>
                  </a:lnTo>
                  <a:lnTo>
                    <a:pt x="5465" y="146748"/>
                  </a:lnTo>
                  <a:lnTo>
                    <a:pt x="5466" y="146493"/>
                  </a:lnTo>
                  <a:lnTo>
                    <a:pt x="14304" y="109400"/>
                  </a:lnTo>
                  <a:lnTo>
                    <a:pt x="23764" y="64588"/>
                  </a:lnTo>
                  <a:lnTo>
                    <a:pt x="35505" y="24578"/>
                  </a:lnTo>
                  <a:lnTo>
                    <a:pt x="43746" y="9005"/>
                  </a:lnTo>
                  <a:lnTo>
                    <a:pt x="47920" y="3864"/>
                  </a:lnTo>
                  <a:lnTo>
                    <a:pt x="51408" y="1143"/>
                  </a:lnTo>
                  <a:lnTo>
                    <a:pt x="54438" y="34"/>
                  </a:lnTo>
                  <a:lnTo>
                    <a:pt x="57165" y="0"/>
                  </a:lnTo>
                  <a:lnTo>
                    <a:pt x="65838" y="7489"/>
                  </a:lnTo>
                  <a:lnTo>
                    <a:pt x="71114" y="13437"/>
                  </a:lnTo>
                  <a:lnTo>
                    <a:pt x="81911" y="45405"/>
                  </a:lnTo>
                  <a:lnTo>
                    <a:pt x="86207" y="82786"/>
                  </a:lnTo>
                  <a:lnTo>
                    <a:pt x="87481" y="120673"/>
                  </a:lnTo>
                  <a:lnTo>
                    <a:pt x="87996" y="160055"/>
                  </a:lnTo>
                  <a:lnTo>
                    <a:pt x="89892" y="151564"/>
                  </a:lnTo>
                  <a:lnTo>
                    <a:pt x="94367" y="133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57"/>
            <p:cNvSpPr/>
            <p:nvPr>
              <p:custDataLst>
                <p:tags r:id="rId125"/>
              </p:custDataLst>
            </p:nvPr>
          </p:nvSpPr>
          <p:spPr>
            <a:xfrm>
              <a:off x="9772650" y="3237690"/>
              <a:ext cx="83940" cy="324661"/>
            </a:xfrm>
            <a:custGeom>
              <a:avLst/>
              <a:gdLst/>
              <a:ahLst/>
              <a:cxnLst/>
              <a:rect l="0" t="0" r="0" b="0"/>
              <a:pathLst>
                <a:path w="83940" h="324661">
                  <a:moveTo>
                    <a:pt x="0" y="127810"/>
                  </a:moveTo>
                  <a:lnTo>
                    <a:pt x="0" y="127810"/>
                  </a:lnTo>
                  <a:lnTo>
                    <a:pt x="6742" y="94100"/>
                  </a:lnTo>
                  <a:lnTo>
                    <a:pt x="17676" y="49540"/>
                  </a:lnTo>
                  <a:lnTo>
                    <a:pt x="35657" y="2693"/>
                  </a:lnTo>
                  <a:lnTo>
                    <a:pt x="36471" y="654"/>
                  </a:lnTo>
                  <a:lnTo>
                    <a:pt x="37014" y="0"/>
                  </a:lnTo>
                  <a:lnTo>
                    <a:pt x="37375" y="270"/>
                  </a:lnTo>
                  <a:lnTo>
                    <a:pt x="36545" y="23804"/>
                  </a:lnTo>
                  <a:lnTo>
                    <a:pt x="28625" y="65087"/>
                  </a:lnTo>
                  <a:lnTo>
                    <a:pt x="23776" y="99227"/>
                  </a:lnTo>
                  <a:lnTo>
                    <a:pt x="19269" y="137449"/>
                  </a:lnTo>
                  <a:lnTo>
                    <a:pt x="15620" y="177955"/>
                  </a:lnTo>
                  <a:lnTo>
                    <a:pt x="13998" y="219476"/>
                  </a:lnTo>
                  <a:lnTo>
                    <a:pt x="11395" y="253923"/>
                  </a:lnTo>
                  <a:lnTo>
                    <a:pt x="7347" y="300417"/>
                  </a:lnTo>
                  <a:lnTo>
                    <a:pt x="6546" y="314070"/>
                  </a:lnTo>
                  <a:lnTo>
                    <a:pt x="6481" y="314072"/>
                  </a:lnTo>
                  <a:lnTo>
                    <a:pt x="6438" y="313368"/>
                  </a:lnTo>
                  <a:lnTo>
                    <a:pt x="13269" y="271964"/>
                  </a:lnTo>
                  <a:lnTo>
                    <a:pt x="18597" y="241267"/>
                  </a:lnTo>
                  <a:lnTo>
                    <a:pt x="28022" y="204106"/>
                  </a:lnTo>
                  <a:lnTo>
                    <a:pt x="41856" y="160372"/>
                  </a:lnTo>
                  <a:lnTo>
                    <a:pt x="50588" y="143928"/>
                  </a:lnTo>
                  <a:lnTo>
                    <a:pt x="54892" y="138555"/>
                  </a:lnTo>
                  <a:lnTo>
                    <a:pt x="59879" y="135679"/>
                  </a:lnTo>
                  <a:lnTo>
                    <a:pt x="71063" y="134365"/>
                  </a:lnTo>
                  <a:lnTo>
                    <a:pt x="75598" y="136413"/>
                  </a:lnTo>
                  <a:lnTo>
                    <a:pt x="82517" y="144334"/>
                  </a:lnTo>
                  <a:lnTo>
                    <a:pt x="83939" y="149409"/>
                  </a:lnTo>
                  <a:lnTo>
                    <a:pt x="83638" y="160693"/>
                  </a:lnTo>
                  <a:lnTo>
                    <a:pt x="79502" y="175575"/>
                  </a:lnTo>
                  <a:lnTo>
                    <a:pt x="72024" y="184551"/>
                  </a:lnTo>
                  <a:lnTo>
                    <a:pt x="61644" y="192539"/>
                  </a:lnTo>
                  <a:lnTo>
                    <a:pt x="24836" y="212359"/>
                  </a:lnTo>
                  <a:lnTo>
                    <a:pt x="21622" y="216658"/>
                  </a:lnTo>
                  <a:lnTo>
                    <a:pt x="20765" y="218792"/>
                  </a:lnTo>
                  <a:lnTo>
                    <a:pt x="21694" y="224926"/>
                  </a:lnTo>
                  <a:lnTo>
                    <a:pt x="31410" y="243733"/>
                  </a:lnTo>
                  <a:lnTo>
                    <a:pt x="60657" y="289190"/>
                  </a:lnTo>
                  <a:lnTo>
                    <a:pt x="73665" y="315381"/>
                  </a:lnTo>
                  <a:lnTo>
                    <a:pt x="76200" y="324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58"/>
            <p:cNvSpPr/>
            <p:nvPr>
              <p:custDataLst>
                <p:tags r:id="rId126"/>
              </p:custDataLst>
            </p:nvPr>
          </p:nvSpPr>
          <p:spPr>
            <a:xfrm>
              <a:off x="9881743" y="3398210"/>
              <a:ext cx="157608" cy="142528"/>
            </a:xfrm>
            <a:custGeom>
              <a:avLst/>
              <a:gdLst/>
              <a:ahLst/>
              <a:cxnLst/>
              <a:rect l="0" t="0" r="0" b="0"/>
              <a:pathLst>
                <a:path w="157608" h="142528">
                  <a:moveTo>
                    <a:pt x="11557" y="11740"/>
                  </a:moveTo>
                  <a:lnTo>
                    <a:pt x="11557" y="11740"/>
                  </a:lnTo>
                  <a:lnTo>
                    <a:pt x="8186" y="8369"/>
                  </a:lnTo>
                  <a:lnTo>
                    <a:pt x="4650" y="6714"/>
                  </a:lnTo>
                  <a:lnTo>
                    <a:pt x="2719" y="6273"/>
                  </a:lnTo>
                  <a:lnTo>
                    <a:pt x="1431" y="5273"/>
                  </a:lnTo>
                  <a:lnTo>
                    <a:pt x="0" y="2280"/>
                  </a:lnTo>
                  <a:lnTo>
                    <a:pt x="324" y="1200"/>
                  </a:lnTo>
                  <a:lnTo>
                    <a:pt x="1247" y="480"/>
                  </a:lnTo>
                  <a:lnTo>
                    <a:pt x="2566" y="0"/>
                  </a:lnTo>
                  <a:lnTo>
                    <a:pt x="4152" y="1091"/>
                  </a:lnTo>
                  <a:lnTo>
                    <a:pt x="7795" y="6066"/>
                  </a:lnTo>
                  <a:lnTo>
                    <a:pt x="10814" y="32309"/>
                  </a:lnTo>
                  <a:lnTo>
                    <a:pt x="11410" y="76794"/>
                  </a:lnTo>
                  <a:lnTo>
                    <a:pt x="11528" y="119605"/>
                  </a:lnTo>
                  <a:lnTo>
                    <a:pt x="11554" y="142527"/>
                  </a:lnTo>
                  <a:lnTo>
                    <a:pt x="12261" y="141970"/>
                  </a:lnTo>
                  <a:lnTo>
                    <a:pt x="14927" y="137589"/>
                  </a:lnTo>
                  <a:lnTo>
                    <a:pt x="19397" y="96656"/>
                  </a:lnTo>
                  <a:lnTo>
                    <a:pt x="24213" y="74175"/>
                  </a:lnTo>
                  <a:lnTo>
                    <a:pt x="38826" y="43096"/>
                  </a:lnTo>
                  <a:lnTo>
                    <a:pt x="50486" y="27087"/>
                  </a:lnTo>
                  <a:lnTo>
                    <a:pt x="62725" y="18561"/>
                  </a:lnTo>
                  <a:lnTo>
                    <a:pt x="75220" y="15477"/>
                  </a:lnTo>
                  <a:lnTo>
                    <a:pt x="87830" y="16458"/>
                  </a:lnTo>
                  <a:lnTo>
                    <a:pt x="100490" y="24891"/>
                  </a:lnTo>
                  <a:lnTo>
                    <a:pt x="106829" y="31090"/>
                  </a:lnTo>
                  <a:lnTo>
                    <a:pt x="119122" y="56671"/>
                  </a:lnTo>
                  <a:lnTo>
                    <a:pt x="121826" y="103569"/>
                  </a:lnTo>
                  <a:lnTo>
                    <a:pt x="123360" y="117464"/>
                  </a:lnTo>
                  <a:lnTo>
                    <a:pt x="121667" y="131809"/>
                  </a:lnTo>
                  <a:lnTo>
                    <a:pt x="122358" y="134119"/>
                  </a:lnTo>
                  <a:lnTo>
                    <a:pt x="123524" y="135659"/>
                  </a:lnTo>
                  <a:lnTo>
                    <a:pt x="125714" y="135275"/>
                  </a:lnTo>
                  <a:lnTo>
                    <a:pt x="131907" y="131085"/>
                  </a:lnTo>
                  <a:lnTo>
                    <a:pt x="157607" y="100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59"/>
            <p:cNvSpPr/>
            <p:nvPr>
              <p:custDataLst>
                <p:tags r:id="rId127"/>
              </p:custDataLst>
            </p:nvPr>
          </p:nvSpPr>
          <p:spPr>
            <a:xfrm>
              <a:off x="10066339" y="3407383"/>
              <a:ext cx="56384" cy="124498"/>
            </a:xfrm>
            <a:custGeom>
              <a:avLst/>
              <a:gdLst/>
              <a:ahLst/>
              <a:cxnLst/>
              <a:rect l="0" t="0" r="0" b="0"/>
              <a:pathLst>
                <a:path w="56384" h="124498">
                  <a:moveTo>
                    <a:pt x="23811" y="40667"/>
                  </a:moveTo>
                  <a:lnTo>
                    <a:pt x="23811" y="40667"/>
                  </a:lnTo>
                  <a:lnTo>
                    <a:pt x="39698" y="13948"/>
                  </a:lnTo>
                  <a:lnTo>
                    <a:pt x="41456" y="8096"/>
                  </a:lnTo>
                  <a:lnTo>
                    <a:pt x="41218" y="5547"/>
                  </a:lnTo>
                  <a:lnTo>
                    <a:pt x="39073" y="834"/>
                  </a:lnTo>
                  <a:lnTo>
                    <a:pt x="37514" y="0"/>
                  </a:lnTo>
                  <a:lnTo>
                    <a:pt x="35768" y="150"/>
                  </a:lnTo>
                  <a:lnTo>
                    <a:pt x="33899" y="956"/>
                  </a:lnTo>
                  <a:lnTo>
                    <a:pt x="20760" y="18163"/>
                  </a:lnTo>
                  <a:lnTo>
                    <a:pt x="6458" y="49889"/>
                  </a:lnTo>
                  <a:lnTo>
                    <a:pt x="0" y="86547"/>
                  </a:lnTo>
                  <a:lnTo>
                    <a:pt x="4763" y="101980"/>
                  </a:lnTo>
                  <a:lnTo>
                    <a:pt x="13227" y="114484"/>
                  </a:lnTo>
                  <a:lnTo>
                    <a:pt x="21694" y="122393"/>
                  </a:lnTo>
                  <a:lnTo>
                    <a:pt x="25222" y="124079"/>
                  </a:lnTo>
                  <a:lnTo>
                    <a:pt x="28280" y="124497"/>
                  </a:lnTo>
                  <a:lnTo>
                    <a:pt x="31024" y="124070"/>
                  </a:lnTo>
                  <a:lnTo>
                    <a:pt x="37835" y="117952"/>
                  </a:lnTo>
                  <a:lnTo>
                    <a:pt x="53705" y="96777"/>
                  </a:lnTo>
                  <a:lnTo>
                    <a:pt x="56383" y="79010"/>
                  </a:lnTo>
                  <a:lnTo>
                    <a:pt x="52353" y="39852"/>
                  </a:lnTo>
                  <a:lnTo>
                    <a:pt x="46844" y="27840"/>
                  </a:lnTo>
                  <a:lnTo>
                    <a:pt x="43400" y="23649"/>
                  </a:lnTo>
                  <a:lnTo>
                    <a:pt x="41809" y="20149"/>
                  </a:lnTo>
                  <a:lnTo>
                    <a:pt x="41454" y="17111"/>
                  </a:lnTo>
                  <a:lnTo>
                    <a:pt x="42861" y="8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60"/>
            <p:cNvSpPr/>
            <p:nvPr>
              <p:custDataLst>
                <p:tags r:id="rId128"/>
              </p:custDataLst>
            </p:nvPr>
          </p:nvSpPr>
          <p:spPr>
            <a:xfrm>
              <a:off x="10198264" y="3378200"/>
              <a:ext cx="126837" cy="137410"/>
            </a:xfrm>
            <a:custGeom>
              <a:avLst/>
              <a:gdLst/>
              <a:ahLst/>
              <a:cxnLst/>
              <a:rect l="0" t="0" r="0" b="0"/>
              <a:pathLst>
                <a:path w="126837" h="137410">
                  <a:moveTo>
                    <a:pt x="37936" y="38100"/>
                  </a:moveTo>
                  <a:lnTo>
                    <a:pt x="37936" y="38100"/>
                  </a:lnTo>
                  <a:lnTo>
                    <a:pt x="25758" y="38100"/>
                  </a:lnTo>
                  <a:lnTo>
                    <a:pt x="24633" y="33030"/>
                  </a:lnTo>
                  <a:lnTo>
                    <a:pt x="16411" y="23173"/>
                  </a:lnTo>
                  <a:lnTo>
                    <a:pt x="12376" y="20882"/>
                  </a:lnTo>
                  <a:lnTo>
                    <a:pt x="10313" y="20272"/>
                  </a:lnTo>
                  <a:lnTo>
                    <a:pt x="8232" y="21275"/>
                  </a:lnTo>
                  <a:lnTo>
                    <a:pt x="4037" y="26154"/>
                  </a:lnTo>
                  <a:lnTo>
                    <a:pt x="1081" y="40205"/>
                  </a:lnTo>
                  <a:lnTo>
                    <a:pt x="0" y="82060"/>
                  </a:lnTo>
                  <a:lnTo>
                    <a:pt x="1320" y="99266"/>
                  </a:lnTo>
                  <a:lnTo>
                    <a:pt x="11783" y="127663"/>
                  </a:lnTo>
                  <a:lnTo>
                    <a:pt x="16434" y="134350"/>
                  </a:lnTo>
                  <a:lnTo>
                    <a:pt x="20854" y="137322"/>
                  </a:lnTo>
                  <a:lnTo>
                    <a:pt x="23020" y="137409"/>
                  </a:lnTo>
                  <a:lnTo>
                    <a:pt x="27308" y="135624"/>
                  </a:lnTo>
                  <a:lnTo>
                    <a:pt x="33689" y="127281"/>
                  </a:lnTo>
                  <a:lnTo>
                    <a:pt x="46401" y="101459"/>
                  </a:lnTo>
                  <a:lnTo>
                    <a:pt x="50634" y="98010"/>
                  </a:lnTo>
                  <a:lnTo>
                    <a:pt x="52752" y="97089"/>
                  </a:lnTo>
                  <a:lnTo>
                    <a:pt x="54869" y="97182"/>
                  </a:lnTo>
                  <a:lnTo>
                    <a:pt x="65452" y="100879"/>
                  </a:lnTo>
                  <a:lnTo>
                    <a:pt x="75172" y="101386"/>
                  </a:lnTo>
                  <a:lnTo>
                    <a:pt x="86990" y="98166"/>
                  </a:lnTo>
                  <a:lnTo>
                    <a:pt x="102800" y="89372"/>
                  </a:lnTo>
                  <a:lnTo>
                    <a:pt x="110980" y="79937"/>
                  </a:lnTo>
                  <a:lnTo>
                    <a:pt x="121979" y="53263"/>
                  </a:lnTo>
                  <a:lnTo>
                    <a:pt x="125397" y="29108"/>
                  </a:lnTo>
                  <a:lnTo>
                    <a:pt x="121242" y="3206"/>
                  </a:lnTo>
                  <a:lnTo>
                    <a:pt x="121694" y="2137"/>
                  </a:lnTo>
                  <a:lnTo>
                    <a:pt x="122702" y="1425"/>
                  </a:lnTo>
                  <a:lnTo>
                    <a:pt x="1268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61"/>
            <p:cNvSpPr/>
            <p:nvPr>
              <p:custDataLst>
                <p:tags r:id="rId129"/>
              </p:custDataLst>
            </p:nvPr>
          </p:nvSpPr>
          <p:spPr>
            <a:xfrm>
              <a:off x="10375900" y="3371850"/>
              <a:ext cx="9835" cy="82551"/>
            </a:xfrm>
            <a:custGeom>
              <a:avLst/>
              <a:gdLst/>
              <a:ahLst/>
              <a:cxnLst/>
              <a:rect l="0" t="0" r="0" b="0"/>
              <a:pathLst>
                <a:path w="9835" h="825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59" y="3371"/>
                  </a:lnTo>
                  <a:lnTo>
                    <a:pt x="9834" y="5775"/>
                  </a:lnTo>
                  <a:lnTo>
                    <a:pt x="6615" y="49542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62"/>
            <p:cNvSpPr/>
            <p:nvPr>
              <p:custDataLst>
                <p:tags r:id="rId130"/>
              </p:custDataLst>
            </p:nvPr>
          </p:nvSpPr>
          <p:spPr>
            <a:xfrm>
              <a:off x="10365891" y="3372433"/>
              <a:ext cx="78214" cy="132768"/>
            </a:xfrm>
            <a:custGeom>
              <a:avLst/>
              <a:gdLst/>
              <a:ahLst/>
              <a:cxnLst/>
              <a:rect l="0" t="0" r="0" b="0"/>
              <a:pathLst>
                <a:path w="78214" h="132768">
                  <a:moveTo>
                    <a:pt x="3659" y="132767"/>
                  </a:moveTo>
                  <a:lnTo>
                    <a:pt x="3659" y="132767"/>
                  </a:lnTo>
                  <a:lnTo>
                    <a:pt x="288" y="132767"/>
                  </a:lnTo>
                  <a:lnTo>
                    <a:pt x="0" y="132061"/>
                  </a:lnTo>
                  <a:lnTo>
                    <a:pt x="15073" y="87603"/>
                  </a:lnTo>
                  <a:lnTo>
                    <a:pt x="26403" y="47575"/>
                  </a:lnTo>
                  <a:lnTo>
                    <a:pt x="51574" y="5088"/>
                  </a:lnTo>
                  <a:lnTo>
                    <a:pt x="56064" y="1787"/>
                  </a:lnTo>
                  <a:lnTo>
                    <a:pt x="60469" y="291"/>
                  </a:lnTo>
                  <a:lnTo>
                    <a:pt x="64815" y="0"/>
                  </a:lnTo>
                  <a:lnTo>
                    <a:pt x="68419" y="1217"/>
                  </a:lnTo>
                  <a:lnTo>
                    <a:pt x="74304" y="6332"/>
                  </a:lnTo>
                  <a:lnTo>
                    <a:pt x="78213" y="30629"/>
                  </a:lnTo>
                  <a:lnTo>
                    <a:pt x="74465" y="74648"/>
                  </a:lnTo>
                  <a:lnTo>
                    <a:pt x="60809" y="120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63"/>
            <p:cNvSpPr/>
            <p:nvPr>
              <p:custDataLst>
                <p:tags r:id="rId131"/>
              </p:custDataLst>
            </p:nvPr>
          </p:nvSpPr>
          <p:spPr>
            <a:xfrm>
              <a:off x="9773169" y="2768710"/>
              <a:ext cx="285232" cy="120541"/>
            </a:xfrm>
            <a:custGeom>
              <a:avLst/>
              <a:gdLst/>
              <a:ahLst/>
              <a:cxnLst/>
              <a:rect l="0" t="0" r="0" b="0"/>
              <a:pathLst>
                <a:path w="285232" h="120541">
                  <a:moveTo>
                    <a:pt x="101081" y="37990"/>
                  </a:moveTo>
                  <a:lnTo>
                    <a:pt x="101081" y="37990"/>
                  </a:lnTo>
                  <a:lnTo>
                    <a:pt x="101080" y="263"/>
                  </a:lnTo>
                  <a:lnTo>
                    <a:pt x="94339" y="0"/>
                  </a:lnTo>
                  <a:lnTo>
                    <a:pt x="87266" y="3702"/>
                  </a:lnTo>
                  <a:lnTo>
                    <a:pt x="45037" y="38269"/>
                  </a:lnTo>
                  <a:lnTo>
                    <a:pt x="1231" y="68975"/>
                  </a:lnTo>
                  <a:lnTo>
                    <a:pt x="647" y="68525"/>
                  </a:lnTo>
                  <a:lnTo>
                    <a:pt x="0" y="66143"/>
                  </a:lnTo>
                  <a:lnTo>
                    <a:pt x="1237" y="64519"/>
                  </a:lnTo>
                  <a:lnTo>
                    <a:pt x="45039" y="35600"/>
                  </a:lnTo>
                  <a:lnTo>
                    <a:pt x="90599" y="13131"/>
                  </a:lnTo>
                  <a:lnTo>
                    <a:pt x="100468" y="6643"/>
                  </a:lnTo>
                  <a:lnTo>
                    <a:pt x="104270" y="6360"/>
                  </a:lnTo>
                  <a:lnTo>
                    <a:pt x="105323" y="7025"/>
                  </a:lnTo>
                  <a:lnTo>
                    <a:pt x="106026" y="8175"/>
                  </a:lnTo>
                  <a:lnTo>
                    <a:pt x="110524" y="18460"/>
                  </a:lnTo>
                  <a:lnTo>
                    <a:pt x="129051" y="39149"/>
                  </a:lnTo>
                  <a:lnTo>
                    <a:pt x="164801" y="65500"/>
                  </a:lnTo>
                  <a:lnTo>
                    <a:pt x="204627" y="87534"/>
                  </a:lnTo>
                  <a:lnTo>
                    <a:pt x="252219" y="110571"/>
                  </a:lnTo>
                  <a:lnTo>
                    <a:pt x="276763" y="119227"/>
                  </a:lnTo>
                  <a:lnTo>
                    <a:pt x="285231" y="120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85"/>
          <p:cNvGrpSpPr/>
          <p:nvPr/>
        </p:nvGrpSpPr>
        <p:grpSpPr>
          <a:xfrm>
            <a:off x="8744624" y="2641600"/>
            <a:ext cx="266027" cy="289275"/>
            <a:chOff x="8744624" y="2641600"/>
            <a:chExt cx="266027" cy="289275"/>
          </a:xfrm>
        </p:grpSpPr>
        <p:sp>
          <p:nvSpPr>
            <p:cNvPr id="98" name="SMARTInkShape-364"/>
            <p:cNvSpPr/>
            <p:nvPr>
              <p:custDataLst>
                <p:tags r:id="rId121"/>
              </p:custDataLst>
            </p:nvPr>
          </p:nvSpPr>
          <p:spPr>
            <a:xfrm>
              <a:off x="8744624" y="2641600"/>
              <a:ext cx="266027" cy="289275"/>
            </a:xfrm>
            <a:custGeom>
              <a:avLst/>
              <a:gdLst/>
              <a:ahLst/>
              <a:cxnLst/>
              <a:rect l="0" t="0" r="0" b="0"/>
              <a:pathLst>
                <a:path w="266027" h="289275">
                  <a:moveTo>
                    <a:pt x="266026" y="0"/>
                  </a:moveTo>
                  <a:lnTo>
                    <a:pt x="266026" y="0"/>
                  </a:lnTo>
                  <a:lnTo>
                    <a:pt x="266026" y="3371"/>
                  </a:lnTo>
                  <a:lnTo>
                    <a:pt x="259284" y="15580"/>
                  </a:lnTo>
                  <a:lnTo>
                    <a:pt x="218954" y="59263"/>
                  </a:lnTo>
                  <a:lnTo>
                    <a:pt x="172587" y="105989"/>
                  </a:lnTo>
                  <a:lnTo>
                    <a:pt x="138420" y="140945"/>
                  </a:lnTo>
                  <a:lnTo>
                    <a:pt x="106771" y="175296"/>
                  </a:lnTo>
                  <a:lnTo>
                    <a:pt x="64558" y="219627"/>
                  </a:lnTo>
                  <a:lnTo>
                    <a:pt x="25239" y="259573"/>
                  </a:lnTo>
                  <a:lnTo>
                    <a:pt x="1600" y="288920"/>
                  </a:lnTo>
                  <a:lnTo>
                    <a:pt x="842" y="289274"/>
                  </a:lnTo>
                  <a:lnTo>
                    <a:pt x="337" y="288805"/>
                  </a:lnTo>
                  <a:lnTo>
                    <a:pt x="0" y="287786"/>
                  </a:lnTo>
                  <a:lnTo>
                    <a:pt x="31076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65"/>
            <p:cNvSpPr/>
            <p:nvPr>
              <p:custDataLst>
                <p:tags r:id="rId122"/>
              </p:custDataLst>
            </p:nvPr>
          </p:nvSpPr>
          <p:spPr>
            <a:xfrm>
              <a:off x="8864678" y="2641602"/>
              <a:ext cx="145973" cy="184149"/>
            </a:xfrm>
            <a:custGeom>
              <a:avLst/>
              <a:gdLst/>
              <a:ahLst/>
              <a:cxnLst/>
              <a:rect l="0" t="0" r="0" b="0"/>
              <a:pathLst>
                <a:path w="145973" h="184149">
                  <a:moveTo>
                    <a:pt x="6272" y="6348"/>
                  </a:moveTo>
                  <a:lnTo>
                    <a:pt x="6272" y="6348"/>
                  </a:lnTo>
                  <a:lnTo>
                    <a:pt x="0" y="75"/>
                  </a:lnTo>
                  <a:lnTo>
                    <a:pt x="42640" y="0"/>
                  </a:lnTo>
                  <a:lnTo>
                    <a:pt x="89029" y="5068"/>
                  </a:lnTo>
                  <a:lnTo>
                    <a:pt x="133491" y="14925"/>
                  </a:lnTo>
                  <a:lnTo>
                    <a:pt x="137652" y="18416"/>
                  </a:lnTo>
                  <a:lnTo>
                    <a:pt x="142274" y="27939"/>
                  </a:lnTo>
                  <a:lnTo>
                    <a:pt x="140458" y="71298"/>
                  </a:lnTo>
                  <a:lnTo>
                    <a:pt x="136416" y="112468"/>
                  </a:lnTo>
                  <a:lnTo>
                    <a:pt x="140945" y="154129"/>
                  </a:lnTo>
                  <a:lnTo>
                    <a:pt x="145972" y="184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86"/>
          <p:cNvGrpSpPr/>
          <p:nvPr/>
        </p:nvGrpSpPr>
        <p:grpSpPr>
          <a:xfrm>
            <a:off x="8052239" y="3049145"/>
            <a:ext cx="574925" cy="252352"/>
            <a:chOff x="8052239" y="3049145"/>
            <a:chExt cx="574925" cy="252352"/>
          </a:xfrm>
        </p:grpSpPr>
        <p:sp>
          <p:nvSpPr>
            <p:cNvPr id="101" name="SMARTInkShape-366"/>
            <p:cNvSpPr/>
            <p:nvPr>
              <p:custDataLst>
                <p:tags r:id="rId116"/>
              </p:custDataLst>
            </p:nvPr>
          </p:nvSpPr>
          <p:spPr>
            <a:xfrm>
              <a:off x="8052239" y="3049145"/>
              <a:ext cx="139262" cy="252352"/>
            </a:xfrm>
            <a:custGeom>
              <a:avLst/>
              <a:gdLst/>
              <a:ahLst/>
              <a:cxnLst/>
              <a:rect l="0" t="0" r="0" b="0"/>
              <a:pathLst>
                <a:path w="139262" h="252352">
                  <a:moveTo>
                    <a:pt x="24961" y="11555"/>
                  </a:moveTo>
                  <a:lnTo>
                    <a:pt x="24961" y="11555"/>
                  </a:lnTo>
                  <a:lnTo>
                    <a:pt x="19186" y="6485"/>
                  </a:lnTo>
                  <a:lnTo>
                    <a:pt x="9766" y="1429"/>
                  </a:lnTo>
                  <a:lnTo>
                    <a:pt x="4567" y="0"/>
                  </a:lnTo>
                  <a:lnTo>
                    <a:pt x="2897" y="324"/>
                  </a:lnTo>
                  <a:lnTo>
                    <a:pt x="1786" y="1245"/>
                  </a:lnTo>
                  <a:lnTo>
                    <a:pt x="1044" y="2565"/>
                  </a:lnTo>
                  <a:lnTo>
                    <a:pt x="0" y="21278"/>
                  </a:lnTo>
                  <a:lnTo>
                    <a:pt x="6433" y="55907"/>
                  </a:lnTo>
                  <a:lnTo>
                    <a:pt x="17276" y="100818"/>
                  </a:lnTo>
                  <a:lnTo>
                    <a:pt x="23427" y="133307"/>
                  </a:lnTo>
                  <a:lnTo>
                    <a:pt x="28512" y="165856"/>
                  </a:lnTo>
                  <a:lnTo>
                    <a:pt x="35342" y="210536"/>
                  </a:lnTo>
                  <a:lnTo>
                    <a:pt x="42730" y="252099"/>
                  </a:lnTo>
                  <a:lnTo>
                    <a:pt x="41745" y="252351"/>
                  </a:lnTo>
                  <a:lnTo>
                    <a:pt x="36889" y="246986"/>
                  </a:lnTo>
                  <a:lnTo>
                    <a:pt x="26221" y="225324"/>
                  </a:lnTo>
                  <a:lnTo>
                    <a:pt x="20866" y="186450"/>
                  </a:lnTo>
                  <a:lnTo>
                    <a:pt x="22650" y="145926"/>
                  </a:lnTo>
                  <a:lnTo>
                    <a:pt x="27647" y="120591"/>
                  </a:lnTo>
                  <a:lnTo>
                    <a:pt x="30985" y="115291"/>
                  </a:lnTo>
                  <a:lnTo>
                    <a:pt x="40338" y="107519"/>
                  </a:lnTo>
                  <a:lnTo>
                    <a:pt x="59077" y="105476"/>
                  </a:lnTo>
                  <a:lnTo>
                    <a:pt x="80339" y="107625"/>
                  </a:lnTo>
                  <a:lnTo>
                    <a:pt x="94494" y="113284"/>
                  </a:lnTo>
                  <a:lnTo>
                    <a:pt x="103607" y="122385"/>
                  </a:lnTo>
                  <a:lnTo>
                    <a:pt x="107025" y="127775"/>
                  </a:lnTo>
                  <a:lnTo>
                    <a:pt x="108599" y="132779"/>
                  </a:lnTo>
                  <a:lnTo>
                    <a:pt x="108464" y="142103"/>
                  </a:lnTo>
                  <a:lnTo>
                    <a:pt x="102290" y="152832"/>
                  </a:lnTo>
                  <a:lnTo>
                    <a:pt x="92490" y="163245"/>
                  </a:lnTo>
                  <a:lnTo>
                    <a:pt x="74368" y="173073"/>
                  </a:lnTo>
                  <a:lnTo>
                    <a:pt x="31054" y="185947"/>
                  </a:lnTo>
                  <a:lnTo>
                    <a:pt x="27669" y="189722"/>
                  </a:lnTo>
                  <a:lnTo>
                    <a:pt x="26766" y="191716"/>
                  </a:lnTo>
                  <a:lnTo>
                    <a:pt x="27575" y="194457"/>
                  </a:lnTo>
                  <a:lnTo>
                    <a:pt x="32237" y="201265"/>
                  </a:lnTo>
                  <a:lnTo>
                    <a:pt x="46167" y="209660"/>
                  </a:lnTo>
                  <a:lnTo>
                    <a:pt x="79270" y="222476"/>
                  </a:lnTo>
                  <a:lnTo>
                    <a:pt x="124250" y="227018"/>
                  </a:lnTo>
                  <a:lnTo>
                    <a:pt x="139261" y="227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67"/>
            <p:cNvSpPr/>
            <p:nvPr>
              <p:custDataLst>
                <p:tags r:id="rId117"/>
              </p:custDataLst>
            </p:nvPr>
          </p:nvSpPr>
          <p:spPr>
            <a:xfrm>
              <a:off x="8206891" y="3169533"/>
              <a:ext cx="105260" cy="117331"/>
            </a:xfrm>
            <a:custGeom>
              <a:avLst/>
              <a:gdLst/>
              <a:ahLst/>
              <a:cxnLst/>
              <a:rect l="0" t="0" r="0" b="0"/>
              <a:pathLst>
                <a:path w="105260" h="117331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2967" y="411"/>
                  </a:lnTo>
                  <a:lnTo>
                    <a:pt x="6408" y="2750"/>
                  </a:lnTo>
                  <a:lnTo>
                    <a:pt x="18530" y="40582"/>
                  </a:lnTo>
                  <a:lnTo>
                    <a:pt x="22159" y="86857"/>
                  </a:lnTo>
                  <a:lnTo>
                    <a:pt x="22676" y="117330"/>
                  </a:lnTo>
                  <a:lnTo>
                    <a:pt x="22708" y="70898"/>
                  </a:lnTo>
                  <a:lnTo>
                    <a:pt x="29616" y="23787"/>
                  </a:lnTo>
                  <a:lnTo>
                    <a:pt x="31548" y="17681"/>
                  </a:lnTo>
                  <a:lnTo>
                    <a:pt x="34246" y="13610"/>
                  </a:lnTo>
                  <a:lnTo>
                    <a:pt x="37455" y="10895"/>
                  </a:lnTo>
                  <a:lnTo>
                    <a:pt x="41006" y="9086"/>
                  </a:lnTo>
                  <a:lnTo>
                    <a:pt x="44784" y="9291"/>
                  </a:lnTo>
                  <a:lnTo>
                    <a:pt x="52746" y="13281"/>
                  </a:lnTo>
                  <a:lnTo>
                    <a:pt x="68533" y="26832"/>
                  </a:lnTo>
                  <a:lnTo>
                    <a:pt x="79874" y="47624"/>
                  </a:lnTo>
                  <a:lnTo>
                    <a:pt x="90400" y="79484"/>
                  </a:lnTo>
                  <a:lnTo>
                    <a:pt x="92133" y="94798"/>
                  </a:lnTo>
                  <a:lnTo>
                    <a:pt x="93686" y="96065"/>
                  </a:lnTo>
                  <a:lnTo>
                    <a:pt x="96132" y="96205"/>
                  </a:lnTo>
                  <a:lnTo>
                    <a:pt x="105259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68"/>
            <p:cNvSpPr/>
            <p:nvPr>
              <p:custDataLst>
                <p:tags r:id="rId118"/>
              </p:custDataLst>
            </p:nvPr>
          </p:nvSpPr>
          <p:spPr>
            <a:xfrm>
              <a:off x="8336533" y="3146463"/>
              <a:ext cx="50024" cy="121425"/>
            </a:xfrm>
            <a:custGeom>
              <a:avLst/>
              <a:gdLst/>
              <a:ahLst/>
              <a:cxnLst/>
              <a:rect l="0" t="0" r="0" b="0"/>
              <a:pathLst>
                <a:path w="50024" h="121425">
                  <a:moveTo>
                    <a:pt x="1017" y="85687"/>
                  </a:moveTo>
                  <a:lnTo>
                    <a:pt x="1017" y="85687"/>
                  </a:lnTo>
                  <a:lnTo>
                    <a:pt x="21973" y="42362"/>
                  </a:lnTo>
                  <a:lnTo>
                    <a:pt x="31206" y="7631"/>
                  </a:lnTo>
                  <a:lnTo>
                    <a:pt x="31021" y="4017"/>
                  </a:lnTo>
                  <a:lnTo>
                    <a:pt x="30191" y="1607"/>
                  </a:lnTo>
                  <a:lnTo>
                    <a:pt x="28933" y="0"/>
                  </a:lnTo>
                  <a:lnTo>
                    <a:pt x="26683" y="1046"/>
                  </a:lnTo>
                  <a:lnTo>
                    <a:pt x="16774" y="13336"/>
                  </a:lnTo>
                  <a:lnTo>
                    <a:pt x="0" y="50489"/>
                  </a:lnTo>
                  <a:lnTo>
                    <a:pt x="395" y="92140"/>
                  </a:lnTo>
                  <a:lnTo>
                    <a:pt x="602" y="100573"/>
                  </a:lnTo>
                  <a:lnTo>
                    <a:pt x="2857" y="106899"/>
                  </a:lnTo>
                  <a:lnTo>
                    <a:pt x="11006" y="115811"/>
                  </a:lnTo>
                  <a:lnTo>
                    <a:pt x="19803" y="120242"/>
                  </a:lnTo>
                  <a:lnTo>
                    <a:pt x="24124" y="121424"/>
                  </a:lnTo>
                  <a:lnTo>
                    <a:pt x="28416" y="120800"/>
                  </a:lnTo>
                  <a:lnTo>
                    <a:pt x="36947" y="116345"/>
                  </a:lnTo>
                  <a:lnTo>
                    <a:pt x="43562" y="107779"/>
                  </a:lnTo>
                  <a:lnTo>
                    <a:pt x="48147" y="96211"/>
                  </a:lnTo>
                  <a:lnTo>
                    <a:pt x="50023" y="73127"/>
                  </a:lnTo>
                  <a:lnTo>
                    <a:pt x="42835" y="30507"/>
                  </a:lnTo>
                  <a:lnTo>
                    <a:pt x="38888" y="22357"/>
                  </a:lnTo>
                  <a:lnTo>
                    <a:pt x="32767" y="15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69"/>
            <p:cNvSpPr/>
            <p:nvPr>
              <p:custDataLst>
                <p:tags r:id="rId119"/>
              </p:custDataLst>
            </p:nvPr>
          </p:nvSpPr>
          <p:spPr>
            <a:xfrm>
              <a:off x="8426711" y="3098800"/>
              <a:ext cx="93916" cy="107113"/>
            </a:xfrm>
            <a:custGeom>
              <a:avLst/>
              <a:gdLst/>
              <a:ahLst/>
              <a:cxnLst/>
              <a:rect l="0" t="0" r="0" b="0"/>
              <a:pathLst>
                <a:path w="93916" h="107113">
                  <a:moveTo>
                    <a:pt x="6089" y="50800"/>
                  </a:moveTo>
                  <a:lnTo>
                    <a:pt x="6089" y="50800"/>
                  </a:lnTo>
                  <a:lnTo>
                    <a:pt x="6088" y="44711"/>
                  </a:lnTo>
                  <a:lnTo>
                    <a:pt x="2718" y="51270"/>
                  </a:lnTo>
                  <a:lnTo>
                    <a:pt x="0" y="83149"/>
                  </a:lnTo>
                  <a:lnTo>
                    <a:pt x="3188" y="98406"/>
                  </a:lnTo>
                  <a:lnTo>
                    <a:pt x="4860" y="101587"/>
                  </a:lnTo>
                  <a:lnTo>
                    <a:pt x="6680" y="103708"/>
                  </a:lnTo>
                  <a:lnTo>
                    <a:pt x="10585" y="106065"/>
                  </a:lnTo>
                  <a:lnTo>
                    <a:pt x="14672" y="107112"/>
                  </a:lnTo>
                  <a:lnTo>
                    <a:pt x="16750" y="105980"/>
                  </a:lnTo>
                  <a:lnTo>
                    <a:pt x="23045" y="97646"/>
                  </a:lnTo>
                  <a:lnTo>
                    <a:pt x="35724" y="75333"/>
                  </a:lnTo>
                  <a:lnTo>
                    <a:pt x="39956" y="72287"/>
                  </a:lnTo>
                  <a:lnTo>
                    <a:pt x="41367" y="72180"/>
                  </a:lnTo>
                  <a:lnTo>
                    <a:pt x="42307" y="72815"/>
                  </a:lnTo>
                  <a:lnTo>
                    <a:pt x="45513" y="77078"/>
                  </a:lnTo>
                  <a:lnTo>
                    <a:pt x="48304" y="80824"/>
                  </a:lnTo>
                  <a:lnTo>
                    <a:pt x="49546" y="84840"/>
                  </a:lnTo>
                  <a:lnTo>
                    <a:pt x="53861" y="88977"/>
                  </a:lnTo>
                  <a:lnTo>
                    <a:pt x="59776" y="92462"/>
                  </a:lnTo>
                  <a:lnTo>
                    <a:pt x="64757" y="94011"/>
                  </a:lnTo>
                  <a:lnTo>
                    <a:pt x="71205" y="92818"/>
                  </a:lnTo>
                  <a:lnTo>
                    <a:pt x="78774" y="89230"/>
                  </a:lnTo>
                  <a:lnTo>
                    <a:pt x="86841" y="82932"/>
                  </a:lnTo>
                  <a:lnTo>
                    <a:pt x="91368" y="75429"/>
                  </a:lnTo>
                  <a:lnTo>
                    <a:pt x="93915" y="61390"/>
                  </a:lnTo>
                  <a:lnTo>
                    <a:pt x="93806" y="49862"/>
                  </a:lnTo>
                  <a:lnTo>
                    <a:pt x="87121" y="10058"/>
                  </a:lnTo>
                  <a:lnTo>
                    <a:pt x="822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70"/>
            <p:cNvSpPr/>
            <p:nvPr>
              <p:custDataLst>
                <p:tags r:id="rId120"/>
              </p:custDataLst>
            </p:nvPr>
          </p:nvSpPr>
          <p:spPr>
            <a:xfrm>
              <a:off x="8540750" y="3086983"/>
              <a:ext cx="86414" cy="138818"/>
            </a:xfrm>
            <a:custGeom>
              <a:avLst/>
              <a:gdLst/>
              <a:ahLst/>
              <a:cxnLst/>
              <a:rect l="0" t="0" r="0" b="0"/>
              <a:pathLst>
                <a:path w="86414" h="1388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459" y="6120"/>
                  </a:lnTo>
                  <a:lnTo>
                    <a:pt x="15110" y="20242"/>
                  </a:lnTo>
                  <a:lnTo>
                    <a:pt x="13237" y="67384"/>
                  </a:lnTo>
                  <a:lnTo>
                    <a:pt x="12721" y="102127"/>
                  </a:lnTo>
                  <a:lnTo>
                    <a:pt x="12704" y="97625"/>
                  </a:lnTo>
                  <a:lnTo>
                    <a:pt x="29292" y="51939"/>
                  </a:lnTo>
                  <a:lnTo>
                    <a:pt x="36588" y="32172"/>
                  </a:lnTo>
                  <a:lnTo>
                    <a:pt x="43543" y="21804"/>
                  </a:lnTo>
                  <a:lnTo>
                    <a:pt x="51337" y="16256"/>
                  </a:lnTo>
                  <a:lnTo>
                    <a:pt x="63659" y="13132"/>
                  </a:lnTo>
                  <a:lnTo>
                    <a:pt x="67839" y="12694"/>
                  </a:lnTo>
                  <a:lnTo>
                    <a:pt x="71331" y="15224"/>
                  </a:lnTo>
                  <a:lnTo>
                    <a:pt x="77094" y="25561"/>
                  </a:lnTo>
                  <a:lnTo>
                    <a:pt x="85836" y="64626"/>
                  </a:lnTo>
                  <a:lnTo>
                    <a:pt x="86413" y="105164"/>
                  </a:lnTo>
                  <a:lnTo>
                    <a:pt x="81813" y="126259"/>
                  </a:lnTo>
                  <a:lnTo>
                    <a:pt x="7620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87"/>
          <p:cNvGrpSpPr/>
          <p:nvPr/>
        </p:nvGrpSpPr>
        <p:grpSpPr>
          <a:xfrm>
            <a:off x="1089564" y="3631394"/>
            <a:ext cx="1018637" cy="355307"/>
            <a:chOff x="1089564" y="3631394"/>
            <a:chExt cx="1018637" cy="355307"/>
          </a:xfrm>
        </p:grpSpPr>
        <p:sp>
          <p:nvSpPr>
            <p:cNvPr id="107" name="SMARTInkShape-371"/>
            <p:cNvSpPr/>
            <p:nvPr>
              <p:custDataLst>
                <p:tags r:id="rId110"/>
              </p:custDataLst>
            </p:nvPr>
          </p:nvSpPr>
          <p:spPr>
            <a:xfrm>
              <a:off x="1089564" y="3631394"/>
              <a:ext cx="288387" cy="355307"/>
            </a:xfrm>
            <a:custGeom>
              <a:avLst/>
              <a:gdLst/>
              <a:ahLst/>
              <a:cxnLst/>
              <a:rect l="0" t="0" r="0" b="0"/>
              <a:pathLst>
                <a:path w="288387" h="355307">
                  <a:moveTo>
                    <a:pt x="21686" y="102406"/>
                  </a:moveTo>
                  <a:lnTo>
                    <a:pt x="21686" y="102406"/>
                  </a:lnTo>
                  <a:lnTo>
                    <a:pt x="18315" y="99035"/>
                  </a:lnTo>
                  <a:lnTo>
                    <a:pt x="16660" y="95498"/>
                  </a:lnTo>
                  <a:lnTo>
                    <a:pt x="15359" y="83718"/>
                  </a:lnTo>
                  <a:lnTo>
                    <a:pt x="15337" y="121652"/>
                  </a:lnTo>
                  <a:lnTo>
                    <a:pt x="15336" y="158908"/>
                  </a:lnTo>
                  <a:lnTo>
                    <a:pt x="15336" y="196663"/>
                  </a:lnTo>
                  <a:lnTo>
                    <a:pt x="15336" y="224511"/>
                  </a:lnTo>
                  <a:lnTo>
                    <a:pt x="15336" y="255776"/>
                  </a:lnTo>
                  <a:lnTo>
                    <a:pt x="15336" y="301804"/>
                  </a:lnTo>
                  <a:lnTo>
                    <a:pt x="15336" y="348991"/>
                  </a:lnTo>
                  <a:lnTo>
                    <a:pt x="15336" y="355306"/>
                  </a:lnTo>
                  <a:lnTo>
                    <a:pt x="8429" y="317342"/>
                  </a:lnTo>
                  <a:lnTo>
                    <a:pt x="4505" y="279778"/>
                  </a:lnTo>
                  <a:lnTo>
                    <a:pt x="2471" y="255932"/>
                  </a:lnTo>
                  <a:lnTo>
                    <a:pt x="409" y="230156"/>
                  </a:lnTo>
                  <a:lnTo>
                    <a:pt x="0" y="182702"/>
                  </a:lnTo>
                  <a:lnTo>
                    <a:pt x="2170" y="138799"/>
                  </a:lnTo>
                  <a:lnTo>
                    <a:pt x="5486" y="98119"/>
                  </a:lnTo>
                  <a:lnTo>
                    <a:pt x="9312" y="64518"/>
                  </a:lnTo>
                  <a:lnTo>
                    <a:pt x="17517" y="18565"/>
                  </a:lnTo>
                  <a:lnTo>
                    <a:pt x="23822" y="2697"/>
                  </a:lnTo>
                  <a:lnTo>
                    <a:pt x="25932" y="655"/>
                  </a:lnTo>
                  <a:lnTo>
                    <a:pt x="28045" y="0"/>
                  </a:lnTo>
                  <a:lnTo>
                    <a:pt x="30158" y="268"/>
                  </a:lnTo>
                  <a:lnTo>
                    <a:pt x="43246" y="10759"/>
                  </a:lnTo>
                  <a:lnTo>
                    <a:pt x="77843" y="55077"/>
                  </a:lnTo>
                  <a:lnTo>
                    <a:pt x="101355" y="86971"/>
                  </a:lnTo>
                  <a:lnTo>
                    <a:pt x="126901" y="108651"/>
                  </a:lnTo>
                  <a:lnTo>
                    <a:pt x="147754" y="118926"/>
                  </a:lnTo>
                  <a:lnTo>
                    <a:pt x="151592" y="117653"/>
                  </a:lnTo>
                  <a:lnTo>
                    <a:pt x="159620" y="110593"/>
                  </a:lnTo>
                  <a:lnTo>
                    <a:pt x="180636" y="69242"/>
                  </a:lnTo>
                  <a:lnTo>
                    <a:pt x="197226" y="27102"/>
                  </a:lnTo>
                  <a:lnTo>
                    <a:pt x="202715" y="16021"/>
                  </a:lnTo>
                  <a:lnTo>
                    <a:pt x="207506" y="11096"/>
                  </a:lnTo>
                  <a:lnTo>
                    <a:pt x="209772" y="10488"/>
                  </a:lnTo>
                  <a:lnTo>
                    <a:pt x="211987" y="10788"/>
                  </a:lnTo>
                  <a:lnTo>
                    <a:pt x="214170" y="11694"/>
                  </a:lnTo>
                  <a:lnTo>
                    <a:pt x="223984" y="26453"/>
                  </a:lnTo>
                  <a:lnTo>
                    <a:pt x="235829" y="62184"/>
                  </a:lnTo>
                  <a:lnTo>
                    <a:pt x="244096" y="94407"/>
                  </a:lnTo>
                  <a:lnTo>
                    <a:pt x="252474" y="131307"/>
                  </a:lnTo>
                  <a:lnTo>
                    <a:pt x="260901" y="173577"/>
                  </a:lnTo>
                  <a:lnTo>
                    <a:pt x="267469" y="216352"/>
                  </a:lnTo>
                  <a:lnTo>
                    <a:pt x="272739" y="257471"/>
                  </a:lnTo>
                  <a:lnTo>
                    <a:pt x="277434" y="294561"/>
                  </a:lnTo>
                  <a:lnTo>
                    <a:pt x="281127" y="341969"/>
                  </a:lnTo>
                  <a:lnTo>
                    <a:pt x="281632" y="353047"/>
                  </a:lnTo>
                  <a:lnTo>
                    <a:pt x="281061" y="354167"/>
                  </a:lnTo>
                  <a:lnTo>
                    <a:pt x="279975" y="352797"/>
                  </a:lnTo>
                  <a:lnTo>
                    <a:pt x="278545" y="349766"/>
                  </a:lnTo>
                  <a:lnTo>
                    <a:pt x="288386" y="305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72"/>
            <p:cNvSpPr/>
            <p:nvPr>
              <p:custDataLst>
                <p:tags r:id="rId111"/>
              </p:custDataLst>
            </p:nvPr>
          </p:nvSpPr>
          <p:spPr>
            <a:xfrm>
              <a:off x="1536785" y="3672531"/>
              <a:ext cx="228516" cy="275123"/>
            </a:xfrm>
            <a:custGeom>
              <a:avLst/>
              <a:gdLst/>
              <a:ahLst/>
              <a:cxnLst/>
              <a:rect l="0" t="0" r="0" b="0"/>
              <a:pathLst>
                <a:path w="228516" h="275123">
                  <a:moveTo>
                    <a:pt x="18965" y="23169"/>
                  </a:moveTo>
                  <a:lnTo>
                    <a:pt x="18965" y="23169"/>
                  </a:lnTo>
                  <a:lnTo>
                    <a:pt x="14601" y="13030"/>
                  </a:lnTo>
                  <a:lnTo>
                    <a:pt x="12498" y="2918"/>
                  </a:lnTo>
                  <a:lnTo>
                    <a:pt x="11126" y="1202"/>
                  </a:lnTo>
                  <a:lnTo>
                    <a:pt x="9505" y="57"/>
                  </a:lnTo>
                  <a:lnTo>
                    <a:pt x="8425" y="0"/>
                  </a:lnTo>
                  <a:lnTo>
                    <a:pt x="7705" y="667"/>
                  </a:lnTo>
                  <a:lnTo>
                    <a:pt x="3179" y="20292"/>
                  </a:lnTo>
                  <a:lnTo>
                    <a:pt x="882" y="58222"/>
                  </a:lnTo>
                  <a:lnTo>
                    <a:pt x="345" y="92840"/>
                  </a:lnTo>
                  <a:lnTo>
                    <a:pt x="106" y="130334"/>
                  </a:lnTo>
                  <a:lnTo>
                    <a:pt x="0" y="165813"/>
                  </a:lnTo>
                  <a:lnTo>
                    <a:pt x="3311" y="207407"/>
                  </a:lnTo>
                  <a:lnTo>
                    <a:pt x="6006" y="253641"/>
                  </a:lnTo>
                  <a:lnTo>
                    <a:pt x="7503" y="257250"/>
                  </a:lnTo>
                  <a:lnTo>
                    <a:pt x="9913" y="259656"/>
                  </a:lnTo>
                  <a:lnTo>
                    <a:pt x="34032" y="270260"/>
                  </a:lnTo>
                  <a:lnTo>
                    <a:pt x="72740" y="275122"/>
                  </a:lnTo>
                  <a:lnTo>
                    <a:pt x="105659" y="274378"/>
                  </a:lnTo>
                  <a:lnTo>
                    <a:pt x="139340" y="272400"/>
                  </a:lnTo>
                  <a:lnTo>
                    <a:pt x="180691" y="271288"/>
                  </a:lnTo>
                  <a:lnTo>
                    <a:pt x="228515" y="2708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73"/>
            <p:cNvSpPr/>
            <p:nvPr>
              <p:custDataLst>
                <p:tags r:id="rId112"/>
              </p:custDataLst>
            </p:nvPr>
          </p:nvSpPr>
          <p:spPr>
            <a:xfrm>
              <a:off x="1784955" y="3654769"/>
              <a:ext cx="224952" cy="301166"/>
            </a:xfrm>
            <a:custGeom>
              <a:avLst/>
              <a:gdLst/>
              <a:ahLst/>
              <a:cxnLst/>
              <a:rect l="0" t="0" r="0" b="0"/>
              <a:pathLst>
                <a:path w="224952" h="301166">
                  <a:moveTo>
                    <a:pt x="170845" y="40931"/>
                  </a:moveTo>
                  <a:lnTo>
                    <a:pt x="170845" y="40931"/>
                  </a:lnTo>
                  <a:lnTo>
                    <a:pt x="217722" y="8981"/>
                  </a:lnTo>
                  <a:lnTo>
                    <a:pt x="224951" y="4653"/>
                  </a:lnTo>
                  <a:lnTo>
                    <a:pt x="224554" y="3340"/>
                  </a:lnTo>
                  <a:lnTo>
                    <a:pt x="220351" y="0"/>
                  </a:lnTo>
                  <a:lnTo>
                    <a:pt x="180101" y="2246"/>
                  </a:lnTo>
                  <a:lnTo>
                    <a:pt x="135409" y="7518"/>
                  </a:lnTo>
                  <a:lnTo>
                    <a:pt x="90574" y="14960"/>
                  </a:lnTo>
                  <a:lnTo>
                    <a:pt x="48126" y="30649"/>
                  </a:lnTo>
                  <a:lnTo>
                    <a:pt x="26463" y="45063"/>
                  </a:lnTo>
                  <a:lnTo>
                    <a:pt x="11190" y="68403"/>
                  </a:lnTo>
                  <a:lnTo>
                    <a:pt x="1815" y="95474"/>
                  </a:lnTo>
                  <a:lnTo>
                    <a:pt x="0" y="119265"/>
                  </a:lnTo>
                  <a:lnTo>
                    <a:pt x="8948" y="163988"/>
                  </a:lnTo>
                  <a:lnTo>
                    <a:pt x="15317" y="200394"/>
                  </a:lnTo>
                  <a:lnTo>
                    <a:pt x="17518" y="237286"/>
                  </a:lnTo>
                  <a:lnTo>
                    <a:pt x="16380" y="276071"/>
                  </a:lnTo>
                  <a:lnTo>
                    <a:pt x="14705" y="287254"/>
                  </a:lnTo>
                  <a:lnTo>
                    <a:pt x="16312" y="294577"/>
                  </a:lnTo>
                  <a:lnTo>
                    <a:pt x="17729" y="296812"/>
                  </a:lnTo>
                  <a:lnTo>
                    <a:pt x="19378" y="298301"/>
                  </a:lnTo>
                  <a:lnTo>
                    <a:pt x="21184" y="299294"/>
                  </a:lnTo>
                  <a:lnTo>
                    <a:pt x="63558" y="301165"/>
                  </a:lnTo>
                  <a:lnTo>
                    <a:pt x="104967" y="299376"/>
                  </a:lnTo>
                  <a:lnTo>
                    <a:pt x="137371" y="292438"/>
                  </a:lnTo>
                  <a:lnTo>
                    <a:pt x="142179" y="289741"/>
                  </a:lnTo>
                  <a:lnTo>
                    <a:pt x="145384" y="286532"/>
                  </a:lnTo>
                  <a:lnTo>
                    <a:pt x="151795" y="2758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74"/>
            <p:cNvSpPr/>
            <p:nvPr>
              <p:custDataLst>
                <p:tags r:id="rId113"/>
              </p:custDataLst>
            </p:nvPr>
          </p:nvSpPr>
          <p:spPr>
            <a:xfrm>
              <a:off x="1771650" y="38354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2117" y="21036"/>
                  </a:lnTo>
                  <a:lnTo>
                    <a:pt x="43370" y="15940"/>
                  </a:lnTo>
                  <a:lnTo>
                    <a:pt x="82230" y="1028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75"/>
            <p:cNvSpPr/>
            <p:nvPr>
              <p:custDataLst>
                <p:tags r:id="rId114"/>
              </p:custDataLst>
            </p:nvPr>
          </p:nvSpPr>
          <p:spPr>
            <a:xfrm>
              <a:off x="2101850" y="3746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76"/>
            <p:cNvSpPr/>
            <p:nvPr>
              <p:custDataLst>
                <p:tags r:id="rId115"/>
              </p:custDataLst>
            </p:nvPr>
          </p:nvSpPr>
          <p:spPr>
            <a:xfrm>
              <a:off x="2047392" y="389255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3" y="6907"/>
                  </a:lnTo>
                  <a:lnTo>
                    <a:pt x="3658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88"/>
          <p:cNvGrpSpPr/>
          <p:nvPr/>
        </p:nvGrpSpPr>
        <p:grpSpPr>
          <a:xfrm>
            <a:off x="2275992" y="3644900"/>
            <a:ext cx="806934" cy="463532"/>
            <a:chOff x="2275992" y="3644900"/>
            <a:chExt cx="806934" cy="463532"/>
          </a:xfrm>
        </p:grpSpPr>
        <p:sp>
          <p:nvSpPr>
            <p:cNvPr id="114" name="SMARTInkShape-377"/>
            <p:cNvSpPr/>
            <p:nvPr>
              <p:custDataLst>
                <p:tags r:id="rId99"/>
              </p:custDataLst>
            </p:nvPr>
          </p:nvSpPr>
          <p:spPr>
            <a:xfrm>
              <a:off x="2400300" y="37147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5467" y="58296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78"/>
            <p:cNvSpPr/>
            <p:nvPr>
              <p:custDataLst>
                <p:tags r:id="rId100"/>
              </p:custDataLst>
            </p:nvPr>
          </p:nvSpPr>
          <p:spPr>
            <a:xfrm>
              <a:off x="2381250" y="4006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79"/>
            <p:cNvSpPr/>
            <p:nvPr>
              <p:custDataLst>
                <p:tags r:id="rId101"/>
              </p:custDataLst>
            </p:nvPr>
          </p:nvSpPr>
          <p:spPr>
            <a:xfrm>
              <a:off x="2344033" y="3644900"/>
              <a:ext cx="215018" cy="120651"/>
            </a:xfrm>
            <a:custGeom>
              <a:avLst/>
              <a:gdLst/>
              <a:ahLst/>
              <a:cxnLst/>
              <a:rect l="0" t="0" r="0" b="0"/>
              <a:pathLst>
                <a:path w="215018" h="120651">
                  <a:moveTo>
                    <a:pt x="5467" y="120650"/>
                  </a:moveTo>
                  <a:lnTo>
                    <a:pt x="5467" y="120650"/>
                  </a:lnTo>
                  <a:lnTo>
                    <a:pt x="441" y="108716"/>
                  </a:lnTo>
                  <a:lnTo>
                    <a:pt x="0" y="106344"/>
                  </a:lnTo>
                  <a:lnTo>
                    <a:pt x="411" y="104057"/>
                  </a:lnTo>
                  <a:lnTo>
                    <a:pt x="2749" y="99635"/>
                  </a:lnTo>
                  <a:lnTo>
                    <a:pt x="26619" y="80907"/>
                  </a:lnTo>
                  <a:lnTo>
                    <a:pt x="60182" y="62307"/>
                  </a:lnTo>
                  <a:lnTo>
                    <a:pt x="105248" y="39236"/>
                  </a:lnTo>
                  <a:lnTo>
                    <a:pt x="152232" y="15937"/>
                  </a:lnTo>
                  <a:lnTo>
                    <a:pt x="187320" y="1587"/>
                  </a:lnTo>
                  <a:lnTo>
                    <a:pt x="2150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80"/>
            <p:cNvSpPr/>
            <p:nvPr>
              <p:custDataLst>
                <p:tags r:id="rId102"/>
              </p:custDataLst>
            </p:nvPr>
          </p:nvSpPr>
          <p:spPr>
            <a:xfrm>
              <a:off x="2298700" y="3752850"/>
              <a:ext cx="40227" cy="355582"/>
            </a:xfrm>
            <a:custGeom>
              <a:avLst/>
              <a:gdLst/>
              <a:ahLst/>
              <a:cxnLst/>
              <a:rect l="0" t="0" r="0" b="0"/>
              <a:pathLst>
                <a:path w="40227" h="355582">
                  <a:moveTo>
                    <a:pt x="12700" y="63500"/>
                  </a:moveTo>
                  <a:lnTo>
                    <a:pt x="12700" y="63500"/>
                  </a:lnTo>
                  <a:lnTo>
                    <a:pt x="25565" y="99900"/>
                  </a:lnTo>
                  <a:lnTo>
                    <a:pt x="33899" y="141873"/>
                  </a:lnTo>
                  <a:lnTo>
                    <a:pt x="40226" y="181814"/>
                  </a:lnTo>
                  <a:lnTo>
                    <a:pt x="39828" y="224929"/>
                  </a:lnTo>
                  <a:lnTo>
                    <a:pt x="38612" y="265612"/>
                  </a:lnTo>
                  <a:lnTo>
                    <a:pt x="33837" y="311510"/>
                  </a:lnTo>
                  <a:lnTo>
                    <a:pt x="33074" y="337519"/>
                  </a:lnTo>
                  <a:lnTo>
                    <a:pt x="37299" y="353080"/>
                  </a:lnTo>
                  <a:lnTo>
                    <a:pt x="36860" y="353919"/>
                  </a:lnTo>
                  <a:lnTo>
                    <a:pt x="35862" y="354480"/>
                  </a:lnTo>
                  <a:lnTo>
                    <a:pt x="31821" y="355581"/>
                  </a:lnTo>
                  <a:lnTo>
                    <a:pt x="26289" y="350131"/>
                  </a:lnTo>
                  <a:lnTo>
                    <a:pt x="20011" y="349327"/>
                  </a:lnTo>
                  <a:lnTo>
                    <a:pt x="19690" y="348596"/>
                  </a:lnTo>
                  <a:lnTo>
                    <a:pt x="19050" y="305822"/>
                  </a:lnTo>
                  <a:lnTo>
                    <a:pt x="22421" y="301732"/>
                  </a:lnTo>
                  <a:lnTo>
                    <a:pt x="24517" y="289309"/>
                  </a:lnTo>
                  <a:lnTo>
                    <a:pt x="24520" y="253893"/>
                  </a:lnTo>
                  <a:lnTo>
                    <a:pt x="20984" y="209910"/>
                  </a:lnTo>
                  <a:lnTo>
                    <a:pt x="19910" y="175137"/>
                  </a:lnTo>
                  <a:lnTo>
                    <a:pt x="19432" y="142280"/>
                  </a:lnTo>
                  <a:lnTo>
                    <a:pt x="21045" y="103540"/>
                  </a:lnTo>
                  <a:lnTo>
                    <a:pt x="30044" y="59759"/>
                  </a:lnTo>
                  <a:lnTo>
                    <a:pt x="31741" y="26700"/>
                  </a:lnTo>
                  <a:lnTo>
                    <a:pt x="31038" y="26267"/>
                  </a:lnTo>
                  <a:lnTo>
                    <a:pt x="25661" y="25433"/>
                  </a:lnTo>
                  <a:lnTo>
                    <a:pt x="20382" y="19631"/>
                  </a:lnTo>
                  <a:lnTo>
                    <a:pt x="10480" y="5006"/>
                  </a:lnTo>
                  <a:lnTo>
                    <a:pt x="6304" y="22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81"/>
            <p:cNvSpPr/>
            <p:nvPr>
              <p:custDataLst>
                <p:tags r:id="rId103"/>
              </p:custDataLst>
            </p:nvPr>
          </p:nvSpPr>
          <p:spPr>
            <a:xfrm>
              <a:off x="2275992" y="3930650"/>
              <a:ext cx="257659" cy="30034"/>
            </a:xfrm>
            <a:custGeom>
              <a:avLst/>
              <a:gdLst/>
              <a:ahLst/>
              <a:cxnLst/>
              <a:rect l="0" t="0" r="0" b="0"/>
              <a:pathLst>
                <a:path w="257659" h="30034">
                  <a:moveTo>
                    <a:pt x="3658" y="19050"/>
                  </a:moveTo>
                  <a:lnTo>
                    <a:pt x="3658" y="19050"/>
                  </a:lnTo>
                  <a:lnTo>
                    <a:pt x="287" y="22421"/>
                  </a:lnTo>
                  <a:lnTo>
                    <a:pt x="0" y="24119"/>
                  </a:lnTo>
                  <a:lnTo>
                    <a:pt x="513" y="25957"/>
                  </a:lnTo>
                  <a:lnTo>
                    <a:pt x="1562" y="27888"/>
                  </a:lnTo>
                  <a:lnTo>
                    <a:pt x="10252" y="30033"/>
                  </a:lnTo>
                  <a:lnTo>
                    <a:pt x="52311" y="28040"/>
                  </a:lnTo>
                  <a:lnTo>
                    <a:pt x="86429" y="24692"/>
                  </a:lnTo>
                  <a:lnTo>
                    <a:pt x="125112" y="20146"/>
                  </a:lnTo>
                  <a:lnTo>
                    <a:pt x="165823" y="13422"/>
                  </a:lnTo>
                  <a:lnTo>
                    <a:pt x="201790" y="9493"/>
                  </a:lnTo>
                  <a:lnTo>
                    <a:pt x="248269" y="3599"/>
                  </a:lnTo>
                  <a:lnTo>
                    <a:pt x="255131" y="1600"/>
                  </a:lnTo>
                  <a:lnTo>
                    <a:pt x="2576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82"/>
            <p:cNvSpPr/>
            <p:nvPr>
              <p:custDataLst>
                <p:tags r:id="rId104"/>
              </p:custDataLst>
            </p:nvPr>
          </p:nvSpPr>
          <p:spPr>
            <a:xfrm>
              <a:off x="2641600" y="3917950"/>
              <a:ext cx="19051" cy="158751"/>
            </a:xfrm>
            <a:custGeom>
              <a:avLst/>
              <a:gdLst/>
              <a:ahLst/>
              <a:cxnLst/>
              <a:rect l="0" t="0" r="0" b="0"/>
              <a:pathLst>
                <a:path w="19051" h="158751">
                  <a:moveTo>
                    <a:pt x="19050" y="0"/>
                  </a:moveTo>
                  <a:lnTo>
                    <a:pt x="19050" y="0"/>
                  </a:lnTo>
                  <a:lnTo>
                    <a:pt x="15392" y="21689"/>
                  </a:lnTo>
                  <a:lnTo>
                    <a:pt x="16237" y="65275"/>
                  </a:lnTo>
                  <a:lnTo>
                    <a:pt x="13748" y="102126"/>
                  </a:lnTo>
                  <a:lnTo>
                    <a:pt x="11755" y="125117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83"/>
            <p:cNvSpPr/>
            <p:nvPr>
              <p:custDataLst>
                <p:tags r:id="rId105"/>
              </p:custDataLst>
            </p:nvPr>
          </p:nvSpPr>
          <p:spPr>
            <a:xfrm>
              <a:off x="2635250" y="38163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1"/>
                  </a:lnTo>
                  <a:lnTo>
                    <a:pt x="392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84"/>
            <p:cNvSpPr/>
            <p:nvPr>
              <p:custDataLst>
                <p:tags r:id="rId106"/>
              </p:custDataLst>
            </p:nvPr>
          </p:nvSpPr>
          <p:spPr>
            <a:xfrm>
              <a:off x="2724150" y="3943612"/>
              <a:ext cx="18068" cy="75939"/>
            </a:xfrm>
            <a:custGeom>
              <a:avLst/>
              <a:gdLst/>
              <a:ahLst/>
              <a:cxnLst/>
              <a:rect l="0" t="0" r="0" b="0"/>
              <a:pathLst>
                <a:path w="18068" h="75939">
                  <a:moveTo>
                    <a:pt x="0" y="6088"/>
                  </a:moveTo>
                  <a:lnTo>
                    <a:pt x="0" y="6088"/>
                  </a:lnTo>
                  <a:lnTo>
                    <a:pt x="3371" y="2717"/>
                  </a:lnTo>
                  <a:lnTo>
                    <a:pt x="6907" y="1062"/>
                  </a:lnTo>
                  <a:lnTo>
                    <a:pt x="11556" y="0"/>
                  </a:lnTo>
                  <a:lnTo>
                    <a:pt x="15732" y="6557"/>
                  </a:lnTo>
                  <a:lnTo>
                    <a:pt x="18067" y="24180"/>
                  </a:lnTo>
                  <a:lnTo>
                    <a:pt x="12700" y="75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85"/>
            <p:cNvSpPr/>
            <p:nvPr>
              <p:custDataLst>
                <p:tags r:id="rId107"/>
              </p:custDataLst>
            </p:nvPr>
          </p:nvSpPr>
          <p:spPr>
            <a:xfrm>
              <a:off x="2736850" y="3895478"/>
              <a:ext cx="128670" cy="181223"/>
            </a:xfrm>
            <a:custGeom>
              <a:avLst/>
              <a:gdLst/>
              <a:ahLst/>
              <a:cxnLst/>
              <a:rect l="0" t="0" r="0" b="0"/>
              <a:pathLst>
                <a:path w="128670" h="181223">
                  <a:moveTo>
                    <a:pt x="0" y="181222"/>
                  </a:moveTo>
                  <a:lnTo>
                    <a:pt x="0" y="181222"/>
                  </a:lnTo>
                  <a:lnTo>
                    <a:pt x="706" y="134648"/>
                  </a:lnTo>
                  <a:lnTo>
                    <a:pt x="3371" y="101726"/>
                  </a:lnTo>
                  <a:lnTo>
                    <a:pt x="8789" y="65457"/>
                  </a:lnTo>
                  <a:lnTo>
                    <a:pt x="17312" y="32404"/>
                  </a:lnTo>
                  <a:lnTo>
                    <a:pt x="30507" y="10658"/>
                  </a:lnTo>
                  <a:lnTo>
                    <a:pt x="37977" y="4718"/>
                  </a:lnTo>
                  <a:lnTo>
                    <a:pt x="53803" y="0"/>
                  </a:lnTo>
                  <a:lnTo>
                    <a:pt x="70244" y="2136"/>
                  </a:lnTo>
                  <a:lnTo>
                    <a:pt x="78579" y="4682"/>
                  </a:lnTo>
                  <a:lnTo>
                    <a:pt x="93485" y="22561"/>
                  </a:lnTo>
                  <a:lnTo>
                    <a:pt x="111895" y="62480"/>
                  </a:lnTo>
                  <a:lnTo>
                    <a:pt x="124406" y="101824"/>
                  </a:lnTo>
                  <a:lnTo>
                    <a:pt x="128669" y="124062"/>
                  </a:lnTo>
                  <a:lnTo>
                    <a:pt x="127000" y="168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86"/>
            <p:cNvSpPr/>
            <p:nvPr>
              <p:custDataLst>
                <p:tags r:id="rId108"/>
              </p:custDataLst>
            </p:nvPr>
          </p:nvSpPr>
          <p:spPr>
            <a:xfrm>
              <a:off x="2908042" y="3649550"/>
              <a:ext cx="139959" cy="435993"/>
            </a:xfrm>
            <a:custGeom>
              <a:avLst/>
              <a:gdLst/>
              <a:ahLst/>
              <a:cxnLst/>
              <a:rect l="0" t="0" r="0" b="0"/>
              <a:pathLst>
                <a:path w="139959" h="435993">
                  <a:moveTo>
                    <a:pt x="139958" y="338250"/>
                  </a:moveTo>
                  <a:lnTo>
                    <a:pt x="139958" y="338250"/>
                  </a:lnTo>
                  <a:lnTo>
                    <a:pt x="136587" y="334879"/>
                  </a:lnTo>
                  <a:lnTo>
                    <a:pt x="134932" y="329461"/>
                  </a:lnTo>
                  <a:lnTo>
                    <a:pt x="132119" y="318477"/>
                  </a:lnTo>
                  <a:lnTo>
                    <a:pt x="121476" y="298753"/>
                  </a:lnTo>
                  <a:lnTo>
                    <a:pt x="103124" y="284057"/>
                  </a:lnTo>
                  <a:lnTo>
                    <a:pt x="87839" y="280768"/>
                  </a:lnTo>
                  <a:lnTo>
                    <a:pt x="79812" y="280879"/>
                  </a:lnTo>
                  <a:lnTo>
                    <a:pt x="61486" y="288527"/>
                  </a:lnTo>
                  <a:lnTo>
                    <a:pt x="17605" y="323175"/>
                  </a:lnTo>
                  <a:lnTo>
                    <a:pt x="4440" y="350130"/>
                  </a:lnTo>
                  <a:lnTo>
                    <a:pt x="0" y="378808"/>
                  </a:lnTo>
                  <a:lnTo>
                    <a:pt x="2730" y="403313"/>
                  </a:lnTo>
                  <a:lnTo>
                    <a:pt x="12411" y="420319"/>
                  </a:lnTo>
                  <a:lnTo>
                    <a:pt x="18943" y="426829"/>
                  </a:lnTo>
                  <a:lnTo>
                    <a:pt x="35609" y="434062"/>
                  </a:lnTo>
                  <a:lnTo>
                    <a:pt x="44992" y="435992"/>
                  </a:lnTo>
                  <a:lnTo>
                    <a:pt x="64825" y="430609"/>
                  </a:lnTo>
                  <a:lnTo>
                    <a:pt x="84693" y="417398"/>
                  </a:lnTo>
                  <a:lnTo>
                    <a:pt x="102931" y="397416"/>
                  </a:lnTo>
                  <a:lnTo>
                    <a:pt x="116681" y="361253"/>
                  </a:lnTo>
                  <a:lnTo>
                    <a:pt x="122323" y="338769"/>
                  </a:lnTo>
                  <a:lnTo>
                    <a:pt x="126085" y="309668"/>
                  </a:lnTo>
                  <a:lnTo>
                    <a:pt x="128592" y="276157"/>
                  </a:lnTo>
                  <a:lnTo>
                    <a:pt x="130264" y="239704"/>
                  </a:lnTo>
                  <a:lnTo>
                    <a:pt x="131379" y="201292"/>
                  </a:lnTo>
                  <a:lnTo>
                    <a:pt x="132122" y="161572"/>
                  </a:lnTo>
                  <a:lnTo>
                    <a:pt x="132617" y="120981"/>
                  </a:lnTo>
                  <a:lnTo>
                    <a:pt x="132947" y="88982"/>
                  </a:lnTo>
                  <a:lnTo>
                    <a:pt x="133168" y="62710"/>
                  </a:lnTo>
                  <a:lnTo>
                    <a:pt x="133412" y="24582"/>
                  </a:lnTo>
                  <a:lnTo>
                    <a:pt x="133569" y="0"/>
                  </a:lnTo>
                  <a:lnTo>
                    <a:pt x="127258" y="58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87"/>
            <p:cNvSpPr/>
            <p:nvPr>
              <p:custDataLst>
                <p:tags r:id="rId109"/>
              </p:custDataLst>
            </p:nvPr>
          </p:nvSpPr>
          <p:spPr>
            <a:xfrm>
              <a:off x="3073400" y="4019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89"/>
          <p:cNvGrpSpPr/>
          <p:nvPr/>
        </p:nvGrpSpPr>
        <p:grpSpPr>
          <a:xfrm>
            <a:off x="3601333" y="3543378"/>
            <a:ext cx="436356" cy="539615"/>
            <a:chOff x="3601333" y="3543378"/>
            <a:chExt cx="436356" cy="539615"/>
          </a:xfrm>
        </p:grpSpPr>
        <p:sp>
          <p:nvSpPr>
            <p:cNvPr id="126" name="SMARTInkShape-388"/>
            <p:cNvSpPr/>
            <p:nvPr>
              <p:custDataLst>
                <p:tags r:id="rId95"/>
              </p:custDataLst>
            </p:nvPr>
          </p:nvSpPr>
          <p:spPr>
            <a:xfrm>
              <a:off x="3848100" y="3778250"/>
              <a:ext cx="37386" cy="247651"/>
            </a:xfrm>
            <a:custGeom>
              <a:avLst/>
              <a:gdLst/>
              <a:ahLst/>
              <a:cxnLst/>
              <a:rect l="0" t="0" r="0" b="0"/>
              <a:pathLst>
                <a:path w="37386" h="247651">
                  <a:moveTo>
                    <a:pt x="0" y="247650"/>
                  </a:moveTo>
                  <a:lnTo>
                    <a:pt x="0" y="247650"/>
                  </a:lnTo>
                  <a:lnTo>
                    <a:pt x="13484" y="213940"/>
                  </a:lnTo>
                  <a:lnTo>
                    <a:pt x="25748" y="174812"/>
                  </a:lnTo>
                  <a:lnTo>
                    <a:pt x="35433" y="132022"/>
                  </a:lnTo>
                  <a:lnTo>
                    <a:pt x="37385" y="94189"/>
                  </a:lnTo>
                  <a:lnTo>
                    <a:pt x="31146" y="4789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89"/>
            <p:cNvSpPr/>
            <p:nvPr>
              <p:custDataLst>
                <p:tags r:id="rId96"/>
              </p:custDataLst>
            </p:nvPr>
          </p:nvSpPr>
          <p:spPr>
            <a:xfrm>
              <a:off x="3649596" y="3754720"/>
              <a:ext cx="335703" cy="328273"/>
            </a:xfrm>
            <a:custGeom>
              <a:avLst/>
              <a:gdLst/>
              <a:ahLst/>
              <a:cxnLst/>
              <a:rect l="0" t="0" r="0" b="0"/>
              <a:pathLst>
                <a:path w="335703" h="328273">
                  <a:moveTo>
                    <a:pt x="122304" y="55280"/>
                  </a:moveTo>
                  <a:lnTo>
                    <a:pt x="122304" y="55280"/>
                  </a:lnTo>
                  <a:lnTo>
                    <a:pt x="122304" y="49813"/>
                  </a:lnTo>
                  <a:lnTo>
                    <a:pt x="144363" y="26873"/>
                  </a:lnTo>
                  <a:lnTo>
                    <a:pt x="144771" y="25759"/>
                  </a:lnTo>
                  <a:lnTo>
                    <a:pt x="144338" y="25016"/>
                  </a:lnTo>
                  <a:lnTo>
                    <a:pt x="143343" y="24521"/>
                  </a:lnTo>
                  <a:lnTo>
                    <a:pt x="142680" y="23485"/>
                  </a:lnTo>
                  <a:lnTo>
                    <a:pt x="141943" y="20453"/>
                  </a:lnTo>
                  <a:lnTo>
                    <a:pt x="137853" y="16753"/>
                  </a:lnTo>
                  <a:lnTo>
                    <a:pt x="118315" y="6540"/>
                  </a:lnTo>
                  <a:lnTo>
                    <a:pt x="87467" y="0"/>
                  </a:lnTo>
                  <a:lnTo>
                    <a:pt x="68721" y="372"/>
                  </a:lnTo>
                  <a:lnTo>
                    <a:pt x="50982" y="5241"/>
                  </a:lnTo>
                  <a:lnTo>
                    <a:pt x="35572" y="15872"/>
                  </a:lnTo>
                  <a:lnTo>
                    <a:pt x="28499" y="22658"/>
                  </a:lnTo>
                  <a:lnTo>
                    <a:pt x="11803" y="59176"/>
                  </a:lnTo>
                  <a:lnTo>
                    <a:pt x="4283" y="91584"/>
                  </a:lnTo>
                  <a:lnTo>
                    <a:pt x="0" y="126448"/>
                  </a:lnTo>
                  <a:lnTo>
                    <a:pt x="449" y="160758"/>
                  </a:lnTo>
                  <a:lnTo>
                    <a:pt x="3000" y="196704"/>
                  </a:lnTo>
                  <a:lnTo>
                    <a:pt x="7896" y="232435"/>
                  </a:lnTo>
                  <a:lnTo>
                    <a:pt x="23259" y="278907"/>
                  </a:lnTo>
                  <a:lnTo>
                    <a:pt x="44666" y="312824"/>
                  </a:lnTo>
                  <a:lnTo>
                    <a:pt x="58165" y="324495"/>
                  </a:lnTo>
                  <a:lnTo>
                    <a:pt x="74982" y="328272"/>
                  </a:lnTo>
                  <a:lnTo>
                    <a:pt x="94217" y="326893"/>
                  </a:lnTo>
                  <a:lnTo>
                    <a:pt x="133428" y="314510"/>
                  </a:lnTo>
                  <a:lnTo>
                    <a:pt x="176424" y="294316"/>
                  </a:lnTo>
                  <a:lnTo>
                    <a:pt x="190808" y="285931"/>
                  </a:lnTo>
                  <a:lnTo>
                    <a:pt x="207434" y="266535"/>
                  </a:lnTo>
                  <a:lnTo>
                    <a:pt x="217926" y="239543"/>
                  </a:lnTo>
                  <a:lnTo>
                    <a:pt x="222017" y="199523"/>
                  </a:lnTo>
                  <a:lnTo>
                    <a:pt x="214910" y="158454"/>
                  </a:lnTo>
                  <a:lnTo>
                    <a:pt x="199320" y="115547"/>
                  </a:lnTo>
                  <a:lnTo>
                    <a:pt x="171735" y="71233"/>
                  </a:lnTo>
                  <a:lnTo>
                    <a:pt x="153649" y="53265"/>
                  </a:lnTo>
                  <a:lnTo>
                    <a:pt x="131513" y="39004"/>
                  </a:lnTo>
                  <a:lnTo>
                    <a:pt x="110451" y="32583"/>
                  </a:lnTo>
                  <a:lnTo>
                    <a:pt x="90805" y="30681"/>
                  </a:lnTo>
                  <a:lnTo>
                    <a:pt x="77965" y="33999"/>
                  </a:lnTo>
                  <a:lnTo>
                    <a:pt x="45620" y="50916"/>
                  </a:lnTo>
                  <a:lnTo>
                    <a:pt x="34750" y="64100"/>
                  </a:lnTo>
                  <a:lnTo>
                    <a:pt x="30475" y="75428"/>
                  </a:lnTo>
                  <a:lnTo>
                    <a:pt x="29280" y="86812"/>
                  </a:lnTo>
                  <a:lnTo>
                    <a:pt x="31100" y="96576"/>
                  </a:lnTo>
                  <a:lnTo>
                    <a:pt x="39463" y="110006"/>
                  </a:lnTo>
                  <a:lnTo>
                    <a:pt x="50878" y="122922"/>
                  </a:lnTo>
                  <a:lnTo>
                    <a:pt x="73310" y="132315"/>
                  </a:lnTo>
                  <a:lnTo>
                    <a:pt x="112413" y="132825"/>
                  </a:lnTo>
                  <a:lnTo>
                    <a:pt x="149187" y="128315"/>
                  </a:lnTo>
                  <a:lnTo>
                    <a:pt x="189991" y="123018"/>
                  </a:lnTo>
                  <a:lnTo>
                    <a:pt x="229293" y="120664"/>
                  </a:lnTo>
                  <a:lnTo>
                    <a:pt x="262282" y="117735"/>
                  </a:lnTo>
                  <a:lnTo>
                    <a:pt x="300892" y="114002"/>
                  </a:lnTo>
                  <a:lnTo>
                    <a:pt x="335509" y="112522"/>
                  </a:lnTo>
                  <a:lnTo>
                    <a:pt x="335702" y="111080"/>
                  </a:lnTo>
                  <a:lnTo>
                    <a:pt x="331854" y="99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90"/>
            <p:cNvSpPr/>
            <p:nvPr>
              <p:custDataLst>
                <p:tags r:id="rId97"/>
              </p:custDataLst>
            </p:nvPr>
          </p:nvSpPr>
          <p:spPr>
            <a:xfrm>
              <a:off x="3601333" y="3632200"/>
              <a:ext cx="335668" cy="12701"/>
            </a:xfrm>
            <a:custGeom>
              <a:avLst/>
              <a:gdLst/>
              <a:ahLst/>
              <a:cxnLst/>
              <a:rect l="0" t="0" r="0" b="0"/>
              <a:pathLst>
                <a:path w="335668" h="12701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38152" y="12583"/>
                  </a:lnTo>
                  <a:lnTo>
                    <a:pt x="73616" y="12648"/>
                  </a:lnTo>
                  <a:lnTo>
                    <a:pt x="115248" y="12677"/>
                  </a:lnTo>
                  <a:lnTo>
                    <a:pt x="161503" y="12690"/>
                  </a:lnTo>
                  <a:lnTo>
                    <a:pt x="208872" y="12695"/>
                  </a:lnTo>
                  <a:lnTo>
                    <a:pt x="253443" y="12698"/>
                  </a:lnTo>
                  <a:lnTo>
                    <a:pt x="289245" y="12699"/>
                  </a:lnTo>
                  <a:lnTo>
                    <a:pt x="329868" y="12700"/>
                  </a:lnTo>
                  <a:lnTo>
                    <a:pt x="333212" y="11289"/>
                  </a:lnTo>
                  <a:lnTo>
                    <a:pt x="334736" y="8937"/>
                  </a:lnTo>
                  <a:lnTo>
                    <a:pt x="3356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91"/>
            <p:cNvSpPr/>
            <p:nvPr>
              <p:custDataLst>
                <p:tags r:id="rId98"/>
              </p:custDataLst>
            </p:nvPr>
          </p:nvSpPr>
          <p:spPr>
            <a:xfrm>
              <a:off x="3863088" y="3543378"/>
              <a:ext cx="174601" cy="184073"/>
            </a:xfrm>
            <a:custGeom>
              <a:avLst/>
              <a:gdLst/>
              <a:ahLst/>
              <a:cxnLst/>
              <a:rect l="0" t="0" r="0" b="0"/>
              <a:pathLst>
                <a:path w="174601" h="184073">
                  <a:moveTo>
                    <a:pt x="23112" y="6272"/>
                  </a:moveTo>
                  <a:lnTo>
                    <a:pt x="23112" y="6272"/>
                  </a:lnTo>
                  <a:lnTo>
                    <a:pt x="12973" y="1908"/>
                  </a:lnTo>
                  <a:lnTo>
                    <a:pt x="0" y="184"/>
                  </a:lnTo>
                  <a:lnTo>
                    <a:pt x="5132" y="0"/>
                  </a:lnTo>
                  <a:lnTo>
                    <a:pt x="48017" y="13747"/>
                  </a:lnTo>
                  <a:lnTo>
                    <a:pt x="90228" y="23774"/>
                  </a:lnTo>
                  <a:lnTo>
                    <a:pt x="132839" y="34976"/>
                  </a:lnTo>
                  <a:lnTo>
                    <a:pt x="154430" y="45840"/>
                  </a:lnTo>
                  <a:lnTo>
                    <a:pt x="168729" y="57724"/>
                  </a:lnTo>
                  <a:lnTo>
                    <a:pt x="172401" y="64562"/>
                  </a:lnTo>
                  <a:lnTo>
                    <a:pt x="174600" y="79686"/>
                  </a:lnTo>
                  <a:lnTo>
                    <a:pt x="163817" y="97697"/>
                  </a:lnTo>
                  <a:lnTo>
                    <a:pt x="116247" y="142646"/>
                  </a:lnTo>
                  <a:lnTo>
                    <a:pt x="79428" y="173641"/>
                  </a:lnTo>
                  <a:lnTo>
                    <a:pt x="73912" y="1840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90"/>
          <p:cNvGrpSpPr/>
          <p:nvPr/>
        </p:nvGrpSpPr>
        <p:grpSpPr>
          <a:xfrm>
            <a:off x="4464821" y="3738323"/>
            <a:ext cx="730920" cy="417241"/>
            <a:chOff x="4464821" y="3738323"/>
            <a:chExt cx="730920" cy="417241"/>
          </a:xfrm>
        </p:grpSpPr>
        <p:sp>
          <p:nvSpPr>
            <p:cNvPr id="131" name="SMARTInkShape-392"/>
            <p:cNvSpPr/>
            <p:nvPr>
              <p:custDataLst>
                <p:tags r:id="rId93"/>
              </p:custDataLst>
            </p:nvPr>
          </p:nvSpPr>
          <p:spPr>
            <a:xfrm>
              <a:off x="4464821" y="3738323"/>
              <a:ext cx="730920" cy="417241"/>
            </a:xfrm>
            <a:custGeom>
              <a:avLst/>
              <a:gdLst/>
              <a:ahLst/>
              <a:cxnLst/>
              <a:rect l="0" t="0" r="0" b="0"/>
              <a:pathLst>
                <a:path w="730920" h="417241">
                  <a:moveTo>
                    <a:pt x="113529" y="46277"/>
                  </a:moveTo>
                  <a:lnTo>
                    <a:pt x="113529" y="46277"/>
                  </a:lnTo>
                  <a:lnTo>
                    <a:pt x="113529" y="42906"/>
                  </a:lnTo>
                  <a:lnTo>
                    <a:pt x="112823" y="41913"/>
                  </a:lnTo>
                  <a:lnTo>
                    <a:pt x="111647" y="41251"/>
                  </a:lnTo>
                  <a:lnTo>
                    <a:pt x="108062" y="40188"/>
                  </a:lnTo>
                  <a:lnTo>
                    <a:pt x="107295" y="79499"/>
                  </a:lnTo>
                  <a:lnTo>
                    <a:pt x="107230" y="121014"/>
                  </a:lnTo>
                  <a:lnTo>
                    <a:pt x="107201" y="162984"/>
                  </a:lnTo>
                  <a:lnTo>
                    <a:pt x="107189" y="207037"/>
                  </a:lnTo>
                  <a:lnTo>
                    <a:pt x="107184" y="251782"/>
                  </a:lnTo>
                  <a:lnTo>
                    <a:pt x="107181" y="295187"/>
                  </a:lnTo>
                  <a:lnTo>
                    <a:pt x="107180" y="332351"/>
                  </a:lnTo>
                  <a:lnTo>
                    <a:pt x="109060" y="375397"/>
                  </a:lnTo>
                  <a:lnTo>
                    <a:pt x="112954" y="395047"/>
                  </a:lnTo>
                  <a:lnTo>
                    <a:pt x="119388" y="408484"/>
                  </a:lnTo>
                  <a:lnTo>
                    <a:pt x="124491" y="412632"/>
                  </a:lnTo>
                  <a:lnTo>
                    <a:pt x="137686" y="417240"/>
                  </a:lnTo>
                  <a:lnTo>
                    <a:pt x="157611" y="416463"/>
                  </a:lnTo>
                  <a:lnTo>
                    <a:pt x="163378" y="413012"/>
                  </a:lnTo>
                  <a:lnTo>
                    <a:pt x="173549" y="401652"/>
                  </a:lnTo>
                  <a:lnTo>
                    <a:pt x="174709" y="392555"/>
                  </a:lnTo>
                  <a:lnTo>
                    <a:pt x="170353" y="369277"/>
                  </a:lnTo>
                  <a:lnTo>
                    <a:pt x="142517" y="321662"/>
                  </a:lnTo>
                  <a:lnTo>
                    <a:pt x="102990" y="277450"/>
                  </a:lnTo>
                  <a:lnTo>
                    <a:pt x="63369" y="247652"/>
                  </a:lnTo>
                  <a:lnTo>
                    <a:pt x="19242" y="228054"/>
                  </a:lnTo>
                  <a:lnTo>
                    <a:pt x="5536" y="219730"/>
                  </a:lnTo>
                  <a:lnTo>
                    <a:pt x="2023" y="216240"/>
                  </a:lnTo>
                  <a:lnTo>
                    <a:pt x="386" y="213208"/>
                  </a:lnTo>
                  <a:lnTo>
                    <a:pt x="0" y="210481"/>
                  </a:lnTo>
                  <a:lnTo>
                    <a:pt x="3335" y="203688"/>
                  </a:lnTo>
                  <a:lnTo>
                    <a:pt x="16909" y="190048"/>
                  </a:lnTo>
                  <a:lnTo>
                    <a:pt x="53521" y="166477"/>
                  </a:lnTo>
                  <a:lnTo>
                    <a:pt x="99276" y="137630"/>
                  </a:lnTo>
                  <a:lnTo>
                    <a:pt x="132830" y="120040"/>
                  </a:lnTo>
                  <a:lnTo>
                    <a:pt x="177808" y="98236"/>
                  </a:lnTo>
                  <a:lnTo>
                    <a:pt x="209715" y="84015"/>
                  </a:lnTo>
                  <a:lnTo>
                    <a:pt x="217870" y="82019"/>
                  </a:lnTo>
                  <a:lnTo>
                    <a:pt x="224011" y="82100"/>
                  </a:lnTo>
                  <a:lnTo>
                    <a:pt x="228812" y="83564"/>
                  </a:lnTo>
                  <a:lnTo>
                    <a:pt x="232717" y="85952"/>
                  </a:lnTo>
                  <a:lnTo>
                    <a:pt x="235176" y="101775"/>
                  </a:lnTo>
                  <a:lnTo>
                    <a:pt x="234474" y="145976"/>
                  </a:lnTo>
                  <a:lnTo>
                    <a:pt x="233605" y="187249"/>
                  </a:lnTo>
                  <a:lnTo>
                    <a:pt x="230866" y="233814"/>
                  </a:lnTo>
                  <a:lnTo>
                    <a:pt x="229179" y="277088"/>
                  </a:lnTo>
                  <a:lnTo>
                    <a:pt x="228429" y="313959"/>
                  </a:lnTo>
                  <a:lnTo>
                    <a:pt x="227864" y="358732"/>
                  </a:lnTo>
                  <a:lnTo>
                    <a:pt x="236669" y="313312"/>
                  </a:lnTo>
                  <a:lnTo>
                    <a:pt x="242756" y="292929"/>
                  </a:lnTo>
                  <a:lnTo>
                    <a:pt x="246247" y="289733"/>
                  </a:lnTo>
                  <a:lnTo>
                    <a:pt x="250691" y="288309"/>
                  </a:lnTo>
                  <a:lnTo>
                    <a:pt x="255770" y="288065"/>
                  </a:lnTo>
                  <a:lnTo>
                    <a:pt x="265177" y="291557"/>
                  </a:lnTo>
                  <a:lnTo>
                    <a:pt x="269661" y="294463"/>
                  </a:lnTo>
                  <a:lnTo>
                    <a:pt x="296289" y="332167"/>
                  </a:lnTo>
                  <a:lnTo>
                    <a:pt x="306233" y="347611"/>
                  </a:lnTo>
                  <a:lnTo>
                    <a:pt x="317709" y="359179"/>
                  </a:lnTo>
                  <a:lnTo>
                    <a:pt x="333627" y="365261"/>
                  </a:lnTo>
                  <a:lnTo>
                    <a:pt x="352461" y="366553"/>
                  </a:lnTo>
                  <a:lnTo>
                    <a:pt x="393298" y="355884"/>
                  </a:lnTo>
                  <a:lnTo>
                    <a:pt x="431964" y="336818"/>
                  </a:lnTo>
                  <a:lnTo>
                    <a:pt x="451453" y="318865"/>
                  </a:lnTo>
                  <a:lnTo>
                    <a:pt x="457746" y="304540"/>
                  </a:lnTo>
                  <a:lnTo>
                    <a:pt x="459423" y="296769"/>
                  </a:lnTo>
                  <a:lnTo>
                    <a:pt x="459131" y="290883"/>
                  </a:lnTo>
                  <a:lnTo>
                    <a:pt x="457524" y="286253"/>
                  </a:lnTo>
                  <a:lnTo>
                    <a:pt x="455043" y="282461"/>
                  </a:lnTo>
                  <a:lnTo>
                    <a:pt x="451271" y="280639"/>
                  </a:lnTo>
                  <a:lnTo>
                    <a:pt x="441437" y="280495"/>
                  </a:lnTo>
                  <a:lnTo>
                    <a:pt x="428129" y="288428"/>
                  </a:lnTo>
                  <a:lnTo>
                    <a:pt x="414218" y="301361"/>
                  </a:lnTo>
                  <a:lnTo>
                    <a:pt x="403331" y="316516"/>
                  </a:lnTo>
                  <a:lnTo>
                    <a:pt x="397552" y="332659"/>
                  </a:lnTo>
                  <a:lnTo>
                    <a:pt x="396011" y="340915"/>
                  </a:lnTo>
                  <a:lnTo>
                    <a:pt x="397101" y="348536"/>
                  </a:lnTo>
                  <a:lnTo>
                    <a:pt x="403955" y="362648"/>
                  </a:lnTo>
                  <a:lnTo>
                    <a:pt x="409452" y="367257"/>
                  </a:lnTo>
                  <a:lnTo>
                    <a:pt x="423086" y="372379"/>
                  </a:lnTo>
                  <a:lnTo>
                    <a:pt x="434789" y="372774"/>
                  </a:lnTo>
                  <a:lnTo>
                    <a:pt x="439886" y="371892"/>
                  </a:lnTo>
                  <a:lnTo>
                    <a:pt x="449312" y="365267"/>
                  </a:lnTo>
                  <a:lnTo>
                    <a:pt x="457499" y="357384"/>
                  </a:lnTo>
                  <a:lnTo>
                    <a:pt x="467458" y="351907"/>
                  </a:lnTo>
                  <a:lnTo>
                    <a:pt x="472005" y="351323"/>
                  </a:lnTo>
                  <a:lnTo>
                    <a:pt x="502713" y="360511"/>
                  </a:lnTo>
                  <a:lnTo>
                    <a:pt x="525333" y="357243"/>
                  </a:lnTo>
                  <a:lnTo>
                    <a:pt x="541616" y="351230"/>
                  </a:lnTo>
                  <a:lnTo>
                    <a:pt x="566650" y="329799"/>
                  </a:lnTo>
                  <a:lnTo>
                    <a:pt x="587261" y="295994"/>
                  </a:lnTo>
                  <a:lnTo>
                    <a:pt x="598683" y="274138"/>
                  </a:lnTo>
                  <a:lnTo>
                    <a:pt x="608416" y="247573"/>
                  </a:lnTo>
                  <a:lnTo>
                    <a:pt x="617020" y="217869"/>
                  </a:lnTo>
                  <a:lnTo>
                    <a:pt x="624873" y="186072"/>
                  </a:lnTo>
                  <a:lnTo>
                    <a:pt x="630109" y="154290"/>
                  </a:lnTo>
                  <a:lnTo>
                    <a:pt x="633598" y="122519"/>
                  </a:lnTo>
                  <a:lnTo>
                    <a:pt x="635925" y="90755"/>
                  </a:lnTo>
                  <a:lnTo>
                    <a:pt x="638511" y="44173"/>
                  </a:lnTo>
                  <a:lnTo>
                    <a:pt x="638249" y="13592"/>
                  </a:lnTo>
                  <a:lnTo>
                    <a:pt x="636203" y="5437"/>
                  </a:lnTo>
                  <a:lnTo>
                    <a:pt x="633428" y="0"/>
                  </a:lnTo>
                  <a:lnTo>
                    <a:pt x="629461" y="609"/>
                  </a:lnTo>
                  <a:lnTo>
                    <a:pt x="619411" y="12575"/>
                  </a:lnTo>
                  <a:lnTo>
                    <a:pt x="613532" y="43292"/>
                  </a:lnTo>
                  <a:lnTo>
                    <a:pt x="610919" y="86578"/>
                  </a:lnTo>
                  <a:lnTo>
                    <a:pt x="610222" y="111950"/>
                  </a:lnTo>
                  <a:lnTo>
                    <a:pt x="609758" y="138742"/>
                  </a:lnTo>
                  <a:lnTo>
                    <a:pt x="609448" y="164364"/>
                  </a:lnTo>
                  <a:lnTo>
                    <a:pt x="609242" y="189208"/>
                  </a:lnTo>
                  <a:lnTo>
                    <a:pt x="610424" y="236802"/>
                  </a:lnTo>
                  <a:lnTo>
                    <a:pt x="615653" y="281473"/>
                  </a:lnTo>
                  <a:lnTo>
                    <a:pt x="626443" y="319201"/>
                  </a:lnTo>
                  <a:lnTo>
                    <a:pt x="646503" y="362564"/>
                  </a:lnTo>
                  <a:lnTo>
                    <a:pt x="652996" y="373551"/>
                  </a:lnTo>
                  <a:lnTo>
                    <a:pt x="659439" y="380171"/>
                  </a:lnTo>
                  <a:lnTo>
                    <a:pt x="665853" y="383878"/>
                  </a:lnTo>
                  <a:lnTo>
                    <a:pt x="672245" y="385645"/>
                  </a:lnTo>
                  <a:lnTo>
                    <a:pt x="686873" y="381963"/>
                  </a:lnTo>
                  <a:lnTo>
                    <a:pt x="710975" y="366108"/>
                  </a:lnTo>
                  <a:lnTo>
                    <a:pt x="719259" y="358981"/>
                  </a:lnTo>
                  <a:lnTo>
                    <a:pt x="728464" y="341655"/>
                  </a:lnTo>
                  <a:lnTo>
                    <a:pt x="730919" y="332096"/>
                  </a:lnTo>
                  <a:lnTo>
                    <a:pt x="729027" y="322195"/>
                  </a:lnTo>
                  <a:lnTo>
                    <a:pt x="704079" y="2812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93"/>
            <p:cNvSpPr/>
            <p:nvPr>
              <p:custDataLst>
                <p:tags r:id="rId94"/>
              </p:custDataLst>
            </p:nvPr>
          </p:nvSpPr>
          <p:spPr>
            <a:xfrm>
              <a:off x="5007330" y="3911600"/>
              <a:ext cx="167921" cy="57151"/>
            </a:xfrm>
            <a:custGeom>
              <a:avLst/>
              <a:gdLst/>
              <a:ahLst/>
              <a:cxnLst/>
              <a:rect l="0" t="0" r="0" b="0"/>
              <a:pathLst>
                <a:path w="167921" h="57151">
                  <a:moveTo>
                    <a:pt x="21870" y="57150"/>
                  </a:moveTo>
                  <a:lnTo>
                    <a:pt x="21870" y="57150"/>
                  </a:lnTo>
                  <a:lnTo>
                    <a:pt x="0" y="46215"/>
                  </a:lnTo>
                  <a:lnTo>
                    <a:pt x="17742" y="38231"/>
                  </a:lnTo>
                  <a:lnTo>
                    <a:pt x="59923" y="23557"/>
                  </a:lnTo>
                  <a:lnTo>
                    <a:pt x="100166" y="13763"/>
                  </a:lnTo>
                  <a:lnTo>
                    <a:pt x="137807" y="6117"/>
                  </a:lnTo>
                  <a:lnTo>
                    <a:pt x="1679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91"/>
          <p:cNvGrpSpPr/>
          <p:nvPr/>
        </p:nvGrpSpPr>
        <p:grpSpPr>
          <a:xfrm>
            <a:off x="5695950" y="3919715"/>
            <a:ext cx="1635224" cy="512530"/>
            <a:chOff x="5695950" y="3919715"/>
            <a:chExt cx="1635224" cy="512530"/>
          </a:xfrm>
        </p:grpSpPr>
        <p:sp>
          <p:nvSpPr>
            <p:cNvPr id="134" name="SMARTInkShape-394"/>
            <p:cNvSpPr/>
            <p:nvPr>
              <p:custDataLst>
                <p:tags r:id="rId82"/>
              </p:custDataLst>
            </p:nvPr>
          </p:nvSpPr>
          <p:spPr>
            <a:xfrm>
              <a:off x="7036682" y="4030143"/>
              <a:ext cx="294492" cy="236337"/>
            </a:xfrm>
            <a:custGeom>
              <a:avLst/>
              <a:gdLst/>
              <a:ahLst/>
              <a:cxnLst/>
              <a:rect l="0" t="0" r="0" b="0"/>
              <a:pathLst>
                <a:path w="294492" h="236337">
                  <a:moveTo>
                    <a:pt x="5468" y="97357"/>
                  </a:moveTo>
                  <a:lnTo>
                    <a:pt x="5468" y="97357"/>
                  </a:lnTo>
                  <a:lnTo>
                    <a:pt x="0" y="91890"/>
                  </a:lnTo>
                  <a:lnTo>
                    <a:pt x="9492" y="87897"/>
                  </a:lnTo>
                  <a:lnTo>
                    <a:pt x="46872" y="79522"/>
                  </a:lnTo>
                  <a:lnTo>
                    <a:pt x="80530" y="68241"/>
                  </a:lnTo>
                  <a:lnTo>
                    <a:pt x="97390" y="57605"/>
                  </a:lnTo>
                  <a:lnTo>
                    <a:pt x="108176" y="42060"/>
                  </a:lnTo>
                  <a:lnTo>
                    <a:pt x="112040" y="32976"/>
                  </a:lnTo>
                  <a:lnTo>
                    <a:pt x="112499" y="24803"/>
                  </a:lnTo>
                  <a:lnTo>
                    <a:pt x="107366" y="10077"/>
                  </a:lnTo>
                  <a:lnTo>
                    <a:pt x="102327" y="5304"/>
                  </a:lnTo>
                  <a:lnTo>
                    <a:pt x="89204" y="0"/>
                  </a:lnTo>
                  <a:lnTo>
                    <a:pt x="81753" y="702"/>
                  </a:lnTo>
                  <a:lnTo>
                    <a:pt x="65947" y="7127"/>
                  </a:lnTo>
                  <a:lnTo>
                    <a:pt x="44555" y="29386"/>
                  </a:lnTo>
                  <a:lnTo>
                    <a:pt x="31552" y="61695"/>
                  </a:lnTo>
                  <a:lnTo>
                    <a:pt x="29973" y="94708"/>
                  </a:lnTo>
                  <a:lnTo>
                    <a:pt x="37995" y="112408"/>
                  </a:lnTo>
                  <a:lnTo>
                    <a:pt x="44086" y="120090"/>
                  </a:lnTo>
                  <a:lnTo>
                    <a:pt x="72884" y="137646"/>
                  </a:lnTo>
                  <a:lnTo>
                    <a:pt x="108228" y="145042"/>
                  </a:lnTo>
                  <a:lnTo>
                    <a:pt x="152254" y="143863"/>
                  </a:lnTo>
                  <a:lnTo>
                    <a:pt x="197675" y="132303"/>
                  </a:lnTo>
                  <a:lnTo>
                    <a:pt x="239042" y="105359"/>
                  </a:lnTo>
                  <a:lnTo>
                    <a:pt x="267998" y="63823"/>
                  </a:lnTo>
                  <a:lnTo>
                    <a:pt x="270799" y="49601"/>
                  </a:lnTo>
                  <a:lnTo>
                    <a:pt x="266385" y="22510"/>
                  </a:lnTo>
                  <a:lnTo>
                    <a:pt x="258780" y="7647"/>
                  </a:lnTo>
                  <a:lnTo>
                    <a:pt x="254775" y="3684"/>
                  </a:lnTo>
                  <a:lnTo>
                    <a:pt x="250695" y="1747"/>
                  </a:lnTo>
                  <a:lnTo>
                    <a:pt x="242398" y="1476"/>
                  </a:lnTo>
                  <a:lnTo>
                    <a:pt x="238916" y="4509"/>
                  </a:lnTo>
                  <a:lnTo>
                    <a:pt x="233165" y="15404"/>
                  </a:lnTo>
                  <a:lnTo>
                    <a:pt x="233902" y="33417"/>
                  </a:lnTo>
                  <a:lnTo>
                    <a:pt x="249244" y="79474"/>
                  </a:lnTo>
                  <a:lnTo>
                    <a:pt x="269923" y="120123"/>
                  </a:lnTo>
                  <a:lnTo>
                    <a:pt x="287182" y="163448"/>
                  </a:lnTo>
                  <a:lnTo>
                    <a:pt x="294491" y="197451"/>
                  </a:lnTo>
                  <a:lnTo>
                    <a:pt x="292694" y="206419"/>
                  </a:lnTo>
                  <a:lnTo>
                    <a:pt x="283172" y="222029"/>
                  </a:lnTo>
                  <a:lnTo>
                    <a:pt x="269533" y="232260"/>
                  </a:lnTo>
                  <a:lnTo>
                    <a:pt x="261945" y="235975"/>
                  </a:lnTo>
                  <a:lnTo>
                    <a:pt x="254063" y="236336"/>
                  </a:lnTo>
                  <a:lnTo>
                    <a:pt x="237780" y="231092"/>
                  </a:lnTo>
                  <a:lnTo>
                    <a:pt x="224900" y="214180"/>
                  </a:lnTo>
                  <a:lnTo>
                    <a:pt x="208668" y="179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95"/>
            <p:cNvSpPr/>
            <p:nvPr>
              <p:custDataLst>
                <p:tags r:id="rId83"/>
              </p:custDataLst>
            </p:nvPr>
          </p:nvSpPr>
          <p:spPr>
            <a:xfrm>
              <a:off x="6738233" y="3919715"/>
              <a:ext cx="18168" cy="10936"/>
            </a:xfrm>
            <a:custGeom>
              <a:avLst/>
              <a:gdLst/>
              <a:ahLst/>
              <a:cxnLst/>
              <a:rect l="0" t="0" r="0" b="0"/>
              <a:pathLst>
                <a:path w="18168" h="109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8167" y="4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96"/>
            <p:cNvSpPr/>
            <p:nvPr>
              <p:custDataLst>
                <p:tags r:id="rId84"/>
              </p:custDataLst>
            </p:nvPr>
          </p:nvSpPr>
          <p:spPr>
            <a:xfrm>
              <a:off x="6807200" y="4033574"/>
              <a:ext cx="200104" cy="398671"/>
            </a:xfrm>
            <a:custGeom>
              <a:avLst/>
              <a:gdLst/>
              <a:ahLst/>
              <a:cxnLst/>
              <a:rect l="0" t="0" r="0" b="0"/>
              <a:pathLst>
                <a:path w="200104" h="398671">
                  <a:moveTo>
                    <a:pt x="0" y="5026"/>
                  </a:moveTo>
                  <a:lnTo>
                    <a:pt x="0" y="5026"/>
                  </a:lnTo>
                  <a:lnTo>
                    <a:pt x="35156" y="0"/>
                  </a:lnTo>
                  <a:lnTo>
                    <a:pt x="79091" y="2831"/>
                  </a:lnTo>
                  <a:lnTo>
                    <a:pt x="125974" y="10726"/>
                  </a:lnTo>
                  <a:lnTo>
                    <a:pt x="169209" y="19715"/>
                  </a:lnTo>
                  <a:lnTo>
                    <a:pt x="172072" y="21874"/>
                  </a:lnTo>
                  <a:lnTo>
                    <a:pt x="171865" y="24019"/>
                  </a:lnTo>
                  <a:lnTo>
                    <a:pt x="169610" y="26155"/>
                  </a:lnTo>
                  <a:lnTo>
                    <a:pt x="131209" y="44085"/>
                  </a:lnTo>
                  <a:lnTo>
                    <a:pt x="84009" y="61947"/>
                  </a:lnTo>
                  <a:lnTo>
                    <a:pt x="64854" y="70541"/>
                  </a:lnTo>
                  <a:lnTo>
                    <a:pt x="53988" y="79064"/>
                  </a:lnTo>
                  <a:lnTo>
                    <a:pt x="52925" y="84018"/>
                  </a:lnTo>
                  <a:lnTo>
                    <a:pt x="54334" y="89437"/>
                  </a:lnTo>
                  <a:lnTo>
                    <a:pt x="62954" y="101808"/>
                  </a:lnTo>
                  <a:lnTo>
                    <a:pt x="104758" y="136510"/>
                  </a:lnTo>
                  <a:lnTo>
                    <a:pt x="149573" y="173335"/>
                  </a:lnTo>
                  <a:lnTo>
                    <a:pt x="174427" y="202597"/>
                  </a:lnTo>
                  <a:lnTo>
                    <a:pt x="192529" y="236768"/>
                  </a:lnTo>
                  <a:lnTo>
                    <a:pt x="200103" y="275004"/>
                  </a:lnTo>
                  <a:lnTo>
                    <a:pt x="198296" y="313399"/>
                  </a:lnTo>
                  <a:lnTo>
                    <a:pt x="185734" y="346927"/>
                  </a:lnTo>
                  <a:lnTo>
                    <a:pt x="158827" y="383456"/>
                  </a:lnTo>
                  <a:lnTo>
                    <a:pt x="135030" y="395467"/>
                  </a:lnTo>
                  <a:lnTo>
                    <a:pt x="121770" y="398670"/>
                  </a:lnTo>
                  <a:lnTo>
                    <a:pt x="99511" y="396585"/>
                  </a:lnTo>
                  <a:lnTo>
                    <a:pt x="80210" y="387896"/>
                  </a:lnTo>
                  <a:lnTo>
                    <a:pt x="62225" y="374627"/>
                  </a:lnTo>
                  <a:lnTo>
                    <a:pt x="52350" y="353678"/>
                  </a:lnTo>
                  <a:lnTo>
                    <a:pt x="48672" y="319761"/>
                  </a:lnTo>
                  <a:lnTo>
                    <a:pt x="49381" y="310100"/>
                  </a:lnTo>
                  <a:lnTo>
                    <a:pt x="59577" y="291839"/>
                  </a:lnTo>
                  <a:lnTo>
                    <a:pt x="77984" y="274315"/>
                  </a:lnTo>
                  <a:lnTo>
                    <a:pt x="133350" y="239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97"/>
            <p:cNvSpPr/>
            <p:nvPr>
              <p:custDataLst>
                <p:tags r:id="rId85"/>
              </p:custDataLst>
            </p:nvPr>
          </p:nvSpPr>
          <p:spPr>
            <a:xfrm>
              <a:off x="6738644" y="4013200"/>
              <a:ext cx="11407" cy="146051"/>
            </a:xfrm>
            <a:custGeom>
              <a:avLst/>
              <a:gdLst/>
              <a:ahLst/>
              <a:cxnLst/>
              <a:rect l="0" t="0" r="0" b="0"/>
              <a:pathLst>
                <a:path w="11407" h="146051">
                  <a:moveTo>
                    <a:pt x="5056" y="0"/>
                  </a:moveTo>
                  <a:lnTo>
                    <a:pt x="5056" y="0"/>
                  </a:lnTo>
                  <a:lnTo>
                    <a:pt x="1685" y="6742"/>
                  </a:lnTo>
                  <a:lnTo>
                    <a:pt x="0" y="42645"/>
                  </a:lnTo>
                  <a:lnTo>
                    <a:pt x="3949" y="80997"/>
                  </a:lnTo>
                  <a:lnTo>
                    <a:pt x="9723" y="122512"/>
                  </a:lnTo>
                  <a:lnTo>
                    <a:pt x="11406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98"/>
            <p:cNvSpPr/>
            <p:nvPr>
              <p:custDataLst>
                <p:tags r:id="rId86"/>
              </p:custDataLst>
            </p:nvPr>
          </p:nvSpPr>
          <p:spPr>
            <a:xfrm>
              <a:off x="6473629" y="4013141"/>
              <a:ext cx="193214" cy="146110"/>
            </a:xfrm>
            <a:custGeom>
              <a:avLst/>
              <a:gdLst/>
              <a:ahLst/>
              <a:cxnLst/>
              <a:rect l="0" t="0" r="0" b="0"/>
              <a:pathLst>
                <a:path w="193214" h="146110">
                  <a:moveTo>
                    <a:pt x="3371" y="19109"/>
                  </a:moveTo>
                  <a:lnTo>
                    <a:pt x="3371" y="19109"/>
                  </a:lnTo>
                  <a:lnTo>
                    <a:pt x="3371" y="13642"/>
                  </a:lnTo>
                  <a:lnTo>
                    <a:pt x="0" y="16391"/>
                  </a:lnTo>
                  <a:lnTo>
                    <a:pt x="226" y="25427"/>
                  </a:lnTo>
                  <a:lnTo>
                    <a:pt x="6616" y="71708"/>
                  </a:lnTo>
                  <a:lnTo>
                    <a:pt x="3937" y="118158"/>
                  </a:lnTo>
                  <a:lnTo>
                    <a:pt x="3483" y="129691"/>
                  </a:lnTo>
                  <a:lnTo>
                    <a:pt x="3386" y="120802"/>
                  </a:lnTo>
                  <a:lnTo>
                    <a:pt x="12162" y="75026"/>
                  </a:lnTo>
                  <a:lnTo>
                    <a:pt x="23145" y="35206"/>
                  </a:lnTo>
                  <a:lnTo>
                    <a:pt x="36126" y="3631"/>
                  </a:lnTo>
                  <a:lnTo>
                    <a:pt x="39318" y="1029"/>
                  </a:lnTo>
                  <a:lnTo>
                    <a:pt x="42859" y="0"/>
                  </a:lnTo>
                  <a:lnTo>
                    <a:pt x="50554" y="738"/>
                  </a:lnTo>
                  <a:lnTo>
                    <a:pt x="58678" y="3418"/>
                  </a:lnTo>
                  <a:lnTo>
                    <a:pt x="65111" y="10724"/>
                  </a:lnTo>
                  <a:lnTo>
                    <a:pt x="74990" y="36033"/>
                  </a:lnTo>
                  <a:lnTo>
                    <a:pt x="79169" y="65959"/>
                  </a:lnTo>
                  <a:lnTo>
                    <a:pt x="80008" y="67276"/>
                  </a:lnTo>
                  <a:lnTo>
                    <a:pt x="81273" y="68154"/>
                  </a:lnTo>
                  <a:lnTo>
                    <a:pt x="82823" y="68739"/>
                  </a:lnTo>
                  <a:lnTo>
                    <a:pt x="88307" y="63744"/>
                  </a:lnTo>
                  <a:lnTo>
                    <a:pt x="101209" y="50914"/>
                  </a:lnTo>
                  <a:lnTo>
                    <a:pt x="148689" y="13665"/>
                  </a:lnTo>
                  <a:lnTo>
                    <a:pt x="161796" y="11515"/>
                  </a:lnTo>
                  <a:lnTo>
                    <a:pt x="168254" y="11930"/>
                  </a:lnTo>
                  <a:lnTo>
                    <a:pt x="173265" y="15028"/>
                  </a:lnTo>
                  <a:lnTo>
                    <a:pt x="180714" y="25997"/>
                  </a:lnTo>
                  <a:lnTo>
                    <a:pt x="190541" y="65468"/>
                  </a:lnTo>
                  <a:lnTo>
                    <a:pt x="193213" y="107968"/>
                  </a:lnTo>
                  <a:lnTo>
                    <a:pt x="191794" y="132221"/>
                  </a:lnTo>
                  <a:lnTo>
                    <a:pt x="187521" y="146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99"/>
            <p:cNvSpPr/>
            <p:nvPr>
              <p:custDataLst>
                <p:tags r:id="rId87"/>
              </p:custDataLst>
            </p:nvPr>
          </p:nvSpPr>
          <p:spPr>
            <a:xfrm>
              <a:off x="5695950" y="3978187"/>
              <a:ext cx="228601" cy="169496"/>
            </a:xfrm>
            <a:custGeom>
              <a:avLst/>
              <a:gdLst/>
              <a:ahLst/>
              <a:cxnLst/>
              <a:rect l="0" t="0" r="0" b="0"/>
              <a:pathLst>
                <a:path w="228601" h="169496">
                  <a:moveTo>
                    <a:pt x="0" y="35013"/>
                  </a:moveTo>
                  <a:lnTo>
                    <a:pt x="0" y="35013"/>
                  </a:lnTo>
                  <a:lnTo>
                    <a:pt x="5069" y="73453"/>
                  </a:lnTo>
                  <a:lnTo>
                    <a:pt x="12865" y="117212"/>
                  </a:lnTo>
                  <a:lnTo>
                    <a:pt x="17828" y="153084"/>
                  </a:lnTo>
                  <a:lnTo>
                    <a:pt x="16626" y="163454"/>
                  </a:lnTo>
                  <a:lnTo>
                    <a:pt x="14444" y="169003"/>
                  </a:lnTo>
                  <a:lnTo>
                    <a:pt x="13863" y="169495"/>
                  </a:lnTo>
                  <a:lnTo>
                    <a:pt x="13475" y="169118"/>
                  </a:lnTo>
                  <a:lnTo>
                    <a:pt x="12930" y="161845"/>
                  </a:lnTo>
                  <a:lnTo>
                    <a:pt x="26545" y="119440"/>
                  </a:lnTo>
                  <a:lnTo>
                    <a:pt x="35787" y="86647"/>
                  </a:lnTo>
                  <a:lnTo>
                    <a:pt x="49302" y="48554"/>
                  </a:lnTo>
                  <a:lnTo>
                    <a:pt x="69405" y="11038"/>
                  </a:lnTo>
                  <a:lnTo>
                    <a:pt x="75904" y="4918"/>
                  </a:lnTo>
                  <a:lnTo>
                    <a:pt x="82352" y="1545"/>
                  </a:lnTo>
                  <a:lnTo>
                    <a:pt x="88768" y="0"/>
                  </a:lnTo>
                  <a:lnTo>
                    <a:pt x="93751" y="1088"/>
                  </a:lnTo>
                  <a:lnTo>
                    <a:pt x="97778" y="3929"/>
                  </a:lnTo>
                  <a:lnTo>
                    <a:pt x="101169" y="7941"/>
                  </a:lnTo>
                  <a:lnTo>
                    <a:pt x="111680" y="40431"/>
                  </a:lnTo>
                  <a:lnTo>
                    <a:pt x="118670" y="83120"/>
                  </a:lnTo>
                  <a:lnTo>
                    <a:pt x="120258" y="109035"/>
                  </a:lnTo>
                  <a:lnTo>
                    <a:pt x="121095" y="111172"/>
                  </a:lnTo>
                  <a:lnTo>
                    <a:pt x="122357" y="111891"/>
                  </a:lnTo>
                  <a:lnTo>
                    <a:pt x="123904" y="111665"/>
                  </a:lnTo>
                  <a:lnTo>
                    <a:pt x="132825" y="104605"/>
                  </a:lnTo>
                  <a:lnTo>
                    <a:pt x="161399" y="64778"/>
                  </a:lnTo>
                  <a:lnTo>
                    <a:pt x="184934" y="40069"/>
                  </a:lnTo>
                  <a:lnTo>
                    <a:pt x="208059" y="25820"/>
                  </a:lnTo>
                  <a:lnTo>
                    <a:pt x="210672" y="26767"/>
                  </a:lnTo>
                  <a:lnTo>
                    <a:pt x="212415" y="29516"/>
                  </a:lnTo>
                  <a:lnTo>
                    <a:pt x="214868" y="47260"/>
                  </a:lnTo>
                  <a:lnTo>
                    <a:pt x="215696" y="84862"/>
                  </a:lnTo>
                  <a:lnTo>
                    <a:pt x="215859" y="124849"/>
                  </a:lnTo>
                  <a:lnTo>
                    <a:pt x="215895" y="151187"/>
                  </a:lnTo>
                  <a:lnTo>
                    <a:pt x="217308" y="151973"/>
                  </a:lnTo>
                  <a:lnTo>
                    <a:pt x="228600" y="149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00"/>
            <p:cNvSpPr/>
            <p:nvPr>
              <p:custDataLst>
                <p:tags r:id="rId88"/>
              </p:custDataLst>
            </p:nvPr>
          </p:nvSpPr>
          <p:spPr>
            <a:xfrm>
              <a:off x="6034538" y="4001178"/>
              <a:ext cx="150363" cy="126323"/>
            </a:xfrm>
            <a:custGeom>
              <a:avLst/>
              <a:gdLst/>
              <a:ahLst/>
              <a:cxnLst/>
              <a:rect l="0" t="0" r="0" b="0"/>
              <a:pathLst>
                <a:path w="150363" h="126323">
                  <a:moveTo>
                    <a:pt x="105912" y="24722"/>
                  </a:moveTo>
                  <a:lnTo>
                    <a:pt x="105912" y="24722"/>
                  </a:lnTo>
                  <a:lnTo>
                    <a:pt x="71079" y="2754"/>
                  </a:lnTo>
                  <a:lnTo>
                    <a:pt x="60548" y="339"/>
                  </a:lnTo>
                  <a:lnTo>
                    <a:pt x="56620" y="0"/>
                  </a:lnTo>
                  <a:lnTo>
                    <a:pt x="37605" y="9636"/>
                  </a:lnTo>
                  <a:lnTo>
                    <a:pt x="17469" y="29267"/>
                  </a:lnTo>
                  <a:lnTo>
                    <a:pt x="4840" y="56329"/>
                  </a:lnTo>
                  <a:lnTo>
                    <a:pt x="0" y="83319"/>
                  </a:lnTo>
                  <a:lnTo>
                    <a:pt x="2631" y="98743"/>
                  </a:lnTo>
                  <a:lnTo>
                    <a:pt x="5308" y="105819"/>
                  </a:lnTo>
                  <a:lnTo>
                    <a:pt x="8504" y="110537"/>
                  </a:lnTo>
                  <a:lnTo>
                    <a:pt x="15817" y="115778"/>
                  </a:lnTo>
                  <a:lnTo>
                    <a:pt x="20449" y="115060"/>
                  </a:lnTo>
                  <a:lnTo>
                    <a:pt x="31239" y="108616"/>
                  </a:lnTo>
                  <a:lnTo>
                    <a:pt x="49214" y="89718"/>
                  </a:lnTo>
                  <a:lnTo>
                    <a:pt x="69224" y="46061"/>
                  </a:lnTo>
                  <a:lnTo>
                    <a:pt x="71577" y="44592"/>
                  </a:lnTo>
                  <a:lnTo>
                    <a:pt x="73850" y="45024"/>
                  </a:lnTo>
                  <a:lnTo>
                    <a:pt x="76070" y="46724"/>
                  </a:lnTo>
                  <a:lnTo>
                    <a:pt x="95702" y="88548"/>
                  </a:lnTo>
                  <a:lnTo>
                    <a:pt x="116371" y="111837"/>
                  </a:lnTo>
                  <a:lnTo>
                    <a:pt x="130316" y="119884"/>
                  </a:lnTo>
                  <a:lnTo>
                    <a:pt x="150362" y="126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01"/>
            <p:cNvSpPr/>
            <p:nvPr>
              <p:custDataLst>
                <p:tags r:id="rId89"/>
              </p:custDataLst>
            </p:nvPr>
          </p:nvSpPr>
          <p:spPr>
            <a:xfrm>
              <a:off x="6246580" y="4000500"/>
              <a:ext cx="154221" cy="158801"/>
            </a:xfrm>
            <a:custGeom>
              <a:avLst/>
              <a:gdLst/>
              <a:ahLst/>
              <a:cxnLst/>
              <a:rect l="0" t="0" r="0" b="0"/>
              <a:pathLst>
                <a:path w="154221" h="158801">
                  <a:moveTo>
                    <a:pt x="8170" y="0"/>
                  </a:moveTo>
                  <a:lnTo>
                    <a:pt x="8170" y="0"/>
                  </a:lnTo>
                  <a:lnTo>
                    <a:pt x="1428" y="0"/>
                  </a:lnTo>
                  <a:lnTo>
                    <a:pt x="147" y="705"/>
                  </a:lnTo>
                  <a:lnTo>
                    <a:pt x="0" y="1881"/>
                  </a:lnTo>
                  <a:lnTo>
                    <a:pt x="3127" y="7186"/>
                  </a:lnTo>
                  <a:lnTo>
                    <a:pt x="28027" y="41113"/>
                  </a:lnTo>
                  <a:lnTo>
                    <a:pt x="61090" y="83443"/>
                  </a:lnTo>
                  <a:lnTo>
                    <a:pt x="97698" y="123501"/>
                  </a:lnTo>
                  <a:lnTo>
                    <a:pt x="134510" y="155158"/>
                  </a:lnTo>
                  <a:lnTo>
                    <a:pt x="143814" y="158800"/>
                  </a:lnTo>
                  <a:lnTo>
                    <a:pt x="15422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02"/>
            <p:cNvSpPr/>
            <p:nvPr>
              <p:custDataLst>
                <p:tags r:id="rId90"/>
              </p:custDataLst>
            </p:nvPr>
          </p:nvSpPr>
          <p:spPr>
            <a:xfrm>
              <a:off x="6270723" y="4014083"/>
              <a:ext cx="111028" cy="157868"/>
            </a:xfrm>
            <a:custGeom>
              <a:avLst/>
              <a:gdLst/>
              <a:ahLst/>
              <a:cxnLst/>
              <a:rect l="0" t="0" r="0" b="0"/>
              <a:pathLst>
                <a:path w="111028" h="157868">
                  <a:moveTo>
                    <a:pt x="111027" y="5467"/>
                  </a:moveTo>
                  <a:lnTo>
                    <a:pt x="111027" y="5467"/>
                  </a:lnTo>
                  <a:lnTo>
                    <a:pt x="111027" y="2096"/>
                  </a:lnTo>
                  <a:lnTo>
                    <a:pt x="109616" y="1103"/>
                  </a:lnTo>
                  <a:lnTo>
                    <a:pt x="104285" y="0"/>
                  </a:lnTo>
                  <a:lnTo>
                    <a:pt x="93351" y="2749"/>
                  </a:lnTo>
                  <a:lnTo>
                    <a:pt x="74432" y="21517"/>
                  </a:lnTo>
                  <a:lnTo>
                    <a:pt x="50952" y="56162"/>
                  </a:lnTo>
                  <a:lnTo>
                    <a:pt x="29491" y="97707"/>
                  </a:lnTo>
                  <a:lnTo>
                    <a:pt x="2505" y="144361"/>
                  </a:lnTo>
                  <a:lnTo>
                    <a:pt x="0" y="151864"/>
                  </a:lnTo>
                  <a:lnTo>
                    <a:pt x="319" y="153865"/>
                  </a:lnTo>
                  <a:lnTo>
                    <a:pt x="3077" y="157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03"/>
            <p:cNvSpPr/>
            <p:nvPr>
              <p:custDataLst>
                <p:tags r:id="rId91"/>
              </p:custDataLst>
            </p:nvPr>
          </p:nvSpPr>
          <p:spPr>
            <a:xfrm>
              <a:off x="6445250" y="40449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5958" y="10113"/>
                  </a:lnTo>
                  <a:lnTo>
                    <a:pt x="1765" y="33257"/>
                  </a:lnTo>
                  <a:lnTo>
                    <a:pt x="233" y="7423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04"/>
            <p:cNvSpPr/>
            <p:nvPr>
              <p:custDataLst>
                <p:tags r:id="rId92"/>
              </p:custDataLst>
            </p:nvPr>
          </p:nvSpPr>
          <p:spPr>
            <a:xfrm>
              <a:off x="6432550" y="39497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7117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92"/>
          <p:cNvGrpSpPr/>
          <p:nvPr/>
        </p:nvGrpSpPr>
        <p:grpSpPr>
          <a:xfrm>
            <a:off x="7791550" y="3914792"/>
            <a:ext cx="1365151" cy="502299"/>
            <a:chOff x="7791550" y="3914792"/>
            <a:chExt cx="1365151" cy="502299"/>
          </a:xfrm>
        </p:grpSpPr>
        <p:sp>
          <p:nvSpPr>
            <p:cNvPr id="146" name="SMARTInkShape-405"/>
            <p:cNvSpPr/>
            <p:nvPr>
              <p:custDataLst>
                <p:tags r:id="rId74"/>
              </p:custDataLst>
            </p:nvPr>
          </p:nvSpPr>
          <p:spPr>
            <a:xfrm>
              <a:off x="8454829" y="4029580"/>
              <a:ext cx="173671" cy="358197"/>
            </a:xfrm>
            <a:custGeom>
              <a:avLst/>
              <a:gdLst/>
              <a:ahLst/>
              <a:cxnLst/>
              <a:rect l="0" t="0" r="0" b="0"/>
              <a:pathLst>
                <a:path w="173671" h="358197">
                  <a:moveTo>
                    <a:pt x="3371" y="47120"/>
                  </a:moveTo>
                  <a:lnTo>
                    <a:pt x="3371" y="47120"/>
                  </a:lnTo>
                  <a:lnTo>
                    <a:pt x="0" y="37007"/>
                  </a:lnTo>
                  <a:lnTo>
                    <a:pt x="226" y="28279"/>
                  </a:lnTo>
                  <a:lnTo>
                    <a:pt x="1275" y="23976"/>
                  </a:lnTo>
                  <a:lnTo>
                    <a:pt x="12863" y="7807"/>
                  </a:lnTo>
                  <a:lnTo>
                    <a:pt x="27580" y="1425"/>
                  </a:lnTo>
                  <a:lnTo>
                    <a:pt x="46586" y="0"/>
                  </a:lnTo>
                  <a:lnTo>
                    <a:pt x="69145" y="4070"/>
                  </a:lnTo>
                  <a:lnTo>
                    <a:pt x="91401" y="19990"/>
                  </a:lnTo>
                  <a:lnTo>
                    <a:pt x="123763" y="58602"/>
                  </a:lnTo>
                  <a:lnTo>
                    <a:pt x="151932" y="105790"/>
                  </a:lnTo>
                  <a:lnTo>
                    <a:pt x="165353" y="140224"/>
                  </a:lnTo>
                  <a:lnTo>
                    <a:pt x="173670" y="179046"/>
                  </a:lnTo>
                  <a:lnTo>
                    <a:pt x="170311" y="219818"/>
                  </a:lnTo>
                  <a:lnTo>
                    <a:pt x="158705" y="259342"/>
                  </a:lnTo>
                  <a:lnTo>
                    <a:pt x="141788" y="293370"/>
                  </a:lnTo>
                  <a:lnTo>
                    <a:pt x="112429" y="333553"/>
                  </a:lnTo>
                  <a:lnTo>
                    <a:pt x="91824" y="349166"/>
                  </a:lnTo>
                  <a:lnTo>
                    <a:pt x="71611" y="357046"/>
                  </a:lnTo>
                  <a:lnTo>
                    <a:pt x="53220" y="358196"/>
                  </a:lnTo>
                  <a:lnTo>
                    <a:pt x="39401" y="354474"/>
                  </a:lnTo>
                  <a:lnTo>
                    <a:pt x="33741" y="351506"/>
                  </a:lnTo>
                  <a:lnTo>
                    <a:pt x="29968" y="346705"/>
                  </a:lnTo>
                  <a:lnTo>
                    <a:pt x="22421" y="3201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06"/>
            <p:cNvSpPr/>
            <p:nvPr>
              <p:custDataLst>
                <p:tags r:id="rId75"/>
              </p:custDataLst>
            </p:nvPr>
          </p:nvSpPr>
          <p:spPr>
            <a:xfrm>
              <a:off x="8674100" y="3985312"/>
              <a:ext cx="118060" cy="431779"/>
            </a:xfrm>
            <a:custGeom>
              <a:avLst/>
              <a:gdLst/>
              <a:ahLst/>
              <a:cxnLst/>
              <a:rect l="0" t="0" r="0" b="0"/>
              <a:pathLst>
                <a:path w="118060" h="431779">
                  <a:moveTo>
                    <a:pt x="38100" y="8838"/>
                  </a:moveTo>
                  <a:lnTo>
                    <a:pt x="38100" y="8838"/>
                  </a:lnTo>
                  <a:lnTo>
                    <a:pt x="38100" y="0"/>
                  </a:lnTo>
                  <a:lnTo>
                    <a:pt x="40217" y="124"/>
                  </a:lnTo>
                  <a:lnTo>
                    <a:pt x="48213" y="4024"/>
                  </a:lnTo>
                  <a:lnTo>
                    <a:pt x="67985" y="31008"/>
                  </a:lnTo>
                  <a:lnTo>
                    <a:pt x="85484" y="71608"/>
                  </a:lnTo>
                  <a:lnTo>
                    <a:pt x="95090" y="97252"/>
                  </a:lnTo>
                  <a:lnTo>
                    <a:pt x="102904" y="125636"/>
                  </a:lnTo>
                  <a:lnTo>
                    <a:pt x="109524" y="155848"/>
                  </a:lnTo>
                  <a:lnTo>
                    <a:pt x="115350" y="187277"/>
                  </a:lnTo>
                  <a:lnTo>
                    <a:pt x="117821" y="218109"/>
                  </a:lnTo>
                  <a:lnTo>
                    <a:pt x="118059" y="248540"/>
                  </a:lnTo>
                  <a:lnTo>
                    <a:pt x="116805" y="278706"/>
                  </a:lnTo>
                  <a:lnTo>
                    <a:pt x="111737" y="306578"/>
                  </a:lnTo>
                  <a:lnTo>
                    <a:pt x="104125" y="332920"/>
                  </a:lnTo>
                  <a:lnTo>
                    <a:pt x="84378" y="378652"/>
                  </a:lnTo>
                  <a:lnTo>
                    <a:pt x="61490" y="410737"/>
                  </a:lnTo>
                  <a:lnTo>
                    <a:pt x="40970" y="427349"/>
                  </a:lnTo>
                  <a:lnTo>
                    <a:pt x="31546" y="431778"/>
                  </a:lnTo>
                  <a:lnTo>
                    <a:pt x="23853" y="431204"/>
                  </a:lnTo>
                  <a:lnTo>
                    <a:pt x="17312" y="427293"/>
                  </a:lnTo>
                  <a:lnTo>
                    <a:pt x="0" y="408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07"/>
            <p:cNvSpPr/>
            <p:nvPr>
              <p:custDataLst>
                <p:tags r:id="rId76"/>
              </p:custDataLst>
            </p:nvPr>
          </p:nvSpPr>
          <p:spPr>
            <a:xfrm>
              <a:off x="8947150" y="4238429"/>
              <a:ext cx="209551" cy="18351"/>
            </a:xfrm>
            <a:custGeom>
              <a:avLst/>
              <a:gdLst/>
              <a:ahLst/>
              <a:cxnLst/>
              <a:rect l="0" t="0" r="0" b="0"/>
              <a:pathLst>
                <a:path w="209551" h="18351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43351" y="3385"/>
                  </a:lnTo>
                  <a:lnTo>
                    <a:pt x="88182" y="12391"/>
                  </a:lnTo>
                  <a:lnTo>
                    <a:pt x="123153" y="17493"/>
                  </a:lnTo>
                  <a:lnTo>
                    <a:pt x="157980" y="18350"/>
                  </a:lnTo>
                  <a:lnTo>
                    <a:pt x="209550" y="16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08"/>
            <p:cNvSpPr/>
            <p:nvPr>
              <p:custDataLst>
                <p:tags r:id="rId77"/>
              </p:custDataLst>
            </p:nvPr>
          </p:nvSpPr>
          <p:spPr>
            <a:xfrm>
              <a:off x="8958244" y="4343400"/>
              <a:ext cx="192107" cy="6317"/>
            </a:xfrm>
            <a:custGeom>
              <a:avLst/>
              <a:gdLst/>
              <a:ahLst/>
              <a:cxnLst/>
              <a:rect l="0" t="0" r="0" b="0"/>
              <a:pathLst>
                <a:path w="192107" h="6317">
                  <a:moveTo>
                    <a:pt x="14306" y="0"/>
                  </a:moveTo>
                  <a:lnTo>
                    <a:pt x="14306" y="0"/>
                  </a:lnTo>
                  <a:lnTo>
                    <a:pt x="2373" y="5026"/>
                  </a:lnTo>
                  <a:lnTo>
                    <a:pt x="0" y="5467"/>
                  </a:lnTo>
                  <a:lnTo>
                    <a:pt x="536" y="5761"/>
                  </a:lnTo>
                  <a:lnTo>
                    <a:pt x="35671" y="6272"/>
                  </a:lnTo>
                  <a:lnTo>
                    <a:pt x="69193" y="6316"/>
                  </a:lnTo>
                  <a:lnTo>
                    <a:pt x="109255" y="5629"/>
                  </a:lnTo>
                  <a:lnTo>
                    <a:pt x="150580" y="2972"/>
                  </a:lnTo>
                  <a:lnTo>
                    <a:pt x="1921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09"/>
            <p:cNvSpPr/>
            <p:nvPr>
              <p:custDataLst>
                <p:tags r:id="rId78"/>
              </p:custDataLst>
            </p:nvPr>
          </p:nvSpPr>
          <p:spPr>
            <a:xfrm>
              <a:off x="7791550" y="3914792"/>
              <a:ext cx="140167" cy="342556"/>
            </a:xfrm>
            <a:custGeom>
              <a:avLst/>
              <a:gdLst/>
              <a:ahLst/>
              <a:cxnLst/>
              <a:rect l="0" t="0" r="0" b="0"/>
              <a:pathLst>
                <a:path w="140167" h="342556">
                  <a:moveTo>
                    <a:pt x="12600" y="117458"/>
                  </a:moveTo>
                  <a:lnTo>
                    <a:pt x="12600" y="117458"/>
                  </a:lnTo>
                  <a:lnTo>
                    <a:pt x="7132" y="111991"/>
                  </a:lnTo>
                  <a:lnTo>
                    <a:pt x="6838" y="112402"/>
                  </a:lnTo>
                  <a:lnTo>
                    <a:pt x="6327" y="133508"/>
                  </a:lnTo>
                  <a:lnTo>
                    <a:pt x="9644" y="168153"/>
                  </a:lnTo>
                  <a:lnTo>
                    <a:pt x="11724" y="213069"/>
                  </a:lnTo>
                  <a:lnTo>
                    <a:pt x="12210" y="245559"/>
                  </a:lnTo>
                  <a:lnTo>
                    <a:pt x="10603" y="291821"/>
                  </a:lnTo>
                  <a:lnTo>
                    <a:pt x="2460" y="336616"/>
                  </a:lnTo>
                  <a:lnTo>
                    <a:pt x="1037" y="341862"/>
                  </a:lnTo>
                  <a:lnTo>
                    <a:pt x="658" y="342555"/>
                  </a:lnTo>
                  <a:lnTo>
                    <a:pt x="405" y="342311"/>
                  </a:lnTo>
                  <a:lnTo>
                    <a:pt x="0" y="330109"/>
                  </a:lnTo>
                  <a:lnTo>
                    <a:pt x="3300" y="293119"/>
                  </a:lnTo>
                  <a:lnTo>
                    <a:pt x="6821" y="250328"/>
                  </a:lnTo>
                  <a:lnTo>
                    <a:pt x="8747" y="225088"/>
                  </a:lnTo>
                  <a:lnTo>
                    <a:pt x="12148" y="197678"/>
                  </a:lnTo>
                  <a:lnTo>
                    <a:pt x="16532" y="168822"/>
                  </a:lnTo>
                  <a:lnTo>
                    <a:pt x="21571" y="139000"/>
                  </a:lnTo>
                  <a:lnTo>
                    <a:pt x="34696" y="92695"/>
                  </a:lnTo>
                  <a:lnTo>
                    <a:pt x="49232" y="57063"/>
                  </a:lnTo>
                  <a:lnTo>
                    <a:pt x="69314" y="19992"/>
                  </a:lnTo>
                  <a:lnTo>
                    <a:pt x="82256" y="7582"/>
                  </a:lnTo>
                  <a:lnTo>
                    <a:pt x="93183" y="1596"/>
                  </a:lnTo>
                  <a:lnTo>
                    <a:pt x="98071" y="0"/>
                  </a:lnTo>
                  <a:lnTo>
                    <a:pt x="109148" y="1990"/>
                  </a:lnTo>
                  <a:lnTo>
                    <a:pt x="115065" y="4496"/>
                  </a:lnTo>
                  <a:lnTo>
                    <a:pt x="125402" y="14807"/>
                  </a:lnTo>
                  <a:lnTo>
                    <a:pt x="133996" y="29501"/>
                  </a:lnTo>
                  <a:lnTo>
                    <a:pt x="140166" y="47792"/>
                  </a:lnTo>
                  <a:lnTo>
                    <a:pt x="139616" y="65799"/>
                  </a:lnTo>
                  <a:lnTo>
                    <a:pt x="133962" y="82504"/>
                  </a:lnTo>
                  <a:lnTo>
                    <a:pt x="124395" y="96984"/>
                  </a:lnTo>
                  <a:lnTo>
                    <a:pt x="105561" y="108593"/>
                  </a:lnTo>
                  <a:lnTo>
                    <a:pt x="59968" y="124174"/>
                  </a:lnTo>
                  <a:lnTo>
                    <a:pt x="14688" y="124165"/>
                  </a:lnTo>
                  <a:lnTo>
                    <a:pt x="11876" y="124751"/>
                  </a:lnTo>
                  <a:lnTo>
                    <a:pt x="10000" y="125848"/>
                  </a:lnTo>
                  <a:lnTo>
                    <a:pt x="6250" y="130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10"/>
            <p:cNvSpPr/>
            <p:nvPr>
              <p:custDataLst>
                <p:tags r:id="rId79"/>
              </p:custDataLst>
            </p:nvPr>
          </p:nvSpPr>
          <p:spPr>
            <a:xfrm>
              <a:off x="7906011" y="4083050"/>
              <a:ext cx="183890" cy="202684"/>
            </a:xfrm>
            <a:custGeom>
              <a:avLst/>
              <a:gdLst/>
              <a:ahLst/>
              <a:cxnLst/>
              <a:rect l="0" t="0" r="0" b="0"/>
              <a:pathLst>
                <a:path w="183890" h="202684">
                  <a:moveTo>
                    <a:pt x="6089" y="76200"/>
                  </a:moveTo>
                  <a:lnTo>
                    <a:pt x="6089" y="76200"/>
                  </a:lnTo>
                  <a:lnTo>
                    <a:pt x="1725" y="66061"/>
                  </a:lnTo>
                  <a:lnTo>
                    <a:pt x="0" y="49718"/>
                  </a:lnTo>
                  <a:lnTo>
                    <a:pt x="1325" y="47962"/>
                  </a:lnTo>
                  <a:lnTo>
                    <a:pt x="6559" y="46011"/>
                  </a:lnTo>
                  <a:lnTo>
                    <a:pt x="20809" y="48283"/>
                  </a:lnTo>
                  <a:lnTo>
                    <a:pt x="41809" y="66909"/>
                  </a:lnTo>
                  <a:lnTo>
                    <a:pt x="59163" y="104884"/>
                  </a:lnTo>
                  <a:lnTo>
                    <a:pt x="69870" y="145142"/>
                  </a:lnTo>
                  <a:lnTo>
                    <a:pt x="70770" y="177139"/>
                  </a:lnTo>
                  <a:lnTo>
                    <a:pt x="66567" y="197751"/>
                  </a:lnTo>
                  <a:lnTo>
                    <a:pt x="64753" y="200978"/>
                  </a:lnTo>
                  <a:lnTo>
                    <a:pt x="62837" y="202424"/>
                  </a:lnTo>
                  <a:lnTo>
                    <a:pt x="60855" y="202683"/>
                  </a:lnTo>
                  <a:lnTo>
                    <a:pt x="51322" y="199676"/>
                  </a:lnTo>
                  <a:lnTo>
                    <a:pt x="49650" y="196617"/>
                  </a:lnTo>
                  <a:lnTo>
                    <a:pt x="53653" y="153728"/>
                  </a:lnTo>
                  <a:lnTo>
                    <a:pt x="69414" y="107951"/>
                  </a:lnTo>
                  <a:lnTo>
                    <a:pt x="91957" y="72124"/>
                  </a:lnTo>
                  <a:lnTo>
                    <a:pt x="138289" y="29528"/>
                  </a:lnTo>
                  <a:lnTo>
                    <a:pt x="1838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11"/>
            <p:cNvSpPr/>
            <p:nvPr>
              <p:custDataLst>
                <p:tags r:id="rId80"/>
              </p:custDataLst>
            </p:nvPr>
          </p:nvSpPr>
          <p:spPr>
            <a:xfrm>
              <a:off x="8222832" y="3989205"/>
              <a:ext cx="133769" cy="364143"/>
            </a:xfrm>
            <a:custGeom>
              <a:avLst/>
              <a:gdLst/>
              <a:ahLst/>
              <a:cxnLst/>
              <a:rect l="0" t="0" r="0" b="0"/>
              <a:pathLst>
                <a:path w="133769" h="364143">
                  <a:moveTo>
                    <a:pt x="114718" y="17645"/>
                  </a:moveTo>
                  <a:lnTo>
                    <a:pt x="114718" y="17645"/>
                  </a:lnTo>
                  <a:lnTo>
                    <a:pt x="111347" y="10903"/>
                  </a:lnTo>
                  <a:lnTo>
                    <a:pt x="105929" y="5712"/>
                  </a:lnTo>
                  <a:lnTo>
                    <a:pt x="102509" y="3340"/>
                  </a:lnTo>
                  <a:lnTo>
                    <a:pt x="87582" y="0"/>
                  </a:lnTo>
                  <a:lnTo>
                    <a:pt x="75846" y="2983"/>
                  </a:lnTo>
                  <a:lnTo>
                    <a:pt x="69754" y="5753"/>
                  </a:lnTo>
                  <a:lnTo>
                    <a:pt x="47694" y="26508"/>
                  </a:lnTo>
                  <a:lnTo>
                    <a:pt x="26655" y="71855"/>
                  </a:lnTo>
                  <a:lnTo>
                    <a:pt x="15371" y="115586"/>
                  </a:lnTo>
                  <a:lnTo>
                    <a:pt x="10386" y="140089"/>
                  </a:lnTo>
                  <a:lnTo>
                    <a:pt x="6358" y="165596"/>
                  </a:lnTo>
                  <a:lnTo>
                    <a:pt x="2967" y="191774"/>
                  </a:lnTo>
                  <a:lnTo>
                    <a:pt x="0" y="218397"/>
                  </a:lnTo>
                  <a:lnTo>
                    <a:pt x="468" y="264913"/>
                  </a:lnTo>
                  <a:lnTo>
                    <a:pt x="7496" y="304636"/>
                  </a:lnTo>
                  <a:lnTo>
                    <a:pt x="22379" y="336402"/>
                  </a:lnTo>
                  <a:lnTo>
                    <a:pt x="42633" y="355224"/>
                  </a:lnTo>
                  <a:lnTo>
                    <a:pt x="53961" y="361231"/>
                  </a:lnTo>
                  <a:lnTo>
                    <a:pt x="75956" y="364142"/>
                  </a:lnTo>
                  <a:lnTo>
                    <a:pt x="86760" y="362943"/>
                  </a:lnTo>
                  <a:lnTo>
                    <a:pt x="106290" y="354085"/>
                  </a:lnTo>
                  <a:lnTo>
                    <a:pt x="133768" y="3351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12"/>
            <p:cNvSpPr/>
            <p:nvPr>
              <p:custDataLst>
                <p:tags r:id="rId81"/>
              </p:custDataLst>
            </p:nvPr>
          </p:nvSpPr>
          <p:spPr>
            <a:xfrm>
              <a:off x="8478393" y="4079392"/>
              <a:ext cx="24258" cy="238609"/>
            </a:xfrm>
            <a:custGeom>
              <a:avLst/>
              <a:gdLst/>
              <a:ahLst/>
              <a:cxnLst/>
              <a:rect l="0" t="0" r="0" b="0"/>
              <a:pathLst>
                <a:path w="24258" h="238609">
                  <a:moveTo>
                    <a:pt x="11557" y="3658"/>
                  </a:moveTo>
                  <a:lnTo>
                    <a:pt x="11557" y="3658"/>
                  </a:lnTo>
                  <a:lnTo>
                    <a:pt x="8186" y="287"/>
                  </a:lnTo>
                  <a:lnTo>
                    <a:pt x="6488" y="0"/>
                  </a:lnTo>
                  <a:lnTo>
                    <a:pt x="4650" y="514"/>
                  </a:lnTo>
                  <a:lnTo>
                    <a:pt x="2718" y="1562"/>
                  </a:lnTo>
                  <a:lnTo>
                    <a:pt x="0" y="19892"/>
                  </a:lnTo>
                  <a:lnTo>
                    <a:pt x="2566" y="64520"/>
                  </a:lnTo>
                  <a:lnTo>
                    <a:pt x="5915" y="104321"/>
                  </a:lnTo>
                  <a:lnTo>
                    <a:pt x="10460" y="145763"/>
                  </a:lnTo>
                  <a:lnTo>
                    <a:pt x="17184" y="182997"/>
                  </a:lnTo>
                  <a:lnTo>
                    <a:pt x="23326" y="229821"/>
                  </a:lnTo>
                  <a:lnTo>
                    <a:pt x="24257" y="2386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93"/>
          <p:cNvGrpSpPr/>
          <p:nvPr/>
        </p:nvGrpSpPr>
        <p:grpSpPr>
          <a:xfrm>
            <a:off x="9417050" y="4024523"/>
            <a:ext cx="2676200" cy="680828"/>
            <a:chOff x="9417050" y="4024523"/>
            <a:chExt cx="2676200" cy="680828"/>
          </a:xfrm>
        </p:grpSpPr>
        <p:sp>
          <p:nvSpPr>
            <p:cNvPr id="155" name="SMARTInkShape-413"/>
            <p:cNvSpPr/>
            <p:nvPr>
              <p:custDataLst>
                <p:tags r:id="rId54"/>
              </p:custDataLst>
            </p:nvPr>
          </p:nvSpPr>
          <p:spPr>
            <a:xfrm>
              <a:off x="9417050" y="4024523"/>
              <a:ext cx="147604" cy="450174"/>
            </a:xfrm>
            <a:custGeom>
              <a:avLst/>
              <a:gdLst/>
              <a:ahLst/>
              <a:cxnLst/>
              <a:rect l="0" t="0" r="0" b="0"/>
              <a:pathLst>
                <a:path w="147604" h="450174">
                  <a:moveTo>
                    <a:pt x="0" y="160127"/>
                  </a:moveTo>
                  <a:lnTo>
                    <a:pt x="0" y="160127"/>
                  </a:lnTo>
                  <a:lnTo>
                    <a:pt x="3763" y="206266"/>
                  </a:lnTo>
                  <a:lnTo>
                    <a:pt x="11933" y="253290"/>
                  </a:lnTo>
                  <a:lnTo>
                    <a:pt x="16593" y="289727"/>
                  </a:lnTo>
                  <a:lnTo>
                    <a:pt x="21015" y="329440"/>
                  </a:lnTo>
                  <a:lnTo>
                    <a:pt x="21569" y="368727"/>
                  </a:lnTo>
                  <a:lnTo>
                    <a:pt x="20169" y="403827"/>
                  </a:lnTo>
                  <a:lnTo>
                    <a:pt x="19093" y="450173"/>
                  </a:lnTo>
                  <a:lnTo>
                    <a:pt x="22425" y="403210"/>
                  </a:lnTo>
                  <a:lnTo>
                    <a:pt x="25959" y="358005"/>
                  </a:lnTo>
                  <a:lnTo>
                    <a:pt x="27889" y="330145"/>
                  </a:lnTo>
                  <a:lnTo>
                    <a:pt x="29881" y="297461"/>
                  </a:lnTo>
                  <a:lnTo>
                    <a:pt x="31915" y="261561"/>
                  </a:lnTo>
                  <a:lnTo>
                    <a:pt x="33977" y="223517"/>
                  </a:lnTo>
                  <a:lnTo>
                    <a:pt x="36762" y="188981"/>
                  </a:lnTo>
                  <a:lnTo>
                    <a:pt x="40031" y="156785"/>
                  </a:lnTo>
                  <a:lnTo>
                    <a:pt x="43620" y="126149"/>
                  </a:lnTo>
                  <a:lnTo>
                    <a:pt x="53253" y="78939"/>
                  </a:lnTo>
                  <a:lnTo>
                    <a:pt x="64590" y="43610"/>
                  </a:lnTo>
                  <a:lnTo>
                    <a:pt x="76684" y="18501"/>
                  </a:lnTo>
                  <a:lnTo>
                    <a:pt x="89116" y="5460"/>
                  </a:lnTo>
                  <a:lnTo>
                    <a:pt x="95393" y="1982"/>
                  </a:lnTo>
                  <a:lnTo>
                    <a:pt x="109895" y="0"/>
                  </a:lnTo>
                  <a:lnTo>
                    <a:pt x="117713" y="458"/>
                  </a:lnTo>
                  <a:lnTo>
                    <a:pt x="125042" y="4998"/>
                  </a:lnTo>
                  <a:lnTo>
                    <a:pt x="138830" y="21331"/>
                  </a:lnTo>
                  <a:lnTo>
                    <a:pt x="146369" y="48345"/>
                  </a:lnTo>
                  <a:lnTo>
                    <a:pt x="147603" y="80813"/>
                  </a:lnTo>
                  <a:lnTo>
                    <a:pt x="141094" y="114058"/>
                  </a:lnTo>
                  <a:lnTo>
                    <a:pt x="118789" y="157766"/>
                  </a:lnTo>
                  <a:lnTo>
                    <a:pt x="75283" y="199616"/>
                  </a:lnTo>
                  <a:lnTo>
                    <a:pt x="44100" y="219335"/>
                  </a:lnTo>
                  <a:lnTo>
                    <a:pt x="12700" y="2236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14"/>
            <p:cNvSpPr/>
            <p:nvPr>
              <p:custDataLst>
                <p:tags r:id="rId55"/>
              </p:custDataLst>
            </p:nvPr>
          </p:nvSpPr>
          <p:spPr>
            <a:xfrm>
              <a:off x="9521930" y="4241800"/>
              <a:ext cx="180871" cy="223905"/>
            </a:xfrm>
            <a:custGeom>
              <a:avLst/>
              <a:gdLst/>
              <a:ahLst/>
              <a:cxnLst/>
              <a:rect l="0" t="0" r="0" b="0"/>
              <a:pathLst>
                <a:path w="180871" h="223905">
                  <a:moveTo>
                    <a:pt x="9420" y="114300"/>
                  </a:moveTo>
                  <a:lnTo>
                    <a:pt x="9420" y="114300"/>
                  </a:lnTo>
                  <a:lnTo>
                    <a:pt x="582" y="96623"/>
                  </a:lnTo>
                  <a:lnTo>
                    <a:pt x="0" y="93343"/>
                  </a:lnTo>
                  <a:lnTo>
                    <a:pt x="317" y="90451"/>
                  </a:lnTo>
                  <a:lnTo>
                    <a:pt x="1235" y="87817"/>
                  </a:lnTo>
                  <a:lnTo>
                    <a:pt x="6017" y="83009"/>
                  </a:lnTo>
                  <a:lnTo>
                    <a:pt x="9268" y="80740"/>
                  </a:lnTo>
                  <a:lnTo>
                    <a:pt x="30699" y="77545"/>
                  </a:lnTo>
                  <a:lnTo>
                    <a:pt x="51332" y="84324"/>
                  </a:lnTo>
                  <a:lnTo>
                    <a:pt x="62762" y="90082"/>
                  </a:lnTo>
                  <a:lnTo>
                    <a:pt x="95702" y="125155"/>
                  </a:lnTo>
                  <a:lnTo>
                    <a:pt x="117691" y="171295"/>
                  </a:lnTo>
                  <a:lnTo>
                    <a:pt x="123032" y="207231"/>
                  </a:lnTo>
                  <a:lnTo>
                    <a:pt x="121532" y="219102"/>
                  </a:lnTo>
                  <a:lnTo>
                    <a:pt x="120144" y="222268"/>
                  </a:lnTo>
                  <a:lnTo>
                    <a:pt x="117809" y="223673"/>
                  </a:lnTo>
                  <a:lnTo>
                    <a:pt x="114841" y="223904"/>
                  </a:lnTo>
                  <a:lnTo>
                    <a:pt x="111450" y="223353"/>
                  </a:lnTo>
                  <a:lnTo>
                    <a:pt x="99937" y="215835"/>
                  </a:lnTo>
                  <a:lnTo>
                    <a:pt x="95511" y="199173"/>
                  </a:lnTo>
                  <a:lnTo>
                    <a:pt x="96782" y="152618"/>
                  </a:lnTo>
                  <a:lnTo>
                    <a:pt x="103280" y="111575"/>
                  </a:lnTo>
                  <a:lnTo>
                    <a:pt x="113225" y="74518"/>
                  </a:lnTo>
                  <a:lnTo>
                    <a:pt x="137465" y="32036"/>
                  </a:lnTo>
                  <a:lnTo>
                    <a:pt x="154993" y="15884"/>
                  </a:lnTo>
                  <a:lnTo>
                    <a:pt x="1808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15"/>
            <p:cNvSpPr/>
            <p:nvPr>
              <p:custDataLst>
                <p:tags r:id="rId56"/>
              </p:custDataLst>
            </p:nvPr>
          </p:nvSpPr>
          <p:spPr>
            <a:xfrm>
              <a:off x="9825757" y="4087173"/>
              <a:ext cx="175494" cy="459019"/>
            </a:xfrm>
            <a:custGeom>
              <a:avLst/>
              <a:gdLst/>
              <a:ahLst/>
              <a:cxnLst/>
              <a:rect l="0" t="0" r="0" b="0"/>
              <a:pathLst>
                <a:path w="175494" h="459019">
                  <a:moveTo>
                    <a:pt x="137393" y="14927"/>
                  </a:moveTo>
                  <a:lnTo>
                    <a:pt x="137393" y="14927"/>
                  </a:lnTo>
                  <a:lnTo>
                    <a:pt x="109635" y="0"/>
                  </a:lnTo>
                  <a:lnTo>
                    <a:pt x="104072" y="742"/>
                  </a:lnTo>
                  <a:lnTo>
                    <a:pt x="92245" y="7211"/>
                  </a:lnTo>
                  <a:lnTo>
                    <a:pt x="66944" y="29495"/>
                  </a:lnTo>
                  <a:lnTo>
                    <a:pt x="43846" y="71925"/>
                  </a:lnTo>
                  <a:lnTo>
                    <a:pt x="35518" y="93848"/>
                  </a:lnTo>
                  <a:lnTo>
                    <a:pt x="26437" y="119752"/>
                  </a:lnTo>
                  <a:lnTo>
                    <a:pt x="16856" y="148310"/>
                  </a:lnTo>
                  <a:lnTo>
                    <a:pt x="9762" y="181460"/>
                  </a:lnTo>
                  <a:lnTo>
                    <a:pt x="4327" y="217671"/>
                  </a:lnTo>
                  <a:lnTo>
                    <a:pt x="0" y="255923"/>
                  </a:lnTo>
                  <a:lnTo>
                    <a:pt x="642" y="290597"/>
                  </a:lnTo>
                  <a:lnTo>
                    <a:pt x="4597" y="322885"/>
                  </a:lnTo>
                  <a:lnTo>
                    <a:pt x="10764" y="353582"/>
                  </a:lnTo>
                  <a:lnTo>
                    <a:pt x="21222" y="379692"/>
                  </a:lnTo>
                  <a:lnTo>
                    <a:pt x="49778" y="423754"/>
                  </a:lnTo>
                  <a:lnTo>
                    <a:pt x="81755" y="448982"/>
                  </a:lnTo>
                  <a:lnTo>
                    <a:pt x="98185" y="456697"/>
                  </a:lnTo>
                  <a:lnTo>
                    <a:pt x="114077" y="459018"/>
                  </a:lnTo>
                  <a:lnTo>
                    <a:pt x="175493" y="4467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16"/>
            <p:cNvSpPr/>
            <p:nvPr>
              <p:custDataLst>
                <p:tags r:id="rId57"/>
              </p:custDataLst>
            </p:nvPr>
          </p:nvSpPr>
          <p:spPr>
            <a:xfrm>
              <a:off x="10050203" y="4147955"/>
              <a:ext cx="141548" cy="342425"/>
            </a:xfrm>
            <a:custGeom>
              <a:avLst/>
              <a:gdLst/>
              <a:ahLst/>
              <a:cxnLst/>
              <a:rect l="0" t="0" r="0" b="0"/>
              <a:pathLst>
                <a:path w="141548" h="342425">
                  <a:moveTo>
                    <a:pt x="109797" y="17645"/>
                  </a:moveTo>
                  <a:lnTo>
                    <a:pt x="109797" y="17645"/>
                  </a:lnTo>
                  <a:lnTo>
                    <a:pt x="95982" y="5711"/>
                  </a:lnTo>
                  <a:lnTo>
                    <a:pt x="92120" y="3339"/>
                  </a:lnTo>
                  <a:lnTo>
                    <a:pt x="76573" y="0"/>
                  </a:lnTo>
                  <a:lnTo>
                    <a:pt x="58560" y="2382"/>
                  </a:lnTo>
                  <a:lnTo>
                    <a:pt x="47985" y="9451"/>
                  </a:lnTo>
                  <a:lnTo>
                    <a:pt x="29696" y="31235"/>
                  </a:lnTo>
                  <a:lnTo>
                    <a:pt x="20133" y="49659"/>
                  </a:lnTo>
                  <a:lnTo>
                    <a:pt x="16202" y="68523"/>
                  </a:lnTo>
                  <a:lnTo>
                    <a:pt x="18408" y="90889"/>
                  </a:lnTo>
                  <a:lnTo>
                    <a:pt x="35614" y="123730"/>
                  </a:lnTo>
                  <a:lnTo>
                    <a:pt x="65612" y="165844"/>
                  </a:lnTo>
                  <a:lnTo>
                    <a:pt x="74361" y="184479"/>
                  </a:lnTo>
                  <a:lnTo>
                    <a:pt x="73473" y="189545"/>
                  </a:lnTo>
                  <a:lnTo>
                    <a:pt x="66842" y="198938"/>
                  </a:lnTo>
                  <a:lnTo>
                    <a:pt x="54958" y="204053"/>
                  </a:lnTo>
                  <a:lnTo>
                    <a:pt x="40974" y="205621"/>
                  </a:lnTo>
                  <a:lnTo>
                    <a:pt x="16631" y="200878"/>
                  </a:lnTo>
                  <a:lnTo>
                    <a:pt x="1396" y="196518"/>
                  </a:lnTo>
                  <a:lnTo>
                    <a:pt x="135" y="195455"/>
                  </a:lnTo>
                  <a:lnTo>
                    <a:pt x="0" y="194040"/>
                  </a:lnTo>
                  <a:lnTo>
                    <a:pt x="616" y="192392"/>
                  </a:lnTo>
                  <a:lnTo>
                    <a:pt x="2437" y="191293"/>
                  </a:lnTo>
                  <a:lnTo>
                    <a:pt x="8223" y="190072"/>
                  </a:lnTo>
                  <a:lnTo>
                    <a:pt x="19416" y="192755"/>
                  </a:lnTo>
                  <a:lnTo>
                    <a:pt x="31668" y="198019"/>
                  </a:lnTo>
                  <a:lnTo>
                    <a:pt x="38149" y="205761"/>
                  </a:lnTo>
                  <a:lnTo>
                    <a:pt x="48058" y="227978"/>
                  </a:lnTo>
                  <a:lnTo>
                    <a:pt x="48726" y="238362"/>
                  </a:lnTo>
                  <a:lnTo>
                    <a:pt x="45965" y="248386"/>
                  </a:lnTo>
                  <a:lnTo>
                    <a:pt x="32134" y="281648"/>
                  </a:lnTo>
                  <a:lnTo>
                    <a:pt x="28694" y="305967"/>
                  </a:lnTo>
                  <a:lnTo>
                    <a:pt x="31652" y="320765"/>
                  </a:lnTo>
                  <a:lnTo>
                    <a:pt x="41679" y="340771"/>
                  </a:lnTo>
                  <a:lnTo>
                    <a:pt x="45337" y="342424"/>
                  </a:lnTo>
                  <a:lnTo>
                    <a:pt x="55041" y="342378"/>
                  </a:lnTo>
                  <a:lnTo>
                    <a:pt x="99795" y="332734"/>
                  </a:lnTo>
                  <a:lnTo>
                    <a:pt x="141547" y="3160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17"/>
            <p:cNvSpPr/>
            <p:nvPr>
              <p:custDataLst>
                <p:tags r:id="rId58"/>
              </p:custDataLst>
            </p:nvPr>
          </p:nvSpPr>
          <p:spPr>
            <a:xfrm>
              <a:off x="10236461" y="4218165"/>
              <a:ext cx="171190" cy="239238"/>
            </a:xfrm>
            <a:custGeom>
              <a:avLst/>
              <a:gdLst/>
              <a:ahLst/>
              <a:cxnLst/>
              <a:rect l="0" t="0" r="0" b="0"/>
              <a:pathLst>
                <a:path w="171190" h="239238">
                  <a:moveTo>
                    <a:pt x="6089" y="10935"/>
                  </a:moveTo>
                  <a:lnTo>
                    <a:pt x="6089" y="10935"/>
                  </a:lnTo>
                  <a:lnTo>
                    <a:pt x="621" y="0"/>
                  </a:lnTo>
                  <a:lnTo>
                    <a:pt x="327" y="117"/>
                  </a:lnTo>
                  <a:lnTo>
                    <a:pt x="0" y="2129"/>
                  </a:lnTo>
                  <a:lnTo>
                    <a:pt x="26140" y="41299"/>
                  </a:lnTo>
                  <a:lnTo>
                    <a:pt x="48161" y="74524"/>
                  </a:lnTo>
                  <a:lnTo>
                    <a:pt x="74412" y="115162"/>
                  </a:lnTo>
                  <a:lnTo>
                    <a:pt x="102541" y="155330"/>
                  </a:lnTo>
                  <a:lnTo>
                    <a:pt x="128684" y="191527"/>
                  </a:lnTo>
                  <a:lnTo>
                    <a:pt x="163031" y="238030"/>
                  </a:lnTo>
                  <a:lnTo>
                    <a:pt x="165751" y="239237"/>
                  </a:lnTo>
                  <a:lnTo>
                    <a:pt x="167563" y="238631"/>
                  </a:lnTo>
                  <a:lnTo>
                    <a:pt x="171189" y="233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18"/>
            <p:cNvSpPr/>
            <p:nvPr>
              <p:custDataLst>
                <p:tags r:id="rId59"/>
              </p:custDataLst>
            </p:nvPr>
          </p:nvSpPr>
          <p:spPr>
            <a:xfrm>
              <a:off x="10295974" y="4226348"/>
              <a:ext cx="124377" cy="212681"/>
            </a:xfrm>
            <a:custGeom>
              <a:avLst/>
              <a:gdLst/>
              <a:ahLst/>
              <a:cxnLst/>
              <a:rect l="0" t="0" r="0" b="0"/>
              <a:pathLst>
                <a:path w="124377" h="212681">
                  <a:moveTo>
                    <a:pt x="124376" y="9102"/>
                  </a:moveTo>
                  <a:lnTo>
                    <a:pt x="124376" y="9102"/>
                  </a:lnTo>
                  <a:lnTo>
                    <a:pt x="106699" y="264"/>
                  </a:lnTo>
                  <a:lnTo>
                    <a:pt x="98645" y="0"/>
                  </a:lnTo>
                  <a:lnTo>
                    <a:pt x="94522" y="917"/>
                  </a:lnTo>
                  <a:lnTo>
                    <a:pt x="84297" y="11344"/>
                  </a:lnTo>
                  <a:lnTo>
                    <a:pt x="72695" y="30559"/>
                  </a:lnTo>
                  <a:lnTo>
                    <a:pt x="54265" y="76373"/>
                  </a:lnTo>
                  <a:lnTo>
                    <a:pt x="41710" y="109320"/>
                  </a:lnTo>
                  <a:lnTo>
                    <a:pt x="22741" y="156232"/>
                  </a:lnTo>
                  <a:lnTo>
                    <a:pt x="3849" y="199005"/>
                  </a:lnTo>
                  <a:lnTo>
                    <a:pt x="254" y="209450"/>
                  </a:lnTo>
                  <a:lnTo>
                    <a:pt x="0" y="211811"/>
                  </a:lnTo>
                  <a:lnTo>
                    <a:pt x="537" y="212680"/>
                  </a:lnTo>
                  <a:lnTo>
                    <a:pt x="3726" y="2123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19"/>
            <p:cNvSpPr/>
            <p:nvPr>
              <p:custDataLst>
                <p:tags r:id="rId60"/>
              </p:custDataLst>
            </p:nvPr>
          </p:nvSpPr>
          <p:spPr>
            <a:xfrm>
              <a:off x="10525190" y="4369683"/>
              <a:ext cx="9461" cy="81668"/>
            </a:xfrm>
            <a:custGeom>
              <a:avLst/>
              <a:gdLst/>
              <a:ahLst/>
              <a:cxnLst/>
              <a:rect l="0" t="0" r="0" b="0"/>
              <a:pathLst>
                <a:path w="9461" h="81668">
                  <a:moveTo>
                    <a:pt x="9460" y="5467"/>
                  </a:moveTo>
                  <a:lnTo>
                    <a:pt x="9460" y="5467"/>
                  </a:lnTo>
                  <a:lnTo>
                    <a:pt x="3993" y="0"/>
                  </a:lnTo>
                  <a:lnTo>
                    <a:pt x="0" y="9492"/>
                  </a:lnTo>
                  <a:lnTo>
                    <a:pt x="2712" y="55209"/>
                  </a:lnTo>
                  <a:lnTo>
                    <a:pt x="3110" y="81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20"/>
            <p:cNvSpPr/>
            <p:nvPr>
              <p:custDataLst>
                <p:tags r:id="rId61"/>
              </p:custDataLst>
            </p:nvPr>
          </p:nvSpPr>
          <p:spPr>
            <a:xfrm>
              <a:off x="10585450" y="441960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23402" y="2441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21"/>
            <p:cNvSpPr/>
            <p:nvPr>
              <p:custDataLst>
                <p:tags r:id="rId62"/>
              </p:custDataLst>
            </p:nvPr>
          </p:nvSpPr>
          <p:spPr>
            <a:xfrm>
              <a:off x="10706100" y="4229100"/>
              <a:ext cx="184151" cy="228601"/>
            </a:xfrm>
            <a:custGeom>
              <a:avLst/>
              <a:gdLst/>
              <a:ahLst/>
              <a:cxnLst/>
              <a:rect l="0" t="0" r="0" b="0"/>
              <a:pathLst>
                <a:path w="184151" h="228601">
                  <a:moveTo>
                    <a:pt x="0" y="0"/>
                  </a:moveTo>
                  <a:lnTo>
                    <a:pt x="0" y="0"/>
                  </a:lnTo>
                  <a:lnTo>
                    <a:pt x="31814" y="36885"/>
                  </a:lnTo>
                  <a:lnTo>
                    <a:pt x="66105" y="78348"/>
                  </a:lnTo>
                  <a:lnTo>
                    <a:pt x="93115" y="114784"/>
                  </a:lnTo>
                  <a:lnTo>
                    <a:pt x="119702" y="150734"/>
                  </a:lnTo>
                  <a:lnTo>
                    <a:pt x="154707" y="197062"/>
                  </a:lnTo>
                  <a:lnTo>
                    <a:pt x="175427" y="221842"/>
                  </a:lnTo>
                  <a:lnTo>
                    <a:pt x="18415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22"/>
            <p:cNvSpPr/>
            <p:nvPr>
              <p:custDataLst>
                <p:tags r:id="rId63"/>
              </p:custDataLst>
            </p:nvPr>
          </p:nvSpPr>
          <p:spPr>
            <a:xfrm>
              <a:off x="10782300" y="4229100"/>
              <a:ext cx="120651" cy="260351"/>
            </a:xfrm>
            <a:custGeom>
              <a:avLst/>
              <a:gdLst/>
              <a:ahLst/>
              <a:cxnLst/>
              <a:rect l="0" t="0" r="0" b="0"/>
              <a:pathLst>
                <a:path w="120651" h="260351">
                  <a:moveTo>
                    <a:pt x="120650" y="0"/>
                  </a:moveTo>
                  <a:lnTo>
                    <a:pt x="120650" y="0"/>
                  </a:lnTo>
                  <a:lnTo>
                    <a:pt x="109806" y="705"/>
                  </a:lnTo>
                  <a:lnTo>
                    <a:pt x="99602" y="3371"/>
                  </a:lnTo>
                  <a:lnTo>
                    <a:pt x="82367" y="31367"/>
                  </a:lnTo>
                  <a:lnTo>
                    <a:pt x="62008" y="74618"/>
                  </a:lnTo>
                  <a:lnTo>
                    <a:pt x="43552" y="119712"/>
                  </a:lnTo>
                  <a:lnTo>
                    <a:pt x="27822" y="161861"/>
                  </a:lnTo>
                  <a:lnTo>
                    <a:pt x="15187" y="198938"/>
                  </a:lnTo>
                  <a:lnTo>
                    <a:pt x="3209" y="245841"/>
                  </a:lnTo>
                  <a:lnTo>
                    <a:pt x="951" y="258638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23"/>
            <p:cNvSpPr/>
            <p:nvPr>
              <p:custDataLst>
                <p:tags r:id="rId64"/>
              </p:custDataLst>
            </p:nvPr>
          </p:nvSpPr>
          <p:spPr>
            <a:xfrm>
              <a:off x="10950092" y="4416998"/>
              <a:ext cx="117959" cy="66011"/>
            </a:xfrm>
            <a:custGeom>
              <a:avLst/>
              <a:gdLst/>
              <a:ahLst/>
              <a:cxnLst/>
              <a:rect l="0" t="0" r="0" b="0"/>
              <a:pathLst>
                <a:path w="117959" h="66011">
                  <a:moveTo>
                    <a:pt x="3658" y="21652"/>
                  </a:moveTo>
                  <a:lnTo>
                    <a:pt x="3658" y="21652"/>
                  </a:lnTo>
                  <a:lnTo>
                    <a:pt x="287" y="18281"/>
                  </a:lnTo>
                  <a:lnTo>
                    <a:pt x="0" y="16583"/>
                  </a:lnTo>
                  <a:lnTo>
                    <a:pt x="514" y="14744"/>
                  </a:lnTo>
                  <a:lnTo>
                    <a:pt x="6409" y="6725"/>
                  </a:lnTo>
                  <a:lnTo>
                    <a:pt x="19053" y="453"/>
                  </a:lnTo>
                  <a:lnTo>
                    <a:pt x="30256" y="0"/>
                  </a:lnTo>
                  <a:lnTo>
                    <a:pt x="54695" y="5459"/>
                  </a:lnTo>
                  <a:lnTo>
                    <a:pt x="63501" y="11162"/>
                  </a:lnTo>
                  <a:lnTo>
                    <a:pt x="66836" y="14659"/>
                  </a:lnTo>
                  <a:lnTo>
                    <a:pt x="68354" y="18401"/>
                  </a:lnTo>
                  <a:lnTo>
                    <a:pt x="68159" y="26321"/>
                  </a:lnTo>
                  <a:lnTo>
                    <a:pt x="57342" y="42086"/>
                  </a:lnTo>
                  <a:lnTo>
                    <a:pt x="40730" y="53420"/>
                  </a:lnTo>
                  <a:lnTo>
                    <a:pt x="26999" y="59207"/>
                  </a:lnTo>
                  <a:lnTo>
                    <a:pt x="25569" y="60800"/>
                  </a:lnTo>
                  <a:lnTo>
                    <a:pt x="24616" y="62567"/>
                  </a:lnTo>
                  <a:lnTo>
                    <a:pt x="24685" y="63746"/>
                  </a:lnTo>
                  <a:lnTo>
                    <a:pt x="25438" y="64531"/>
                  </a:lnTo>
                  <a:lnTo>
                    <a:pt x="26643" y="65054"/>
                  </a:lnTo>
                  <a:lnTo>
                    <a:pt x="55362" y="66010"/>
                  </a:lnTo>
                  <a:lnTo>
                    <a:pt x="96380" y="54156"/>
                  </a:lnTo>
                  <a:lnTo>
                    <a:pt x="117958" y="470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24"/>
            <p:cNvSpPr/>
            <p:nvPr>
              <p:custDataLst>
                <p:tags r:id="rId65"/>
              </p:custDataLst>
            </p:nvPr>
          </p:nvSpPr>
          <p:spPr>
            <a:xfrm>
              <a:off x="11099800" y="4470400"/>
              <a:ext cx="63501" cy="38101"/>
            </a:xfrm>
            <a:custGeom>
              <a:avLst/>
              <a:gdLst/>
              <a:ahLst/>
              <a:cxnLst/>
              <a:rect l="0" t="0" r="0" b="0"/>
              <a:pathLst>
                <a:path w="63501" h="38101">
                  <a:moveTo>
                    <a:pt x="63500" y="0"/>
                  </a:moveTo>
                  <a:lnTo>
                    <a:pt x="63500" y="0"/>
                  </a:lnTo>
                  <a:lnTo>
                    <a:pt x="31007" y="1224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25"/>
            <p:cNvSpPr/>
            <p:nvPr>
              <p:custDataLst>
                <p:tags r:id="rId66"/>
              </p:custDataLst>
            </p:nvPr>
          </p:nvSpPr>
          <p:spPr>
            <a:xfrm>
              <a:off x="11277600" y="4464933"/>
              <a:ext cx="76201" cy="11818"/>
            </a:xfrm>
            <a:custGeom>
              <a:avLst/>
              <a:gdLst/>
              <a:ahLst/>
              <a:cxnLst/>
              <a:rect l="0" t="0" r="0" b="0"/>
              <a:pathLst>
                <a:path w="76201" h="11818">
                  <a:moveTo>
                    <a:pt x="0" y="5467"/>
                  </a:moveTo>
                  <a:lnTo>
                    <a:pt x="0" y="5467"/>
                  </a:lnTo>
                  <a:lnTo>
                    <a:pt x="25240" y="0"/>
                  </a:lnTo>
                  <a:lnTo>
                    <a:pt x="27410" y="411"/>
                  </a:lnTo>
                  <a:lnTo>
                    <a:pt x="28857" y="1391"/>
                  </a:lnTo>
                  <a:lnTo>
                    <a:pt x="31178" y="4662"/>
                  </a:lnTo>
                  <a:lnTo>
                    <a:pt x="38322" y="8600"/>
                  </a:lnTo>
                  <a:lnTo>
                    <a:pt x="49376" y="10864"/>
                  </a:lnTo>
                  <a:lnTo>
                    <a:pt x="76200" y="11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26"/>
            <p:cNvSpPr/>
            <p:nvPr>
              <p:custDataLst>
                <p:tags r:id="rId67"/>
              </p:custDataLst>
            </p:nvPr>
          </p:nvSpPr>
          <p:spPr>
            <a:xfrm>
              <a:off x="11436350" y="44450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5775" y="7631"/>
                  </a:lnTo>
                  <a:lnTo>
                    <a:pt x="15195" y="2574"/>
                  </a:lnTo>
                  <a:lnTo>
                    <a:pt x="25057" y="508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27"/>
            <p:cNvSpPr/>
            <p:nvPr>
              <p:custDataLst>
                <p:tags r:id="rId68"/>
              </p:custDataLst>
            </p:nvPr>
          </p:nvSpPr>
          <p:spPr>
            <a:xfrm>
              <a:off x="11468100" y="448945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18817" y="2988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28"/>
            <p:cNvSpPr/>
            <p:nvPr>
              <p:custDataLst>
                <p:tags r:id="rId69"/>
              </p:custDataLst>
            </p:nvPr>
          </p:nvSpPr>
          <p:spPr>
            <a:xfrm>
              <a:off x="11614489" y="4242162"/>
              <a:ext cx="156456" cy="282242"/>
            </a:xfrm>
            <a:custGeom>
              <a:avLst/>
              <a:gdLst/>
              <a:ahLst/>
              <a:cxnLst/>
              <a:rect l="0" t="0" r="0" b="0"/>
              <a:pathLst>
                <a:path w="156456" h="282242">
                  <a:moveTo>
                    <a:pt x="12361" y="18688"/>
                  </a:moveTo>
                  <a:lnTo>
                    <a:pt x="12361" y="18688"/>
                  </a:lnTo>
                  <a:lnTo>
                    <a:pt x="2235" y="7857"/>
                  </a:lnTo>
                  <a:lnTo>
                    <a:pt x="0" y="859"/>
                  </a:lnTo>
                  <a:lnTo>
                    <a:pt x="593" y="452"/>
                  </a:lnTo>
                  <a:lnTo>
                    <a:pt x="3132" y="0"/>
                  </a:lnTo>
                  <a:lnTo>
                    <a:pt x="11899" y="9858"/>
                  </a:lnTo>
                  <a:lnTo>
                    <a:pt x="34691" y="54547"/>
                  </a:lnTo>
                  <a:lnTo>
                    <a:pt x="54741" y="89894"/>
                  </a:lnTo>
                  <a:lnTo>
                    <a:pt x="75882" y="131004"/>
                  </a:lnTo>
                  <a:lnTo>
                    <a:pt x="97036" y="173028"/>
                  </a:lnTo>
                  <a:lnTo>
                    <a:pt x="118199" y="210520"/>
                  </a:lnTo>
                  <a:lnTo>
                    <a:pt x="139831" y="253249"/>
                  </a:lnTo>
                  <a:lnTo>
                    <a:pt x="156455" y="282241"/>
                  </a:lnTo>
                  <a:lnTo>
                    <a:pt x="156400" y="281879"/>
                  </a:lnTo>
                  <a:lnTo>
                    <a:pt x="152061" y="272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29"/>
            <p:cNvSpPr/>
            <p:nvPr>
              <p:custDataLst>
                <p:tags r:id="rId70"/>
              </p:custDataLst>
            </p:nvPr>
          </p:nvSpPr>
          <p:spPr>
            <a:xfrm>
              <a:off x="11639396" y="4282188"/>
              <a:ext cx="158905" cy="249889"/>
            </a:xfrm>
            <a:custGeom>
              <a:avLst/>
              <a:gdLst/>
              <a:ahLst/>
              <a:cxnLst/>
              <a:rect l="0" t="0" r="0" b="0"/>
              <a:pathLst>
                <a:path w="158905" h="249889">
                  <a:moveTo>
                    <a:pt x="158904" y="23112"/>
                  </a:moveTo>
                  <a:lnTo>
                    <a:pt x="158904" y="23112"/>
                  </a:lnTo>
                  <a:lnTo>
                    <a:pt x="154540" y="12973"/>
                  </a:lnTo>
                  <a:lnTo>
                    <a:pt x="152435" y="2861"/>
                  </a:lnTo>
                  <a:lnTo>
                    <a:pt x="151064" y="1145"/>
                  </a:lnTo>
                  <a:lnTo>
                    <a:pt x="149445" y="0"/>
                  </a:lnTo>
                  <a:lnTo>
                    <a:pt x="146952" y="648"/>
                  </a:lnTo>
                  <a:lnTo>
                    <a:pt x="140421" y="5132"/>
                  </a:lnTo>
                  <a:lnTo>
                    <a:pt x="103022" y="51780"/>
                  </a:lnTo>
                  <a:lnTo>
                    <a:pt x="80445" y="85242"/>
                  </a:lnTo>
                  <a:lnTo>
                    <a:pt x="56301" y="123633"/>
                  </a:lnTo>
                  <a:lnTo>
                    <a:pt x="33339" y="164214"/>
                  </a:lnTo>
                  <a:lnTo>
                    <a:pt x="14197" y="201535"/>
                  </a:lnTo>
                  <a:lnTo>
                    <a:pt x="865" y="236295"/>
                  </a:lnTo>
                  <a:lnTo>
                    <a:pt x="0" y="247918"/>
                  </a:lnTo>
                  <a:lnTo>
                    <a:pt x="1462" y="249888"/>
                  </a:lnTo>
                  <a:lnTo>
                    <a:pt x="3848" y="249790"/>
                  </a:lnTo>
                  <a:lnTo>
                    <a:pt x="12854" y="2453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30"/>
            <p:cNvSpPr/>
            <p:nvPr>
              <p:custDataLst>
                <p:tags r:id="rId71"/>
              </p:custDataLst>
            </p:nvPr>
          </p:nvSpPr>
          <p:spPr>
            <a:xfrm>
              <a:off x="11785630" y="4478446"/>
              <a:ext cx="69369" cy="93555"/>
            </a:xfrm>
            <a:custGeom>
              <a:avLst/>
              <a:gdLst/>
              <a:ahLst/>
              <a:cxnLst/>
              <a:rect l="0" t="0" r="0" b="0"/>
              <a:pathLst>
                <a:path w="69369" h="93555">
                  <a:moveTo>
                    <a:pt x="12670" y="4654"/>
                  </a:moveTo>
                  <a:lnTo>
                    <a:pt x="12670" y="4654"/>
                  </a:lnTo>
                  <a:lnTo>
                    <a:pt x="12668" y="8025"/>
                  </a:lnTo>
                  <a:lnTo>
                    <a:pt x="478" y="53244"/>
                  </a:lnTo>
                  <a:lnTo>
                    <a:pt x="71" y="60113"/>
                  </a:lnTo>
                  <a:lnTo>
                    <a:pt x="0" y="54561"/>
                  </a:lnTo>
                  <a:lnTo>
                    <a:pt x="3746" y="47766"/>
                  </a:lnTo>
                  <a:lnTo>
                    <a:pt x="38997" y="4030"/>
                  </a:lnTo>
                  <a:lnTo>
                    <a:pt x="43891" y="848"/>
                  </a:lnTo>
                  <a:lnTo>
                    <a:pt x="46184" y="0"/>
                  </a:lnTo>
                  <a:lnTo>
                    <a:pt x="49124" y="846"/>
                  </a:lnTo>
                  <a:lnTo>
                    <a:pt x="56153" y="5549"/>
                  </a:lnTo>
                  <a:lnTo>
                    <a:pt x="64673" y="19500"/>
                  </a:lnTo>
                  <a:lnTo>
                    <a:pt x="69368" y="66577"/>
                  </a:lnTo>
                  <a:lnTo>
                    <a:pt x="63470" y="935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31"/>
            <p:cNvSpPr/>
            <p:nvPr>
              <p:custDataLst>
                <p:tags r:id="rId72"/>
              </p:custDataLst>
            </p:nvPr>
          </p:nvSpPr>
          <p:spPr>
            <a:xfrm>
              <a:off x="11906250" y="4242945"/>
              <a:ext cx="58690" cy="329422"/>
            </a:xfrm>
            <a:custGeom>
              <a:avLst/>
              <a:gdLst/>
              <a:ahLst/>
              <a:cxnLst/>
              <a:rect l="0" t="0" r="0" b="0"/>
              <a:pathLst>
                <a:path w="58690" h="329422">
                  <a:moveTo>
                    <a:pt x="0" y="11555"/>
                  </a:moveTo>
                  <a:lnTo>
                    <a:pt x="0" y="11555"/>
                  </a:lnTo>
                  <a:lnTo>
                    <a:pt x="0" y="8184"/>
                  </a:lnTo>
                  <a:lnTo>
                    <a:pt x="1881" y="4648"/>
                  </a:lnTo>
                  <a:lnTo>
                    <a:pt x="3370" y="2717"/>
                  </a:lnTo>
                  <a:lnTo>
                    <a:pt x="8789" y="572"/>
                  </a:lnTo>
                  <a:lnTo>
                    <a:pt x="12209" y="0"/>
                  </a:lnTo>
                  <a:lnTo>
                    <a:pt x="21654" y="3126"/>
                  </a:lnTo>
                  <a:lnTo>
                    <a:pt x="38872" y="14702"/>
                  </a:lnTo>
                  <a:lnTo>
                    <a:pt x="53617" y="29656"/>
                  </a:lnTo>
                  <a:lnTo>
                    <a:pt x="56910" y="34206"/>
                  </a:lnTo>
                  <a:lnTo>
                    <a:pt x="58689" y="46787"/>
                  </a:lnTo>
                  <a:lnTo>
                    <a:pt x="56422" y="61080"/>
                  </a:lnTo>
                  <a:lnTo>
                    <a:pt x="38366" y="104849"/>
                  </a:lnTo>
                  <a:lnTo>
                    <a:pt x="27306" y="127007"/>
                  </a:lnTo>
                  <a:lnTo>
                    <a:pt x="25776" y="139645"/>
                  </a:lnTo>
                  <a:lnTo>
                    <a:pt x="42014" y="182160"/>
                  </a:lnTo>
                  <a:lnTo>
                    <a:pt x="52874" y="223389"/>
                  </a:lnTo>
                  <a:lnTo>
                    <a:pt x="52512" y="252042"/>
                  </a:lnTo>
                  <a:lnTo>
                    <a:pt x="40294" y="289671"/>
                  </a:lnTo>
                  <a:lnTo>
                    <a:pt x="24169" y="319973"/>
                  </a:lnTo>
                  <a:lnTo>
                    <a:pt x="12153" y="328546"/>
                  </a:lnTo>
                  <a:lnTo>
                    <a:pt x="8102" y="329421"/>
                  </a:lnTo>
                  <a:lnTo>
                    <a:pt x="5402" y="328594"/>
                  </a:lnTo>
                  <a:lnTo>
                    <a:pt x="0" y="3227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32"/>
            <p:cNvSpPr/>
            <p:nvPr>
              <p:custDataLst>
                <p:tags r:id="rId73"/>
              </p:custDataLst>
            </p:nvPr>
          </p:nvSpPr>
          <p:spPr>
            <a:xfrm>
              <a:off x="11899900" y="4197350"/>
              <a:ext cx="193350" cy="508001"/>
            </a:xfrm>
            <a:custGeom>
              <a:avLst/>
              <a:gdLst/>
              <a:ahLst/>
              <a:cxnLst/>
              <a:rect l="0" t="0" r="0" b="0"/>
              <a:pathLst>
                <a:path w="193350" h="508001">
                  <a:moveTo>
                    <a:pt x="177800" y="0"/>
                  </a:moveTo>
                  <a:lnTo>
                    <a:pt x="177800" y="0"/>
                  </a:lnTo>
                  <a:lnTo>
                    <a:pt x="186527" y="39015"/>
                  </a:lnTo>
                  <a:lnTo>
                    <a:pt x="188735" y="78723"/>
                  </a:lnTo>
                  <a:lnTo>
                    <a:pt x="190027" y="106810"/>
                  </a:lnTo>
                  <a:lnTo>
                    <a:pt x="191597" y="139646"/>
                  </a:lnTo>
                  <a:lnTo>
                    <a:pt x="193349" y="175647"/>
                  </a:lnTo>
                  <a:lnTo>
                    <a:pt x="192399" y="212348"/>
                  </a:lnTo>
                  <a:lnTo>
                    <a:pt x="189648" y="249515"/>
                  </a:lnTo>
                  <a:lnTo>
                    <a:pt x="185697" y="286994"/>
                  </a:lnTo>
                  <a:lnTo>
                    <a:pt x="178126" y="321151"/>
                  </a:lnTo>
                  <a:lnTo>
                    <a:pt x="168140" y="353095"/>
                  </a:lnTo>
                  <a:lnTo>
                    <a:pt x="156544" y="383563"/>
                  </a:lnTo>
                  <a:lnTo>
                    <a:pt x="141050" y="409520"/>
                  </a:lnTo>
                  <a:lnTo>
                    <a:pt x="103142" y="453412"/>
                  </a:lnTo>
                  <a:lnTo>
                    <a:pt x="62305" y="480446"/>
                  </a:lnTo>
                  <a:lnTo>
                    <a:pt x="0" y="508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94"/>
          <p:cNvGrpSpPr/>
          <p:nvPr/>
        </p:nvGrpSpPr>
        <p:grpSpPr>
          <a:xfrm>
            <a:off x="4565650" y="2545475"/>
            <a:ext cx="349251" cy="281457"/>
            <a:chOff x="4565650" y="2545475"/>
            <a:chExt cx="349251" cy="281457"/>
          </a:xfrm>
        </p:grpSpPr>
        <p:sp>
          <p:nvSpPr>
            <p:cNvPr id="176" name="SMARTInkShape-433"/>
            <p:cNvSpPr/>
            <p:nvPr>
              <p:custDataLst>
                <p:tags r:id="rId49"/>
              </p:custDataLst>
            </p:nvPr>
          </p:nvSpPr>
          <p:spPr>
            <a:xfrm>
              <a:off x="4616896" y="2693306"/>
              <a:ext cx="31275" cy="133626"/>
            </a:xfrm>
            <a:custGeom>
              <a:avLst/>
              <a:gdLst/>
              <a:ahLst/>
              <a:cxnLst/>
              <a:rect l="0" t="0" r="0" b="0"/>
              <a:pathLst>
                <a:path w="31275" h="133626">
                  <a:moveTo>
                    <a:pt x="18604" y="11794"/>
                  </a:moveTo>
                  <a:lnTo>
                    <a:pt x="18604" y="11794"/>
                  </a:lnTo>
                  <a:lnTo>
                    <a:pt x="18604" y="0"/>
                  </a:lnTo>
                  <a:lnTo>
                    <a:pt x="23673" y="45815"/>
                  </a:lnTo>
                  <a:lnTo>
                    <a:pt x="30160" y="93223"/>
                  </a:lnTo>
                  <a:lnTo>
                    <a:pt x="31259" y="133625"/>
                  </a:lnTo>
                  <a:lnTo>
                    <a:pt x="31274" y="133231"/>
                  </a:lnTo>
                  <a:lnTo>
                    <a:pt x="27924" y="129306"/>
                  </a:lnTo>
                  <a:lnTo>
                    <a:pt x="16556" y="90098"/>
                  </a:lnTo>
                  <a:lnTo>
                    <a:pt x="4637" y="49447"/>
                  </a:lnTo>
                  <a:lnTo>
                    <a:pt x="0" y="16075"/>
                  </a:lnTo>
                  <a:lnTo>
                    <a:pt x="1634" y="11816"/>
                  </a:lnTo>
                  <a:lnTo>
                    <a:pt x="3057" y="9691"/>
                  </a:lnTo>
                  <a:lnTo>
                    <a:pt x="4711" y="8276"/>
                  </a:lnTo>
                  <a:lnTo>
                    <a:pt x="8431" y="6703"/>
                  </a:lnTo>
                  <a:lnTo>
                    <a:pt x="9705" y="6989"/>
                  </a:lnTo>
                  <a:lnTo>
                    <a:pt x="10555" y="7885"/>
                  </a:lnTo>
                  <a:lnTo>
                    <a:pt x="11499" y="10762"/>
                  </a:lnTo>
                  <a:lnTo>
                    <a:pt x="11918" y="14393"/>
                  </a:lnTo>
                  <a:lnTo>
                    <a:pt x="13986" y="18358"/>
                  </a:lnTo>
                  <a:lnTo>
                    <a:pt x="17692" y="23282"/>
                  </a:lnTo>
                  <a:lnTo>
                    <a:pt x="18604" y="3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34"/>
            <p:cNvSpPr/>
            <p:nvPr>
              <p:custDataLst>
                <p:tags r:id="rId50"/>
              </p:custDataLst>
            </p:nvPr>
          </p:nvSpPr>
          <p:spPr>
            <a:xfrm>
              <a:off x="4565650" y="2609928"/>
              <a:ext cx="19051" cy="25323"/>
            </a:xfrm>
            <a:custGeom>
              <a:avLst/>
              <a:gdLst/>
              <a:ahLst/>
              <a:cxnLst/>
              <a:rect l="0" t="0" r="0" b="0"/>
              <a:pathLst>
                <a:path w="19051" h="25323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8788" y="13747"/>
                  </a:lnTo>
                  <a:lnTo>
                    <a:pt x="19050" y="25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35"/>
            <p:cNvSpPr/>
            <p:nvPr>
              <p:custDataLst>
                <p:tags r:id="rId51"/>
              </p:custDataLst>
            </p:nvPr>
          </p:nvSpPr>
          <p:spPr>
            <a:xfrm>
              <a:off x="4718127" y="2699633"/>
              <a:ext cx="18974" cy="116791"/>
            </a:xfrm>
            <a:custGeom>
              <a:avLst/>
              <a:gdLst/>
              <a:ahLst/>
              <a:cxnLst/>
              <a:rect l="0" t="0" r="0" b="0"/>
              <a:pathLst>
                <a:path w="18974" h="116791">
                  <a:moveTo>
                    <a:pt x="6273" y="5467"/>
                  </a:moveTo>
                  <a:lnTo>
                    <a:pt x="6273" y="5467"/>
                  </a:lnTo>
                  <a:lnTo>
                    <a:pt x="806" y="0"/>
                  </a:lnTo>
                  <a:lnTo>
                    <a:pt x="511" y="411"/>
                  </a:lnTo>
                  <a:lnTo>
                    <a:pt x="0" y="11404"/>
                  </a:lnTo>
                  <a:lnTo>
                    <a:pt x="15814" y="55334"/>
                  </a:lnTo>
                  <a:lnTo>
                    <a:pt x="18695" y="99279"/>
                  </a:lnTo>
                  <a:lnTo>
                    <a:pt x="18936" y="116790"/>
                  </a:lnTo>
                  <a:lnTo>
                    <a:pt x="18973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36"/>
            <p:cNvSpPr/>
            <p:nvPr>
              <p:custDataLst>
                <p:tags r:id="rId52"/>
              </p:custDataLst>
            </p:nvPr>
          </p:nvSpPr>
          <p:spPr>
            <a:xfrm>
              <a:off x="4695342" y="2616461"/>
              <a:ext cx="10009" cy="12440"/>
            </a:xfrm>
            <a:custGeom>
              <a:avLst/>
              <a:gdLst/>
              <a:ahLst/>
              <a:cxnLst/>
              <a:rect l="0" t="0" r="0" b="0"/>
              <a:pathLst>
                <a:path w="10009" h="12440">
                  <a:moveTo>
                    <a:pt x="3658" y="6089"/>
                  </a:moveTo>
                  <a:lnTo>
                    <a:pt x="3658" y="6089"/>
                  </a:lnTo>
                  <a:lnTo>
                    <a:pt x="3658" y="2718"/>
                  </a:lnTo>
                  <a:lnTo>
                    <a:pt x="2952" y="1725"/>
                  </a:lnTo>
                  <a:lnTo>
                    <a:pt x="1776" y="1063"/>
                  </a:lnTo>
                  <a:lnTo>
                    <a:pt x="287" y="622"/>
                  </a:lnTo>
                  <a:lnTo>
                    <a:pt x="0" y="328"/>
                  </a:lnTo>
                  <a:lnTo>
                    <a:pt x="513" y="131"/>
                  </a:lnTo>
                  <a:lnTo>
                    <a:pt x="1562" y="0"/>
                  </a:lnTo>
                  <a:lnTo>
                    <a:pt x="4608" y="3618"/>
                  </a:lnTo>
                  <a:lnTo>
                    <a:pt x="10008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37"/>
            <p:cNvSpPr/>
            <p:nvPr>
              <p:custDataLst>
                <p:tags r:id="rId53"/>
              </p:custDataLst>
            </p:nvPr>
          </p:nvSpPr>
          <p:spPr>
            <a:xfrm>
              <a:off x="4824468" y="2545475"/>
              <a:ext cx="90433" cy="273926"/>
            </a:xfrm>
            <a:custGeom>
              <a:avLst/>
              <a:gdLst/>
              <a:ahLst/>
              <a:cxnLst/>
              <a:rect l="0" t="0" r="0" b="0"/>
              <a:pathLst>
                <a:path w="90433" h="273926">
                  <a:moveTo>
                    <a:pt x="77732" y="178675"/>
                  </a:moveTo>
                  <a:lnTo>
                    <a:pt x="77732" y="178675"/>
                  </a:lnTo>
                  <a:lnTo>
                    <a:pt x="77732" y="175304"/>
                  </a:lnTo>
                  <a:lnTo>
                    <a:pt x="75850" y="171767"/>
                  </a:lnTo>
                  <a:lnTo>
                    <a:pt x="71957" y="167844"/>
                  </a:lnTo>
                  <a:lnTo>
                    <a:pt x="56078" y="159576"/>
                  </a:lnTo>
                  <a:lnTo>
                    <a:pt x="40742" y="155142"/>
                  </a:lnTo>
                  <a:lnTo>
                    <a:pt x="36139" y="154519"/>
                  </a:lnTo>
                  <a:lnTo>
                    <a:pt x="25379" y="157591"/>
                  </a:lnTo>
                  <a:lnTo>
                    <a:pt x="19547" y="160386"/>
                  </a:lnTo>
                  <a:lnTo>
                    <a:pt x="11185" y="171017"/>
                  </a:lnTo>
                  <a:lnTo>
                    <a:pt x="68" y="204209"/>
                  </a:lnTo>
                  <a:lnTo>
                    <a:pt x="0" y="231004"/>
                  </a:lnTo>
                  <a:lnTo>
                    <a:pt x="4449" y="253447"/>
                  </a:lnTo>
                  <a:lnTo>
                    <a:pt x="10119" y="263177"/>
                  </a:lnTo>
                  <a:lnTo>
                    <a:pt x="13606" y="266760"/>
                  </a:lnTo>
                  <a:lnTo>
                    <a:pt x="17342" y="268443"/>
                  </a:lnTo>
                  <a:lnTo>
                    <a:pt x="25257" y="268431"/>
                  </a:lnTo>
                  <a:lnTo>
                    <a:pt x="28637" y="266029"/>
                  </a:lnTo>
                  <a:lnTo>
                    <a:pt x="34275" y="257716"/>
                  </a:lnTo>
                  <a:lnTo>
                    <a:pt x="41416" y="231022"/>
                  </a:lnTo>
                  <a:lnTo>
                    <a:pt x="43952" y="198883"/>
                  </a:lnTo>
                  <a:lnTo>
                    <a:pt x="44374" y="158023"/>
                  </a:lnTo>
                  <a:lnTo>
                    <a:pt x="42210" y="111641"/>
                  </a:lnTo>
                  <a:lnTo>
                    <a:pt x="40778" y="74093"/>
                  </a:lnTo>
                  <a:lnTo>
                    <a:pt x="41852" y="34799"/>
                  </a:lnTo>
                  <a:lnTo>
                    <a:pt x="43441" y="18774"/>
                  </a:lnTo>
                  <a:lnTo>
                    <a:pt x="41795" y="9301"/>
                  </a:lnTo>
                  <a:lnTo>
                    <a:pt x="36902" y="0"/>
                  </a:lnTo>
                  <a:lnTo>
                    <a:pt x="35695" y="292"/>
                  </a:lnTo>
                  <a:lnTo>
                    <a:pt x="34354" y="6260"/>
                  </a:lnTo>
                  <a:lnTo>
                    <a:pt x="34905" y="49734"/>
                  </a:lnTo>
                  <a:lnTo>
                    <a:pt x="40118" y="84914"/>
                  </a:lnTo>
                  <a:lnTo>
                    <a:pt x="45257" y="122187"/>
                  </a:lnTo>
                  <a:lnTo>
                    <a:pt x="50599" y="159213"/>
                  </a:lnTo>
                  <a:lnTo>
                    <a:pt x="57676" y="194485"/>
                  </a:lnTo>
                  <a:lnTo>
                    <a:pt x="66223" y="235962"/>
                  </a:lnTo>
                  <a:lnTo>
                    <a:pt x="76596" y="260482"/>
                  </a:lnTo>
                  <a:lnTo>
                    <a:pt x="82636" y="267950"/>
                  </a:lnTo>
                  <a:lnTo>
                    <a:pt x="90432" y="273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SMARTInkShape-438"/>
          <p:cNvSpPr/>
          <p:nvPr>
            <p:custDataLst>
              <p:tags r:id="rId3"/>
            </p:custDataLst>
          </p:nvPr>
        </p:nvSpPr>
        <p:spPr>
          <a:xfrm>
            <a:off x="2654300" y="49339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SMARTInkShape-Group97"/>
          <p:cNvGrpSpPr/>
          <p:nvPr/>
        </p:nvGrpSpPr>
        <p:grpSpPr>
          <a:xfrm>
            <a:off x="3733800" y="4620800"/>
            <a:ext cx="3476074" cy="718530"/>
            <a:chOff x="3733800" y="4620800"/>
            <a:chExt cx="3476074" cy="718530"/>
          </a:xfrm>
        </p:grpSpPr>
        <p:sp>
          <p:nvSpPr>
            <p:cNvPr id="183" name="SMARTInkShape-439"/>
            <p:cNvSpPr/>
            <p:nvPr>
              <p:custDataLst>
                <p:tags r:id="rId26"/>
              </p:custDataLst>
            </p:nvPr>
          </p:nvSpPr>
          <p:spPr>
            <a:xfrm>
              <a:off x="4460269" y="4760535"/>
              <a:ext cx="111732" cy="447803"/>
            </a:xfrm>
            <a:custGeom>
              <a:avLst/>
              <a:gdLst/>
              <a:ahLst/>
              <a:cxnLst/>
              <a:rect l="0" t="0" r="0" b="0"/>
              <a:pathLst>
                <a:path w="111732" h="447803">
                  <a:moveTo>
                    <a:pt x="99031" y="21015"/>
                  </a:moveTo>
                  <a:lnTo>
                    <a:pt x="99031" y="21015"/>
                  </a:lnTo>
                  <a:lnTo>
                    <a:pt x="83116" y="11581"/>
                  </a:lnTo>
                  <a:lnTo>
                    <a:pt x="45412" y="0"/>
                  </a:lnTo>
                  <a:lnTo>
                    <a:pt x="23877" y="285"/>
                  </a:lnTo>
                  <a:lnTo>
                    <a:pt x="10833" y="4838"/>
                  </a:lnTo>
                  <a:lnTo>
                    <a:pt x="5034" y="12414"/>
                  </a:lnTo>
                  <a:lnTo>
                    <a:pt x="2499" y="17398"/>
                  </a:lnTo>
                  <a:lnTo>
                    <a:pt x="1565" y="28579"/>
                  </a:lnTo>
                  <a:lnTo>
                    <a:pt x="10085" y="59747"/>
                  </a:lnTo>
                  <a:lnTo>
                    <a:pt x="34085" y="104944"/>
                  </a:lnTo>
                  <a:lnTo>
                    <a:pt x="48586" y="141368"/>
                  </a:lnTo>
                  <a:lnTo>
                    <a:pt x="56254" y="174816"/>
                  </a:lnTo>
                  <a:lnTo>
                    <a:pt x="53979" y="205659"/>
                  </a:lnTo>
                  <a:lnTo>
                    <a:pt x="48198" y="221612"/>
                  </a:lnTo>
                  <a:lnTo>
                    <a:pt x="39044" y="231995"/>
                  </a:lnTo>
                  <a:lnTo>
                    <a:pt x="28626" y="238256"/>
                  </a:lnTo>
                  <a:lnTo>
                    <a:pt x="19292" y="241039"/>
                  </a:lnTo>
                  <a:lnTo>
                    <a:pt x="14827" y="240369"/>
                  </a:lnTo>
                  <a:lnTo>
                    <a:pt x="6103" y="235864"/>
                  </a:lnTo>
                  <a:lnTo>
                    <a:pt x="1285" y="231038"/>
                  </a:lnTo>
                  <a:lnTo>
                    <a:pt x="0" y="228764"/>
                  </a:lnTo>
                  <a:lnTo>
                    <a:pt x="555" y="225836"/>
                  </a:lnTo>
                  <a:lnTo>
                    <a:pt x="4934" y="218821"/>
                  </a:lnTo>
                  <a:lnTo>
                    <a:pt x="8078" y="216386"/>
                  </a:lnTo>
                  <a:lnTo>
                    <a:pt x="15333" y="213680"/>
                  </a:lnTo>
                  <a:lnTo>
                    <a:pt x="30722" y="215528"/>
                  </a:lnTo>
                  <a:lnTo>
                    <a:pt x="35147" y="219129"/>
                  </a:lnTo>
                  <a:lnTo>
                    <a:pt x="41946" y="230656"/>
                  </a:lnTo>
                  <a:lnTo>
                    <a:pt x="51353" y="265416"/>
                  </a:lnTo>
                  <a:lnTo>
                    <a:pt x="53146" y="282978"/>
                  </a:lnTo>
                  <a:lnTo>
                    <a:pt x="39795" y="326682"/>
                  </a:lnTo>
                  <a:lnTo>
                    <a:pt x="24719" y="371899"/>
                  </a:lnTo>
                  <a:lnTo>
                    <a:pt x="13907" y="418772"/>
                  </a:lnTo>
                  <a:lnTo>
                    <a:pt x="14866" y="432746"/>
                  </a:lnTo>
                  <a:lnTo>
                    <a:pt x="18227" y="438024"/>
                  </a:lnTo>
                  <a:lnTo>
                    <a:pt x="29486" y="445771"/>
                  </a:lnTo>
                  <a:lnTo>
                    <a:pt x="47662" y="447802"/>
                  </a:lnTo>
                  <a:lnTo>
                    <a:pt x="69144" y="444943"/>
                  </a:lnTo>
                  <a:lnTo>
                    <a:pt x="111731" y="4274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40"/>
            <p:cNvSpPr/>
            <p:nvPr>
              <p:custDataLst>
                <p:tags r:id="rId27"/>
              </p:custDataLst>
            </p:nvPr>
          </p:nvSpPr>
          <p:spPr>
            <a:xfrm>
              <a:off x="4224507" y="4714348"/>
              <a:ext cx="106194" cy="471903"/>
            </a:xfrm>
            <a:custGeom>
              <a:avLst/>
              <a:gdLst/>
              <a:ahLst/>
              <a:cxnLst/>
              <a:rect l="0" t="0" r="0" b="0"/>
              <a:pathLst>
                <a:path w="106194" h="471903">
                  <a:moveTo>
                    <a:pt x="106193" y="16402"/>
                  </a:moveTo>
                  <a:lnTo>
                    <a:pt x="106193" y="16402"/>
                  </a:lnTo>
                  <a:lnTo>
                    <a:pt x="99451" y="6289"/>
                  </a:lnTo>
                  <a:lnTo>
                    <a:pt x="95348" y="3309"/>
                  </a:lnTo>
                  <a:lnTo>
                    <a:pt x="85145" y="0"/>
                  </a:lnTo>
                  <a:lnTo>
                    <a:pt x="64130" y="1507"/>
                  </a:lnTo>
                  <a:lnTo>
                    <a:pt x="40029" y="13165"/>
                  </a:lnTo>
                  <a:lnTo>
                    <a:pt x="25281" y="33543"/>
                  </a:lnTo>
                  <a:lnTo>
                    <a:pt x="12376" y="64237"/>
                  </a:lnTo>
                  <a:lnTo>
                    <a:pt x="1937" y="106101"/>
                  </a:lnTo>
                  <a:lnTo>
                    <a:pt x="0" y="131940"/>
                  </a:lnTo>
                  <a:lnTo>
                    <a:pt x="120" y="160455"/>
                  </a:lnTo>
                  <a:lnTo>
                    <a:pt x="1611" y="190754"/>
                  </a:lnTo>
                  <a:lnTo>
                    <a:pt x="4721" y="222243"/>
                  </a:lnTo>
                  <a:lnTo>
                    <a:pt x="8912" y="254523"/>
                  </a:lnTo>
                  <a:lnTo>
                    <a:pt x="13822" y="287333"/>
                  </a:lnTo>
                  <a:lnTo>
                    <a:pt x="18507" y="316967"/>
                  </a:lnTo>
                  <a:lnTo>
                    <a:pt x="23041" y="344484"/>
                  </a:lnTo>
                  <a:lnTo>
                    <a:pt x="27475" y="370590"/>
                  </a:lnTo>
                  <a:lnTo>
                    <a:pt x="38046" y="412767"/>
                  </a:lnTo>
                  <a:lnTo>
                    <a:pt x="55898" y="456753"/>
                  </a:lnTo>
                  <a:lnTo>
                    <a:pt x="62079" y="466602"/>
                  </a:lnTo>
                  <a:lnTo>
                    <a:pt x="69728" y="471052"/>
                  </a:lnTo>
                  <a:lnTo>
                    <a:pt x="78355" y="471902"/>
                  </a:lnTo>
                  <a:lnTo>
                    <a:pt x="106193" y="4672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41"/>
            <p:cNvSpPr/>
            <p:nvPr>
              <p:custDataLst>
                <p:tags r:id="rId28"/>
              </p:custDataLst>
            </p:nvPr>
          </p:nvSpPr>
          <p:spPr>
            <a:xfrm>
              <a:off x="3911600" y="4870450"/>
              <a:ext cx="177801" cy="284715"/>
            </a:xfrm>
            <a:custGeom>
              <a:avLst/>
              <a:gdLst/>
              <a:ahLst/>
              <a:cxnLst/>
              <a:rect l="0" t="0" r="0" b="0"/>
              <a:pathLst>
                <a:path w="177801" h="284715">
                  <a:moveTo>
                    <a:pt x="0" y="101600"/>
                  </a:moveTo>
                  <a:lnTo>
                    <a:pt x="0" y="101600"/>
                  </a:lnTo>
                  <a:lnTo>
                    <a:pt x="0" y="92761"/>
                  </a:lnTo>
                  <a:lnTo>
                    <a:pt x="705" y="91474"/>
                  </a:lnTo>
                  <a:lnTo>
                    <a:pt x="1881" y="90616"/>
                  </a:lnTo>
                  <a:lnTo>
                    <a:pt x="3371" y="90044"/>
                  </a:lnTo>
                  <a:lnTo>
                    <a:pt x="22322" y="95981"/>
                  </a:lnTo>
                  <a:lnTo>
                    <a:pt x="50279" y="116790"/>
                  </a:lnTo>
                  <a:lnTo>
                    <a:pt x="84277" y="158783"/>
                  </a:lnTo>
                  <a:lnTo>
                    <a:pt x="103073" y="193336"/>
                  </a:lnTo>
                  <a:lnTo>
                    <a:pt x="115660" y="227038"/>
                  </a:lnTo>
                  <a:lnTo>
                    <a:pt x="118902" y="253776"/>
                  </a:lnTo>
                  <a:lnTo>
                    <a:pt x="116110" y="271774"/>
                  </a:lnTo>
                  <a:lnTo>
                    <a:pt x="113390" y="278550"/>
                  </a:lnTo>
                  <a:lnTo>
                    <a:pt x="110166" y="282361"/>
                  </a:lnTo>
                  <a:lnTo>
                    <a:pt x="106605" y="284196"/>
                  </a:lnTo>
                  <a:lnTo>
                    <a:pt x="102820" y="284714"/>
                  </a:lnTo>
                  <a:lnTo>
                    <a:pt x="98885" y="282237"/>
                  </a:lnTo>
                  <a:lnTo>
                    <a:pt x="90751" y="271959"/>
                  </a:lnTo>
                  <a:lnTo>
                    <a:pt x="71496" y="233450"/>
                  </a:lnTo>
                  <a:lnTo>
                    <a:pt x="63526" y="195948"/>
                  </a:lnTo>
                  <a:lnTo>
                    <a:pt x="62806" y="154116"/>
                  </a:lnTo>
                  <a:lnTo>
                    <a:pt x="71894" y="112005"/>
                  </a:lnTo>
                  <a:lnTo>
                    <a:pt x="96248" y="65486"/>
                  </a:lnTo>
                  <a:lnTo>
                    <a:pt x="122435" y="3273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42"/>
            <p:cNvSpPr/>
            <p:nvPr>
              <p:custDataLst>
                <p:tags r:id="rId29"/>
              </p:custDataLst>
            </p:nvPr>
          </p:nvSpPr>
          <p:spPr>
            <a:xfrm>
              <a:off x="3733800" y="4620800"/>
              <a:ext cx="144116" cy="603722"/>
            </a:xfrm>
            <a:custGeom>
              <a:avLst/>
              <a:gdLst/>
              <a:ahLst/>
              <a:cxnLst/>
              <a:rect l="0" t="0" r="0" b="0"/>
              <a:pathLst>
                <a:path w="144116" h="603722">
                  <a:moveTo>
                    <a:pt x="31750" y="256000"/>
                  </a:moveTo>
                  <a:lnTo>
                    <a:pt x="31750" y="256000"/>
                  </a:lnTo>
                  <a:lnTo>
                    <a:pt x="25661" y="249911"/>
                  </a:lnTo>
                  <a:lnTo>
                    <a:pt x="26120" y="286550"/>
                  </a:lnTo>
                  <a:lnTo>
                    <a:pt x="30474" y="329414"/>
                  </a:lnTo>
                  <a:lnTo>
                    <a:pt x="34240" y="371178"/>
                  </a:lnTo>
                  <a:lnTo>
                    <a:pt x="36232" y="394874"/>
                  </a:lnTo>
                  <a:lnTo>
                    <a:pt x="38266" y="419844"/>
                  </a:lnTo>
                  <a:lnTo>
                    <a:pt x="40327" y="445663"/>
                  </a:lnTo>
                  <a:lnTo>
                    <a:pt x="46380" y="493165"/>
                  </a:lnTo>
                  <a:lnTo>
                    <a:pt x="52363" y="534973"/>
                  </a:lnTo>
                  <a:lnTo>
                    <a:pt x="55026" y="579488"/>
                  </a:lnTo>
                  <a:lnTo>
                    <a:pt x="51843" y="602957"/>
                  </a:lnTo>
                  <a:lnTo>
                    <a:pt x="51496" y="603721"/>
                  </a:lnTo>
                  <a:lnTo>
                    <a:pt x="45247" y="569274"/>
                  </a:lnTo>
                  <a:lnTo>
                    <a:pt x="35632" y="525761"/>
                  </a:lnTo>
                  <a:lnTo>
                    <a:pt x="30104" y="494402"/>
                  </a:lnTo>
                  <a:lnTo>
                    <a:pt x="24303" y="459384"/>
                  </a:lnTo>
                  <a:lnTo>
                    <a:pt x="19730" y="423340"/>
                  </a:lnTo>
                  <a:lnTo>
                    <a:pt x="15975" y="386609"/>
                  </a:lnTo>
                  <a:lnTo>
                    <a:pt x="12767" y="349423"/>
                  </a:lnTo>
                  <a:lnTo>
                    <a:pt x="11333" y="316165"/>
                  </a:lnTo>
                  <a:lnTo>
                    <a:pt x="11083" y="285526"/>
                  </a:lnTo>
                  <a:lnTo>
                    <a:pt x="11622" y="256635"/>
                  </a:lnTo>
                  <a:lnTo>
                    <a:pt x="12687" y="228906"/>
                  </a:lnTo>
                  <a:lnTo>
                    <a:pt x="14103" y="201954"/>
                  </a:lnTo>
                  <a:lnTo>
                    <a:pt x="15751" y="175519"/>
                  </a:lnTo>
                  <a:lnTo>
                    <a:pt x="18262" y="148724"/>
                  </a:lnTo>
                  <a:lnTo>
                    <a:pt x="21347" y="121688"/>
                  </a:lnTo>
                  <a:lnTo>
                    <a:pt x="24815" y="94492"/>
                  </a:lnTo>
                  <a:lnTo>
                    <a:pt x="32430" y="51104"/>
                  </a:lnTo>
                  <a:lnTo>
                    <a:pt x="41224" y="19590"/>
                  </a:lnTo>
                  <a:lnTo>
                    <a:pt x="52189" y="3233"/>
                  </a:lnTo>
                  <a:lnTo>
                    <a:pt x="58781" y="0"/>
                  </a:lnTo>
                  <a:lnTo>
                    <a:pt x="73633" y="170"/>
                  </a:lnTo>
                  <a:lnTo>
                    <a:pt x="91522" y="18120"/>
                  </a:lnTo>
                  <a:lnTo>
                    <a:pt x="109821" y="47970"/>
                  </a:lnTo>
                  <a:lnTo>
                    <a:pt x="125009" y="84755"/>
                  </a:lnTo>
                  <a:lnTo>
                    <a:pt x="136934" y="124622"/>
                  </a:lnTo>
                  <a:lnTo>
                    <a:pt x="144115" y="163037"/>
                  </a:lnTo>
                  <a:lnTo>
                    <a:pt x="142603" y="194222"/>
                  </a:lnTo>
                  <a:lnTo>
                    <a:pt x="130447" y="228837"/>
                  </a:lnTo>
                  <a:lnTo>
                    <a:pt x="111834" y="244162"/>
                  </a:lnTo>
                  <a:lnTo>
                    <a:pt x="87098" y="254266"/>
                  </a:lnTo>
                  <a:lnTo>
                    <a:pt x="48228" y="259249"/>
                  </a:lnTo>
                  <a:lnTo>
                    <a:pt x="0" y="256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43"/>
            <p:cNvSpPr/>
            <p:nvPr>
              <p:custDataLst>
                <p:tags r:id="rId30"/>
              </p:custDataLst>
            </p:nvPr>
          </p:nvSpPr>
          <p:spPr>
            <a:xfrm>
              <a:off x="4674123" y="4848918"/>
              <a:ext cx="217214" cy="325750"/>
            </a:xfrm>
            <a:custGeom>
              <a:avLst/>
              <a:gdLst/>
              <a:ahLst/>
              <a:cxnLst/>
              <a:rect l="0" t="0" r="0" b="0"/>
              <a:pathLst>
                <a:path w="217214" h="325750">
                  <a:moveTo>
                    <a:pt x="12177" y="15182"/>
                  </a:moveTo>
                  <a:lnTo>
                    <a:pt x="12177" y="15182"/>
                  </a:lnTo>
                  <a:lnTo>
                    <a:pt x="3449" y="5748"/>
                  </a:lnTo>
                  <a:lnTo>
                    <a:pt x="654" y="0"/>
                  </a:lnTo>
                  <a:lnTo>
                    <a:pt x="261" y="122"/>
                  </a:lnTo>
                  <a:lnTo>
                    <a:pt x="0" y="908"/>
                  </a:lnTo>
                  <a:lnTo>
                    <a:pt x="34083" y="44338"/>
                  </a:lnTo>
                  <a:lnTo>
                    <a:pt x="55074" y="78235"/>
                  </a:lnTo>
                  <a:lnTo>
                    <a:pt x="80867" y="119170"/>
                  </a:lnTo>
                  <a:lnTo>
                    <a:pt x="110674" y="165115"/>
                  </a:lnTo>
                  <a:lnTo>
                    <a:pt x="141326" y="212347"/>
                  </a:lnTo>
                  <a:lnTo>
                    <a:pt x="169060" y="256857"/>
                  </a:lnTo>
                  <a:lnTo>
                    <a:pt x="191734" y="290750"/>
                  </a:lnTo>
                  <a:lnTo>
                    <a:pt x="217072" y="325749"/>
                  </a:lnTo>
                  <a:lnTo>
                    <a:pt x="217213" y="325237"/>
                  </a:lnTo>
                  <a:lnTo>
                    <a:pt x="215377" y="319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44"/>
            <p:cNvSpPr/>
            <p:nvPr>
              <p:custDataLst>
                <p:tags r:id="rId31"/>
              </p:custDataLst>
            </p:nvPr>
          </p:nvSpPr>
          <p:spPr>
            <a:xfrm>
              <a:off x="4747329" y="4826000"/>
              <a:ext cx="129472" cy="330201"/>
            </a:xfrm>
            <a:custGeom>
              <a:avLst/>
              <a:gdLst/>
              <a:ahLst/>
              <a:cxnLst/>
              <a:rect l="0" t="0" r="0" b="0"/>
              <a:pathLst>
                <a:path w="129472" h="330201">
                  <a:moveTo>
                    <a:pt x="129471" y="0"/>
                  </a:moveTo>
                  <a:lnTo>
                    <a:pt x="129471" y="0"/>
                  </a:lnTo>
                  <a:lnTo>
                    <a:pt x="126100" y="0"/>
                  </a:lnTo>
                  <a:lnTo>
                    <a:pt x="117262" y="6742"/>
                  </a:lnTo>
                  <a:lnTo>
                    <a:pt x="96563" y="44057"/>
                  </a:lnTo>
                  <a:lnTo>
                    <a:pt x="84506" y="75320"/>
                  </a:lnTo>
                  <a:lnTo>
                    <a:pt x="68329" y="117907"/>
                  </a:lnTo>
                  <a:lnTo>
                    <a:pt x="50791" y="165292"/>
                  </a:lnTo>
                  <a:lnTo>
                    <a:pt x="35941" y="209871"/>
                  </a:lnTo>
                  <a:lnTo>
                    <a:pt x="24167" y="247557"/>
                  </a:lnTo>
                  <a:lnTo>
                    <a:pt x="11486" y="290896"/>
                  </a:lnTo>
                  <a:lnTo>
                    <a:pt x="0" y="323874"/>
                  </a:lnTo>
                  <a:lnTo>
                    <a:pt x="118" y="325983"/>
                  </a:lnTo>
                  <a:lnTo>
                    <a:pt x="2471" y="330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45"/>
            <p:cNvSpPr/>
            <p:nvPr>
              <p:custDataLst>
                <p:tags r:id="rId32"/>
              </p:custDataLst>
            </p:nvPr>
          </p:nvSpPr>
          <p:spPr>
            <a:xfrm>
              <a:off x="4997450" y="506095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481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46"/>
            <p:cNvSpPr/>
            <p:nvPr>
              <p:custDataLst>
                <p:tags r:id="rId33"/>
              </p:custDataLst>
            </p:nvPr>
          </p:nvSpPr>
          <p:spPr>
            <a:xfrm>
              <a:off x="5035550" y="5162550"/>
              <a:ext cx="88901" cy="69851"/>
            </a:xfrm>
            <a:custGeom>
              <a:avLst/>
              <a:gdLst/>
              <a:ahLst/>
              <a:cxnLst/>
              <a:rect l="0" t="0" r="0" b="0"/>
              <a:pathLst>
                <a:path w="88901" h="69851">
                  <a:moveTo>
                    <a:pt x="88900" y="0"/>
                  </a:moveTo>
                  <a:lnTo>
                    <a:pt x="88900" y="0"/>
                  </a:lnTo>
                  <a:lnTo>
                    <a:pt x="44709" y="3535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47"/>
            <p:cNvSpPr/>
            <p:nvPr>
              <p:custDataLst>
                <p:tags r:id="rId34"/>
              </p:custDataLst>
            </p:nvPr>
          </p:nvSpPr>
          <p:spPr>
            <a:xfrm>
              <a:off x="5251450" y="4845573"/>
              <a:ext cx="165930" cy="329678"/>
            </a:xfrm>
            <a:custGeom>
              <a:avLst/>
              <a:gdLst/>
              <a:ahLst/>
              <a:cxnLst/>
              <a:rect l="0" t="0" r="0" b="0"/>
              <a:pathLst>
                <a:path w="165930" h="329678">
                  <a:moveTo>
                    <a:pt x="0" y="12177"/>
                  </a:moveTo>
                  <a:lnTo>
                    <a:pt x="0" y="12177"/>
                  </a:lnTo>
                  <a:lnTo>
                    <a:pt x="0" y="5435"/>
                  </a:lnTo>
                  <a:lnTo>
                    <a:pt x="705" y="3449"/>
                  </a:lnTo>
                  <a:lnTo>
                    <a:pt x="1882" y="2125"/>
                  </a:lnTo>
                  <a:lnTo>
                    <a:pt x="5069" y="654"/>
                  </a:lnTo>
                  <a:lnTo>
                    <a:pt x="8838" y="0"/>
                  </a:lnTo>
                  <a:lnTo>
                    <a:pt x="25040" y="19858"/>
                  </a:lnTo>
                  <a:lnTo>
                    <a:pt x="43584" y="50398"/>
                  </a:lnTo>
                  <a:lnTo>
                    <a:pt x="65937" y="91254"/>
                  </a:lnTo>
                  <a:lnTo>
                    <a:pt x="77825" y="114989"/>
                  </a:lnTo>
                  <a:lnTo>
                    <a:pt x="89983" y="139985"/>
                  </a:lnTo>
                  <a:lnTo>
                    <a:pt x="100911" y="165821"/>
                  </a:lnTo>
                  <a:lnTo>
                    <a:pt x="111018" y="192217"/>
                  </a:lnTo>
                  <a:lnTo>
                    <a:pt x="120579" y="218987"/>
                  </a:lnTo>
                  <a:lnTo>
                    <a:pt x="138727" y="263783"/>
                  </a:lnTo>
                  <a:lnTo>
                    <a:pt x="159167" y="309447"/>
                  </a:lnTo>
                  <a:lnTo>
                    <a:pt x="165929" y="326270"/>
                  </a:lnTo>
                  <a:lnTo>
                    <a:pt x="165100" y="329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48"/>
            <p:cNvSpPr/>
            <p:nvPr>
              <p:custDataLst>
                <p:tags r:id="rId35"/>
              </p:custDataLst>
            </p:nvPr>
          </p:nvSpPr>
          <p:spPr>
            <a:xfrm>
              <a:off x="5283200" y="4864100"/>
              <a:ext cx="139701" cy="330201"/>
            </a:xfrm>
            <a:custGeom>
              <a:avLst/>
              <a:gdLst/>
              <a:ahLst/>
              <a:cxnLst/>
              <a:rect l="0" t="0" r="0" b="0"/>
              <a:pathLst>
                <a:path w="139701" h="330201">
                  <a:moveTo>
                    <a:pt x="139700" y="0"/>
                  </a:moveTo>
                  <a:lnTo>
                    <a:pt x="139700" y="0"/>
                  </a:lnTo>
                  <a:lnTo>
                    <a:pt x="113185" y="33257"/>
                  </a:lnTo>
                  <a:lnTo>
                    <a:pt x="99223" y="63699"/>
                  </a:lnTo>
                  <a:lnTo>
                    <a:pt x="82904" y="103805"/>
                  </a:lnTo>
                  <a:lnTo>
                    <a:pt x="63893" y="149852"/>
                  </a:lnTo>
                  <a:lnTo>
                    <a:pt x="47447" y="194776"/>
                  </a:lnTo>
                  <a:lnTo>
                    <a:pt x="33082" y="236851"/>
                  </a:lnTo>
                  <a:lnTo>
                    <a:pt x="19642" y="274365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49"/>
            <p:cNvSpPr/>
            <p:nvPr>
              <p:custDataLst>
                <p:tags r:id="rId36"/>
              </p:custDataLst>
            </p:nvPr>
          </p:nvSpPr>
          <p:spPr>
            <a:xfrm>
              <a:off x="5473700" y="5090133"/>
              <a:ext cx="95251" cy="103493"/>
            </a:xfrm>
            <a:custGeom>
              <a:avLst/>
              <a:gdLst/>
              <a:ahLst/>
              <a:cxnLst/>
              <a:rect l="0" t="0" r="0" b="0"/>
              <a:pathLst>
                <a:path w="95251" h="103493">
                  <a:moveTo>
                    <a:pt x="0" y="27967"/>
                  </a:moveTo>
                  <a:lnTo>
                    <a:pt x="0" y="27967"/>
                  </a:lnTo>
                  <a:lnTo>
                    <a:pt x="5026" y="16033"/>
                  </a:lnTo>
                  <a:lnTo>
                    <a:pt x="5467" y="13661"/>
                  </a:lnTo>
                  <a:lnTo>
                    <a:pt x="7839" y="9144"/>
                  </a:lnTo>
                  <a:lnTo>
                    <a:pt x="9460" y="6952"/>
                  </a:lnTo>
                  <a:lnTo>
                    <a:pt x="21852" y="495"/>
                  </a:lnTo>
                  <a:lnTo>
                    <a:pt x="31114" y="0"/>
                  </a:lnTo>
                  <a:lnTo>
                    <a:pt x="48558" y="5431"/>
                  </a:lnTo>
                  <a:lnTo>
                    <a:pt x="55213" y="13012"/>
                  </a:lnTo>
                  <a:lnTo>
                    <a:pt x="57975" y="17997"/>
                  </a:lnTo>
                  <a:lnTo>
                    <a:pt x="59163" y="31062"/>
                  </a:lnTo>
                  <a:lnTo>
                    <a:pt x="58492" y="38497"/>
                  </a:lnTo>
                  <a:lnTo>
                    <a:pt x="52102" y="52402"/>
                  </a:lnTo>
                  <a:lnTo>
                    <a:pt x="21077" y="87943"/>
                  </a:lnTo>
                  <a:lnTo>
                    <a:pt x="3054" y="101891"/>
                  </a:lnTo>
                  <a:lnTo>
                    <a:pt x="2741" y="102650"/>
                  </a:lnTo>
                  <a:lnTo>
                    <a:pt x="3238" y="103155"/>
                  </a:lnTo>
                  <a:lnTo>
                    <a:pt x="4275" y="103492"/>
                  </a:lnTo>
                  <a:lnTo>
                    <a:pt x="33707" y="102197"/>
                  </a:lnTo>
                  <a:lnTo>
                    <a:pt x="80247" y="94030"/>
                  </a:lnTo>
                  <a:lnTo>
                    <a:pt x="95250" y="91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50"/>
            <p:cNvSpPr/>
            <p:nvPr>
              <p:custDataLst>
                <p:tags r:id="rId37"/>
              </p:custDataLst>
            </p:nvPr>
          </p:nvSpPr>
          <p:spPr>
            <a:xfrm>
              <a:off x="5645150" y="518795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50800" y="0"/>
                  </a:moveTo>
                  <a:lnTo>
                    <a:pt x="50800" y="0"/>
                  </a:lnTo>
                  <a:lnTo>
                    <a:pt x="26933" y="20723"/>
                  </a:lnTo>
                  <a:lnTo>
                    <a:pt x="7042" y="4662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51"/>
            <p:cNvSpPr/>
            <p:nvPr>
              <p:custDataLst>
                <p:tags r:id="rId38"/>
              </p:custDataLst>
            </p:nvPr>
          </p:nvSpPr>
          <p:spPr>
            <a:xfrm>
              <a:off x="5892800" y="5168900"/>
              <a:ext cx="146051" cy="4365"/>
            </a:xfrm>
            <a:custGeom>
              <a:avLst/>
              <a:gdLst/>
              <a:ahLst/>
              <a:cxnLst/>
              <a:rect l="0" t="0" r="0" b="0"/>
              <a:pathLst>
                <a:path w="146051" h="4365">
                  <a:moveTo>
                    <a:pt x="0" y="0"/>
                  </a:moveTo>
                  <a:lnTo>
                    <a:pt x="0" y="0"/>
                  </a:lnTo>
                  <a:lnTo>
                    <a:pt x="44845" y="0"/>
                  </a:lnTo>
                  <a:lnTo>
                    <a:pt x="86949" y="4364"/>
                  </a:lnTo>
                  <a:lnTo>
                    <a:pt x="117678" y="407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52"/>
            <p:cNvSpPr/>
            <p:nvPr>
              <p:custDataLst>
                <p:tags r:id="rId39"/>
              </p:custDataLst>
            </p:nvPr>
          </p:nvSpPr>
          <p:spPr>
            <a:xfrm>
              <a:off x="6134100" y="51498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53"/>
            <p:cNvSpPr/>
            <p:nvPr>
              <p:custDataLst>
                <p:tags r:id="rId40"/>
              </p:custDataLst>
            </p:nvPr>
          </p:nvSpPr>
          <p:spPr>
            <a:xfrm>
              <a:off x="6318250" y="5143500"/>
              <a:ext cx="82551" cy="101601"/>
            </a:xfrm>
            <a:custGeom>
              <a:avLst/>
              <a:gdLst/>
              <a:ahLst/>
              <a:cxnLst/>
              <a:rect l="0" t="0" r="0" b="0"/>
              <a:pathLst>
                <a:path w="82551" h="101601">
                  <a:moveTo>
                    <a:pt x="82550" y="0"/>
                  </a:moveTo>
                  <a:lnTo>
                    <a:pt x="82550" y="0"/>
                  </a:lnTo>
                  <a:lnTo>
                    <a:pt x="47196" y="38724"/>
                  </a:lnTo>
                  <a:lnTo>
                    <a:pt x="11799" y="8047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54"/>
            <p:cNvSpPr/>
            <p:nvPr>
              <p:custDataLst>
                <p:tags r:id="rId41"/>
              </p:custDataLst>
            </p:nvPr>
          </p:nvSpPr>
          <p:spPr>
            <a:xfrm>
              <a:off x="6489699" y="4770256"/>
              <a:ext cx="226078" cy="444359"/>
            </a:xfrm>
            <a:custGeom>
              <a:avLst/>
              <a:gdLst/>
              <a:ahLst/>
              <a:cxnLst/>
              <a:rect l="0" t="0" r="0" b="0"/>
              <a:pathLst>
                <a:path w="226078" h="444359">
                  <a:moveTo>
                    <a:pt x="1" y="17644"/>
                  </a:moveTo>
                  <a:lnTo>
                    <a:pt x="1" y="17644"/>
                  </a:lnTo>
                  <a:lnTo>
                    <a:pt x="0" y="0"/>
                  </a:lnTo>
                  <a:lnTo>
                    <a:pt x="6743" y="5752"/>
                  </a:lnTo>
                  <a:lnTo>
                    <a:pt x="28143" y="44144"/>
                  </a:lnTo>
                  <a:lnTo>
                    <a:pt x="45435" y="80692"/>
                  </a:lnTo>
                  <a:lnTo>
                    <a:pt x="55690" y="103420"/>
                  </a:lnTo>
                  <a:lnTo>
                    <a:pt x="66760" y="128451"/>
                  </a:lnTo>
                  <a:lnTo>
                    <a:pt x="78374" y="155015"/>
                  </a:lnTo>
                  <a:lnTo>
                    <a:pt x="91761" y="184719"/>
                  </a:lnTo>
                  <a:lnTo>
                    <a:pt x="106329" y="216516"/>
                  </a:lnTo>
                  <a:lnTo>
                    <a:pt x="121687" y="249709"/>
                  </a:lnTo>
                  <a:lnTo>
                    <a:pt x="137569" y="281009"/>
                  </a:lnTo>
                  <a:lnTo>
                    <a:pt x="153802" y="311048"/>
                  </a:lnTo>
                  <a:lnTo>
                    <a:pt x="170269" y="340246"/>
                  </a:lnTo>
                  <a:lnTo>
                    <a:pt x="194209" y="385860"/>
                  </a:lnTo>
                  <a:lnTo>
                    <a:pt x="215824" y="429899"/>
                  </a:lnTo>
                  <a:lnTo>
                    <a:pt x="222922" y="442874"/>
                  </a:lnTo>
                  <a:lnTo>
                    <a:pt x="224814" y="444358"/>
                  </a:lnTo>
                  <a:lnTo>
                    <a:pt x="226077" y="443937"/>
                  </a:lnTo>
                  <a:lnTo>
                    <a:pt x="222251" y="411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55"/>
            <p:cNvSpPr/>
            <p:nvPr>
              <p:custDataLst>
                <p:tags r:id="rId42"/>
              </p:custDataLst>
            </p:nvPr>
          </p:nvSpPr>
          <p:spPr>
            <a:xfrm>
              <a:off x="6533517" y="4828692"/>
              <a:ext cx="203834" cy="378309"/>
            </a:xfrm>
            <a:custGeom>
              <a:avLst/>
              <a:gdLst/>
              <a:ahLst/>
              <a:cxnLst/>
              <a:rect l="0" t="0" r="0" b="0"/>
              <a:pathLst>
                <a:path w="203834" h="378309">
                  <a:moveTo>
                    <a:pt x="203833" y="3658"/>
                  </a:moveTo>
                  <a:lnTo>
                    <a:pt x="203833" y="3658"/>
                  </a:lnTo>
                  <a:lnTo>
                    <a:pt x="197091" y="287"/>
                  </a:lnTo>
                  <a:lnTo>
                    <a:pt x="195105" y="0"/>
                  </a:lnTo>
                  <a:lnTo>
                    <a:pt x="193782" y="513"/>
                  </a:lnTo>
                  <a:lnTo>
                    <a:pt x="166869" y="40102"/>
                  </a:lnTo>
                  <a:lnTo>
                    <a:pt x="146012" y="74183"/>
                  </a:lnTo>
                  <a:lnTo>
                    <a:pt x="119573" y="118963"/>
                  </a:lnTo>
                  <a:lnTo>
                    <a:pt x="104620" y="144734"/>
                  </a:lnTo>
                  <a:lnTo>
                    <a:pt x="89007" y="171792"/>
                  </a:lnTo>
                  <a:lnTo>
                    <a:pt x="75072" y="199708"/>
                  </a:lnTo>
                  <a:lnTo>
                    <a:pt x="62253" y="228197"/>
                  </a:lnTo>
                  <a:lnTo>
                    <a:pt x="50180" y="257067"/>
                  </a:lnTo>
                  <a:lnTo>
                    <a:pt x="29238" y="304197"/>
                  </a:lnTo>
                  <a:lnTo>
                    <a:pt x="12641" y="340431"/>
                  </a:lnTo>
                  <a:lnTo>
                    <a:pt x="0" y="373413"/>
                  </a:lnTo>
                  <a:lnTo>
                    <a:pt x="633" y="378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56"/>
            <p:cNvSpPr/>
            <p:nvPr>
              <p:custDataLst>
                <p:tags r:id="rId43"/>
              </p:custDataLst>
            </p:nvPr>
          </p:nvSpPr>
          <p:spPr>
            <a:xfrm>
              <a:off x="6737350" y="5113080"/>
              <a:ext cx="152401" cy="138371"/>
            </a:xfrm>
            <a:custGeom>
              <a:avLst/>
              <a:gdLst/>
              <a:ahLst/>
              <a:cxnLst/>
              <a:rect l="0" t="0" r="0" b="0"/>
              <a:pathLst>
                <a:path w="152401" h="138371">
                  <a:moveTo>
                    <a:pt x="0" y="24070"/>
                  </a:moveTo>
                  <a:lnTo>
                    <a:pt x="0" y="24070"/>
                  </a:lnTo>
                  <a:lnTo>
                    <a:pt x="10126" y="65997"/>
                  </a:lnTo>
                  <a:lnTo>
                    <a:pt x="12633" y="110086"/>
                  </a:lnTo>
                  <a:lnTo>
                    <a:pt x="12670" y="108631"/>
                  </a:lnTo>
                  <a:lnTo>
                    <a:pt x="27902" y="62802"/>
                  </a:lnTo>
                  <a:lnTo>
                    <a:pt x="45191" y="22924"/>
                  </a:lnTo>
                  <a:lnTo>
                    <a:pt x="57479" y="6863"/>
                  </a:lnTo>
                  <a:lnTo>
                    <a:pt x="64425" y="2721"/>
                  </a:lnTo>
                  <a:lnTo>
                    <a:pt x="79669" y="0"/>
                  </a:lnTo>
                  <a:lnTo>
                    <a:pt x="95851" y="4905"/>
                  </a:lnTo>
                  <a:lnTo>
                    <a:pt x="104118" y="9177"/>
                  </a:lnTo>
                  <a:lnTo>
                    <a:pt x="129235" y="35414"/>
                  </a:lnTo>
                  <a:lnTo>
                    <a:pt x="144439" y="73371"/>
                  </a:lnTo>
                  <a:lnTo>
                    <a:pt x="150827" y="117482"/>
                  </a:lnTo>
                  <a:lnTo>
                    <a:pt x="152400" y="1383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57"/>
            <p:cNvSpPr/>
            <p:nvPr>
              <p:custDataLst>
                <p:tags r:id="rId44"/>
              </p:custDataLst>
            </p:nvPr>
          </p:nvSpPr>
          <p:spPr>
            <a:xfrm>
              <a:off x="6949591" y="4819809"/>
              <a:ext cx="117960" cy="380842"/>
            </a:xfrm>
            <a:custGeom>
              <a:avLst/>
              <a:gdLst/>
              <a:ahLst/>
              <a:cxnLst/>
              <a:rect l="0" t="0" r="0" b="0"/>
              <a:pathLst>
                <a:path w="117960" h="380842">
                  <a:moveTo>
                    <a:pt x="3659" y="25241"/>
                  </a:moveTo>
                  <a:lnTo>
                    <a:pt x="3659" y="25241"/>
                  </a:lnTo>
                  <a:lnTo>
                    <a:pt x="0" y="7079"/>
                  </a:lnTo>
                  <a:lnTo>
                    <a:pt x="1563" y="0"/>
                  </a:lnTo>
                  <a:lnTo>
                    <a:pt x="7201" y="653"/>
                  </a:lnTo>
                  <a:lnTo>
                    <a:pt x="26634" y="8903"/>
                  </a:lnTo>
                  <a:lnTo>
                    <a:pt x="44209" y="23859"/>
                  </a:lnTo>
                  <a:lnTo>
                    <a:pt x="58370" y="42972"/>
                  </a:lnTo>
                  <a:lnTo>
                    <a:pt x="69367" y="65577"/>
                  </a:lnTo>
                  <a:lnTo>
                    <a:pt x="71433" y="89735"/>
                  </a:lnTo>
                  <a:lnTo>
                    <a:pt x="62781" y="127136"/>
                  </a:lnTo>
                  <a:lnTo>
                    <a:pt x="44930" y="161265"/>
                  </a:lnTo>
                  <a:lnTo>
                    <a:pt x="6291" y="207197"/>
                  </a:lnTo>
                  <a:lnTo>
                    <a:pt x="4829" y="211473"/>
                  </a:lnTo>
                  <a:lnTo>
                    <a:pt x="6556" y="213601"/>
                  </a:lnTo>
                  <a:lnTo>
                    <a:pt x="53937" y="242766"/>
                  </a:lnTo>
                  <a:lnTo>
                    <a:pt x="80096" y="264043"/>
                  </a:lnTo>
                  <a:lnTo>
                    <a:pt x="94311" y="287538"/>
                  </a:lnTo>
                  <a:lnTo>
                    <a:pt x="108365" y="332499"/>
                  </a:lnTo>
                  <a:lnTo>
                    <a:pt x="117959" y="3808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58"/>
            <p:cNvSpPr/>
            <p:nvPr>
              <p:custDataLst>
                <p:tags r:id="rId45"/>
              </p:custDataLst>
            </p:nvPr>
          </p:nvSpPr>
          <p:spPr>
            <a:xfrm>
              <a:off x="7061200" y="5276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59"/>
            <p:cNvSpPr/>
            <p:nvPr>
              <p:custDataLst>
                <p:tags r:id="rId46"/>
              </p:custDataLst>
            </p:nvPr>
          </p:nvSpPr>
          <p:spPr>
            <a:xfrm>
              <a:off x="7010400" y="5219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60"/>
            <p:cNvSpPr/>
            <p:nvPr>
              <p:custDataLst>
                <p:tags r:id="rId47"/>
              </p:custDataLst>
            </p:nvPr>
          </p:nvSpPr>
          <p:spPr>
            <a:xfrm>
              <a:off x="7169150" y="4775200"/>
              <a:ext cx="31751" cy="158751"/>
            </a:xfrm>
            <a:custGeom>
              <a:avLst/>
              <a:gdLst/>
              <a:ahLst/>
              <a:cxnLst/>
              <a:rect l="0" t="0" r="0" b="0"/>
              <a:pathLst>
                <a:path w="31751" h="158751">
                  <a:moveTo>
                    <a:pt x="0" y="0"/>
                  </a:moveTo>
                  <a:lnTo>
                    <a:pt x="0" y="0"/>
                  </a:lnTo>
                  <a:lnTo>
                    <a:pt x="14503" y="46906"/>
                  </a:lnTo>
                  <a:lnTo>
                    <a:pt x="18841" y="72194"/>
                  </a:lnTo>
                  <a:lnTo>
                    <a:pt x="23144" y="101045"/>
                  </a:lnTo>
                  <a:lnTo>
                    <a:pt x="3175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61"/>
            <p:cNvSpPr/>
            <p:nvPr>
              <p:custDataLst>
                <p:tags r:id="rId48"/>
              </p:custDataLst>
            </p:nvPr>
          </p:nvSpPr>
          <p:spPr>
            <a:xfrm>
              <a:off x="7131151" y="4832634"/>
              <a:ext cx="78723" cy="506696"/>
            </a:xfrm>
            <a:custGeom>
              <a:avLst/>
              <a:gdLst/>
              <a:ahLst/>
              <a:cxnLst/>
              <a:rect l="0" t="0" r="0" b="0"/>
              <a:pathLst>
                <a:path w="78723" h="506696">
                  <a:moveTo>
                    <a:pt x="25299" y="6066"/>
                  </a:moveTo>
                  <a:lnTo>
                    <a:pt x="25299" y="6066"/>
                  </a:lnTo>
                  <a:lnTo>
                    <a:pt x="25298" y="12154"/>
                  </a:lnTo>
                  <a:lnTo>
                    <a:pt x="15839" y="12409"/>
                  </a:lnTo>
                  <a:lnTo>
                    <a:pt x="14759" y="11706"/>
                  </a:lnTo>
                  <a:lnTo>
                    <a:pt x="14039" y="10531"/>
                  </a:lnTo>
                  <a:lnTo>
                    <a:pt x="12788" y="5948"/>
                  </a:lnTo>
                  <a:lnTo>
                    <a:pt x="12683" y="2956"/>
                  </a:lnTo>
                  <a:lnTo>
                    <a:pt x="11949" y="1876"/>
                  </a:lnTo>
                  <a:lnTo>
                    <a:pt x="10755" y="1156"/>
                  </a:lnTo>
                  <a:lnTo>
                    <a:pt x="5703" y="143"/>
                  </a:lnTo>
                  <a:lnTo>
                    <a:pt x="3769" y="0"/>
                  </a:lnTo>
                  <a:lnTo>
                    <a:pt x="2479" y="611"/>
                  </a:lnTo>
                  <a:lnTo>
                    <a:pt x="1618" y="1724"/>
                  </a:lnTo>
                  <a:lnTo>
                    <a:pt x="663" y="4842"/>
                  </a:lnTo>
                  <a:lnTo>
                    <a:pt x="0" y="18021"/>
                  </a:lnTo>
                  <a:lnTo>
                    <a:pt x="3707" y="25726"/>
                  </a:lnTo>
                  <a:lnTo>
                    <a:pt x="6671" y="29756"/>
                  </a:lnTo>
                  <a:lnTo>
                    <a:pt x="22489" y="73174"/>
                  </a:lnTo>
                  <a:lnTo>
                    <a:pt x="37166" y="112498"/>
                  </a:lnTo>
                  <a:lnTo>
                    <a:pt x="45390" y="144385"/>
                  </a:lnTo>
                  <a:lnTo>
                    <a:pt x="51396" y="179724"/>
                  </a:lnTo>
                  <a:lnTo>
                    <a:pt x="58299" y="216598"/>
                  </a:lnTo>
                  <a:lnTo>
                    <a:pt x="65366" y="254858"/>
                  </a:lnTo>
                  <a:lnTo>
                    <a:pt x="70858" y="295381"/>
                  </a:lnTo>
                  <a:lnTo>
                    <a:pt x="75651" y="333146"/>
                  </a:lnTo>
                  <a:lnTo>
                    <a:pt x="78722" y="368746"/>
                  </a:lnTo>
                  <a:lnTo>
                    <a:pt x="77735" y="403384"/>
                  </a:lnTo>
                  <a:lnTo>
                    <a:pt x="76583" y="444504"/>
                  </a:lnTo>
                  <a:lnTo>
                    <a:pt x="69500" y="472288"/>
                  </a:lnTo>
                  <a:lnTo>
                    <a:pt x="61836" y="487184"/>
                  </a:lnTo>
                  <a:lnTo>
                    <a:pt x="51725" y="496066"/>
                  </a:lnTo>
                  <a:lnTo>
                    <a:pt x="43865" y="499010"/>
                  </a:lnTo>
                  <a:lnTo>
                    <a:pt x="18058" y="506695"/>
                  </a:lnTo>
                  <a:lnTo>
                    <a:pt x="16238" y="506330"/>
                  </a:lnTo>
                  <a:lnTo>
                    <a:pt x="15025" y="505381"/>
                  </a:lnTo>
                  <a:lnTo>
                    <a:pt x="13078" y="502159"/>
                  </a:lnTo>
                  <a:lnTo>
                    <a:pt x="12599" y="495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98"/>
          <p:cNvGrpSpPr/>
          <p:nvPr/>
        </p:nvGrpSpPr>
        <p:grpSpPr>
          <a:xfrm>
            <a:off x="7486650" y="4927861"/>
            <a:ext cx="432340" cy="434441"/>
            <a:chOff x="7486650" y="4927861"/>
            <a:chExt cx="432340" cy="434441"/>
          </a:xfrm>
        </p:grpSpPr>
        <p:sp>
          <p:nvSpPr>
            <p:cNvPr id="207" name="SMARTInkShape-462"/>
            <p:cNvSpPr/>
            <p:nvPr>
              <p:custDataLst>
                <p:tags r:id="rId22"/>
              </p:custDataLst>
            </p:nvPr>
          </p:nvSpPr>
          <p:spPr>
            <a:xfrm>
              <a:off x="7562872" y="5137518"/>
              <a:ext cx="356118" cy="37733"/>
            </a:xfrm>
            <a:custGeom>
              <a:avLst/>
              <a:gdLst/>
              <a:ahLst/>
              <a:cxnLst/>
              <a:rect l="0" t="0" r="0" b="0"/>
              <a:pathLst>
                <a:path w="356118" h="37733">
                  <a:moveTo>
                    <a:pt x="6328" y="37732"/>
                  </a:moveTo>
                  <a:lnTo>
                    <a:pt x="6328" y="37732"/>
                  </a:lnTo>
                  <a:lnTo>
                    <a:pt x="6328" y="34361"/>
                  </a:lnTo>
                  <a:lnTo>
                    <a:pt x="5622" y="33368"/>
                  </a:lnTo>
                  <a:lnTo>
                    <a:pt x="4446" y="32706"/>
                  </a:lnTo>
                  <a:lnTo>
                    <a:pt x="2957" y="32265"/>
                  </a:lnTo>
                  <a:lnTo>
                    <a:pt x="1964" y="31265"/>
                  </a:lnTo>
                  <a:lnTo>
                    <a:pt x="0" y="25116"/>
                  </a:lnTo>
                  <a:lnTo>
                    <a:pt x="47340" y="25034"/>
                  </a:lnTo>
                  <a:lnTo>
                    <a:pt x="89702" y="23151"/>
                  </a:lnTo>
                  <a:lnTo>
                    <a:pt x="114828" y="21662"/>
                  </a:lnTo>
                  <a:lnTo>
                    <a:pt x="142161" y="19963"/>
                  </a:lnTo>
                  <a:lnTo>
                    <a:pt x="170967" y="18124"/>
                  </a:lnTo>
                  <a:lnTo>
                    <a:pt x="200754" y="16193"/>
                  </a:lnTo>
                  <a:lnTo>
                    <a:pt x="228373" y="14200"/>
                  </a:lnTo>
                  <a:lnTo>
                    <a:pt x="254546" y="12167"/>
                  </a:lnTo>
                  <a:lnTo>
                    <a:pt x="300091" y="8025"/>
                  </a:lnTo>
                  <a:lnTo>
                    <a:pt x="342039" y="2432"/>
                  </a:lnTo>
                  <a:lnTo>
                    <a:pt x="356117" y="185"/>
                  </a:lnTo>
                  <a:lnTo>
                    <a:pt x="355938" y="0"/>
                  </a:lnTo>
                  <a:lnTo>
                    <a:pt x="342878" y="5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63"/>
            <p:cNvSpPr/>
            <p:nvPr>
              <p:custDataLst>
                <p:tags r:id="rId23"/>
              </p:custDataLst>
            </p:nvPr>
          </p:nvSpPr>
          <p:spPr>
            <a:xfrm>
              <a:off x="7563111" y="5334000"/>
              <a:ext cx="342640" cy="28302"/>
            </a:xfrm>
            <a:custGeom>
              <a:avLst/>
              <a:gdLst/>
              <a:ahLst/>
              <a:cxnLst/>
              <a:rect l="0" t="0" r="0" b="0"/>
              <a:pathLst>
                <a:path w="342640" h="28302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9930" y="4364"/>
                  </a:lnTo>
                  <a:lnTo>
                    <a:pt x="53199" y="10539"/>
                  </a:lnTo>
                  <a:lnTo>
                    <a:pt x="88880" y="11739"/>
                  </a:lnTo>
                  <a:lnTo>
                    <a:pt x="130609" y="16036"/>
                  </a:lnTo>
                  <a:lnTo>
                    <a:pt x="173614" y="21238"/>
                  </a:lnTo>
                  <a:lnTo>
                    <a:pt x="213894" y="23550"/>
                  </a:lnTo>
                  <a:lnTo>
                    <a:pt x="251082" y="26459"/>
                  </a:lnTo>
                  <a:lnTo>
                    <a:pt x="296226" y="28301"/>
                  </a:lnTo>
                  <a:lnTo>
                    <a:pt x="326651" y="25973"/>
                  </a:lnTo>
                  <a:lnTo>
                    <a:pt x="330569" y="23665"/>
                  </a:lnTo>
                  <a:lnTo>
                    <a:pt x="342639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64"/>
            <p:cNvSpPr/>
            <p:nvPr>
              <p:custDataLst>
                <p:tags r:id="rId24"/>
              </p:custDataLst>
            </p:nvPr>
          </p:nvSpPr>
          <p:spPr>
            <a:xfrm>
              <a:off x="7581900" y="4927861"/>
              <a:ext cx="25401" cy="113780"/>
            </a:xfrm>
            <a:custGeom>
              <a:avLst/>
              <a:gdLst/>
              <a:ahLst/>
              <a:cxnLst/>
              <a:rect l="0" t="0" r="0" b="0"/>
              <a:pathLst>
                <a:path w="25401" h="11378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3370" y="3187"/>
                  </a:lnTo>
                  <a:lnTo>
                    <a:pt x="5025" y="6681"/>
                  </a:lnTo>
                  <a:lnTo>
                    <a:pt x="7004" y="51175"/>
                  </a:lnTo>
                  <a:lnTo>
                    <a:pt x="16471" y="93689"/>
                  </a:lnTo>
                  <a:lnTo>
                    <a:pt x="19020" y="113779"/>
                  </a:lnTo>
                  <a:lnTo>
                    <a:pt x="25400" y="1076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65"/>
            <p:cNvSpPr/>
            <p:nvPr>
              <p:custDataLst>
                <p:tags r:id="rId25"/>
              </p:custDataLst>
            </p:nvPr>
          </p:nvSpPr>
          <p:spPr>
            <a:xfrm>
              <a:off x="7486650" y="503555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46293" y="12700"/>
                  </a:lnTo>
                  <a:lnTo>
                    <a:pt x="89813" y="7631"/>
                  </a:lnTo>
                  <a:lnTo>
                    <a:pt x="131231" y="171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99"/>
          <p:cNvGrpSpPr/>
          <p:nvPr/>
        </p:nvGrpSpPr>
        <p:grpSpPr>
          <a:xfrm>
            <a:off x="8164733" y="4883919"/>
            <a:ext cx="566619" cy="925110"/>
            <a:chOff x="8164733" y="4883919"/>
            <a:chExt cx="566619" cy="925110"/>
          </a:xfrm>
        </p:grpSpPr>
        <p:sp>
          <p:nvSpPr>
            <p:cNvPr id="212" name="SMARTInkShape-466"/>
            <p:cNvSpPr/>
            <p:nvPr>
              <p:custDataLst>
                <p:tags r:id="rId13"/>
              </p:custDataLst>
            </p:nvPr>
          </p:nvSpPr>
          <p:spPr>
            <a:xfrm>
              <a:off x="8359237" y="5169316"/>
              <a:ext cx="105314" cy="305816"/>
            </a:xfrm>
            <a:custGeom>
              <a:avLst/>
              <a:gdLst/>
              <a:ahLst/>
              <a:cxnLst/>
              <a:rect l="0" t="0" r="0" b="0"/>
              <a:pathLst>
                <a:path w="105314" h="305816">
                  <a:moveTo>
                    <a:pt x="105313" y="18634"/>
                  </a:moveTo>
                  <a:lnTo>
                    <a:pt x="105313" y="18634"/>
                  </a:lnTo>
                  <a:lnTo>
                    <a:pt x="105313" y="0"/>
                  </a:lnTo>
                  <a:lnTo>
                    <a:pt x="93103" y="45087"/>
                  </a:lnTo>
                  <a:lnTo>
                    <a:pt x="83659" y="79309"/>
                  </a:lnTo>
                  <a:lnTo>
                    <a:pt x="71700" y="120389"/>
                  </a:lnTo>
                  <a:lnTo>
                    <a:pt x="56977" y="164518"/>
                  </a:lnTo>
                  <a:lnTo>
                    <a:pt x="42908" y="204357"/>
                  </a:lnTo>
                  <a:lnTo>
                    <a:pt x="30305" y="238761"/>
                  </a:lnTo>
                  <a:lnTo>
                    <a:pt x="10716" y="285829"/>
                  </a:lnTo>
                  <a:lnTo>
                    <a:pt x="0" y="305815"/>
                  </a:lnTo>
                  <a:lnTo>
                    <a:pt x="16413" y="285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67"/>
            <p:cNvSpPr/>
            <p:nvPr>
              <p:custDataLst>
                <p:tags r:id="rId14"/>
              </p:custDataLst>
            </p:nvPr>
          </p:nvSpPr>
          <p:spPr>
            <a:xfrm>
              <a:off x="8587891" y="5163694"/>
              <a:ext cx="29060" cy="274518"/>
            </a:xfrm>
            <a:custGeom>
              <a:avLst/>
              <a:gdLst/>
              <a:ahLst/>
              <a:cxnLst/>
              <a:rect l="0" t="0" r="0" b="0"/>
              <a:pathLst>
                <a:path w="29060" h="274518">
                  <a:moveTo>
                    <a:pt x="3659" y="11556"/>
                  </a:moveTo>
                  <a:lnTo>
                    <a:pt x="3659" y="11556"/>
                  </a:lnTo>
                  <a:lnTo>
                    <a:pt x="288" y="8185"/>
                  </a:lnTo>
                  <a:lnTo>
                    <a:pt x="0" y="6487"/>
                  </a:lnTo>
                  <a:lnTo>
                    <a:pt x="514" y="4649"/>
                  </a:lnTo>
                  <a:lnTo>
                    <a:pt x="3037" y="0"/>
                  </a:lnTo>
                  <a:lnTo>
                    <a:pt x="12442" y="44422"/>
                  </a:lnTo>
                  <a:lnTo>
                    <a:pt x="15198" y="91850"/>
                  </a:lnTo>
                  <a:lnTo>
                    <a:pt x="17725" y="129557"/>
                  </a:lnTo>
                  <a:lnTo>
                    <a:pt x="20494" y="168423"/>
                  </a:lnTo>
                  <a:lnTo>
                    <a:pt x="21725" y="204511"/>
                  </a:lnTo>
                  <a:lnTo>
                    <a:pt x="23220" y="251982"/>
                  </a:lnTo>
                  <a:lnTo>
                    <a:pt x="28151" y="274517"/>
                  </a:lnTo>
                  <a:lnTo>
                    <a:pt x="28453" y="274352"/>
                  </a:lnTo>
                  <a:lnTo>
                    <a:pt x="29059" y="265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68"/>
            <p:cNvSpPr/>
            <p:nvPr>
              <p:custDataLst>
                <p:tags r:id="rId15"/>
              </p:custDataLst>
            </p:nvPr>
          </p:nvSpPr>
          <p:spPr>
            <a:xfrm>
              <a:off x="8168029" y="5149850"/>
              <a:ext cx="563323" cy="12679"/>
            </a:xfrm>
            <a:custGeom>
              <a:avLst/>
              <a:gdLst/>
              <a:ahLst/>
              <a:cxnLst/>
              <a:rect l="0" t="0" r="0" b="0"/>
              <a:pathLst>
                <a:path w="563323" h="12679">
                  <a:moveTo>
                    <a:pt x="29821" y="0"/>
                  </a:moveTo>
                  <a:lnTo>
                    <a:pt x="29821" y="0"/>
                  </a:lnTo>
                  <a:lnTo>
                    <a:pt x="0" y="0"/>
                  </a:lnTo>
                  <a:lnTo>
                    <a:pt x="47078" y="8839"/>
                  </a:lnTo>
                  <a:lnTo>
                    <a:pt x="88525" y="9103"/>
                  </a:lnTo>
                  <a:lnTo>
                    <a:pt x="113407" y="8184"/>
                  </a:lnTo>
                  <a:lnTo>
                    <a:pt x="143401" y="7573"/>
                  </a:lnTo>
                  <a:lnTo>
                    <a:pt x="176801" y="7166"/>
                  </a:lnTo>
                  <a:lnTo>
                    <a:pt x="212474" y="6894"/>
                  </a:lnTo>
                  <a:lnTo>
                    <a:pt x="248956" y="7418"/>
                  </a:lnTo>
                  <a:lnTo>
                    <a:pt x="285978" y="8474"/>
                  </a:lnTo>
                  <a:lnTo>
                    <a:pt x="323359" y="9882"/>
                  </a:lnTo>
                  <a:lnTo>
                    <a:pt x="357452" y="10821"/>
                  </a:lnTo>
                  <a:lnTo>
                    <a:pt x="389353" y="11447"/>
                  </a:lnTo>
                  <a:lnTo>
                    <a:pt x="419792" y="11865"/>
                  </a:lnTo>
                  <a:lnTo>
                    <a:pt x="447140" y="12143"/>
                  </a:lnTo>
                  <a:lnTo>
                    <a:pt x="472428" y="12329"/>
                  </a:lnTo>
                  <a:lnTo>
                    <a:pt x="514401" y="12535"/>
                  </a:lnTo>
                  <a:lnTo>
                    <a:pt x="559744" y="12678"/>
                  </a:lnTo>
                  <a:lnTo>
                    <a:pt x="562315" y="11980"/>
                  </a:lnTo>
                  <a:lnTo>
                    <a:pt x="563322" y="10809"/>
                  </a:lnTo>
                  <a:lnTo>
                    <a:pt x="563288" y="9322"/>
                  </a:lnTo>
                  <a:lnTo>
                    <a:pt x="562560" y="8332"/>
                  </a:lnTo>
                  <a:lnTo>
                    <a:pt x="556871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69"/>
            <p:cNvSpPr/>
            <p:nvPr>
              <p:custDataLst>
                <p:tags r:id="rId16"/>
              </p:custDataLst>
            </p:nvPr>
          </p:nvSpPr>
          <p:spPr>
            <a:xfrm>
              <a:off x="8229600" y="567690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0831" y="58933"/>
                  </a:lnTo>
                  <a:lnTo>
                    <a:pt x="21199" y="105397"/>
                  </a:lnTo>
                  <a:lnTo>
                    <a:pt x="2540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70"/>
            <p:cNvSpPr/>
            <p:nvPr>
              <p:custDataLst>
                <p:tags r:id="rId17"/>
              </p:custDataLst>
            </p:nvPr>
          </p:nvSpPr>
          <p:spPr>
            <a:xfrm>
              <a:off x="8164733" y="5526181"/>
              <a:ext cx="35744" cy="47713"/>
            </a:xfrm>
            <a:custGeom>
              <a:avLst/>
              <a:gdLst/>
              <a:ahLst/>
              <a:cxnLst/>
              <a:rect l="0" t="0" r="0" b="0"/>
              <a:pathLst>
                <a:path w="35744" h="47713">
                  <a:moveTo>
                    <a:pt x="26767" y="4669"/>
                  </a:moveTo>
                  <a:lnTo>
                    <a:pt x="26767" y="4669"/>
                  </a:lnTo>
                  <a:lnTo>
                    <a:pt x="23396" y="4669"/>
                  </a:lnTo>
                  <a:lnTo>
                    <a:pt x="19859" y="6550"/>
                  </a:lnTo>
                  <a:lnTo>
                    <a:pt x="17928" y="8040"/>
                  </a:lnTo>
                  <a:lnTo>
                    <a:pt x="15783" y="11576"/>
                  </a:lnTo>
                  <a:lnTo>
                    <a:pt x="15210" y="13508"/>
                  </a:lnTo>
                  <a:lnTo>
                    <a:pt x="19634" y="36803"/>
                  </a:lnTo>
                  <a:lnTo>
                    <a:pt x="21951" y="41998"/>
                  </a:lnTo>
                  <a:lnTo>
                    <a:pt x="23556" y="44372"/>
                  </a:lnTo>
                  <a:lnTo>
                    <a:pt x="27220" y="47009"/>
                  </a:lnTo>
                  <a:lnTo>
                    <a:pt x="29186" y="47712"/>
                  </a:lnTo>
                  <a:lnTo>
                    <a:pt x="31202" y="46770"/>
                  </a:lnTo>
                  <a:lnTo>
                    <a:pt x="35323" y="41960"/>
                  </a:lnTo>
                  <a:lnTo>
                    <a:pt x="35743" y="33237"/>
                  </a:lnTo>
                  <a:lnTo>
                    <a:pt x="30264" y="13761"/>
                  </a:lnTo>
                  <a:lnTo>
                    <a:pt x="24558" y="6828"/>
                  </a:lnTo>
                  <a:lnTo>
                    <a:pt x="17319" y="2101"/>
                  </a:lnTo>
                  <a:lnTo>
                    <a:pt x="9398" y="0"/>
                  </a:lnTo>
                  <a:lnTo>
                    <a:pt x="3054" y="948"/>
                  </a:lnTo>
                  <a:lnTo>
                    <a:pt x="376" y="2188"/>
                  </a:lnTo>
                  <a:lnTo>
                    <a:pt x="0" y="4426"/>
                  </a:lnTo>
                  <a:lnTo>
                    <a:pt x="7717" y="17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71"/>
            <p:cNvSpPr/>
            <p:nvPr>
              <p:custDataLst>
                <p:tags r:id="rId18"/>
              </p:custDataLst>
            </p:nvPr>
          </p:nvSpPr>
          <p:spPr>
            <a:xfrm>
              <a:off x="8343900" y="57086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10139" y="4364"/>
                  </a:lnTo>
                  <a:lnTo>
                    <a:pt x="53585" y="7586"/>
                  </a:lnTo>
                  <a:lnTo>
                    <a:pt x="95383" y="16367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72"/>
            <p:cNvSpPr/>
            <p:nvPr>
              <p:custDataLst>
                <p:tags r:id="rId19"/>
              </p:custDataLst>
            </p:nvPr>
          </p:nvSpPr>
          <p:spPr>
            <a:xfrm>
              <a:off x="8382000" y="5791200"/>
              <a:ext cx="133351" cy="17829"/>
            </a:xfrm>
            <a:custGeom>
              <a:avLst/>
              <a:gdLst/>
              <a:ahLst/>
              <a:cxnLst/>
              <a:rect l="0" t="0" r="0" b="0"/>
              <a:pathLst>
                <a:path w="133351" h="17829">
                  <a:moveTo>
                    <a:pt x="0" y="0"/>
                  </a:moveTo>
                  <a:lnTo>
                    <a:pt x="0" y="0"/>
                  </a:lnTo>
                  <a:lnTo>
                    <a:pt x="20722" y="1881"/>
                  </a:lnTo>
                  <a:lnTo>
                    <a:pt x="64817" y="10832"/>
                  </a:lnTo>
                  <a:lnTo>
                    <a:pt x="102940" y="17828"/>
                  </a:lnTo>
                  <a:lnTo>
                    <a:pt x="114895" y="14744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73"/>
            <p:cNvSpPr/>
            <p:nvPr>
              <p:custDataLst>
                <p:tags r:id="rId20"/>
              </p:custDataLst>
            </p:nvPr>
          </p:nvSpPr>
          <p:spPr>
            <a:xfrm>
              <a:off x="8642349" y="5658112"/>
              <a:ext cx="19052" cy="139439"/>
            </a:xfrm>
            <a:custGeom>
              <a:avLst/>
              <a:gdLst/>
              <a:ahLst/>
              <a:cxnLst/>
              <a:rect l="0" t="0" r="0" b="0"/>
              <a:pathLst>
                <a:path w="19052" h="139439">
                  <a:moveTo>
                    <a:pt x="1" y="6088"/>
                  </a:moveTo>
                  <a:lnTo>
                    <a:pt x="1" y="6088"/>
                  </a:lnTo>
                  <a:lnTo>
                    <a:pt x="0" y="0"/>
                  </a:lnTo>
                  <a:lnTo>
                    <a:pt x="5070" y="38036"/>
                  </a:lnTo>
                  <a:lnTo>
                    <a:pt x="10832" y="75683"/>
                  </a:lnTo>
                  <a:lnTo>
                    <a:pt x="17218" y="119161"/>
                  </a:lnTo>
                  <a:lnTo>
                    <a:pt x="19051" y="139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74"/>
            <p:cNvSpPr/>
            <p:nvPr>
              <p:custDataLst>
                <p:tags r:id="rId21"/>
              </p:custDataLst>
            </p:nvPr>
          </p:nvSpPr>
          <p:spPr>
            <a:xfrm>
              <a:off x="8375649" y="4883919"/>
              <a:ext cx="139702" cy="162233"/>
            </a:xfrm>
            <a:custGeom>
              <a:avLst/>
              <a:gdLst/>
              <a:ahLst/>
              <a:cxnLst/>
              <a:rect l="0" t="0" r="0" b="0"/>
              <a:pathLst>
                <a:path w="139702" h="162233">
                  <a:moveTo>
                    <a:pt x="1" y="81781"/>
                  </a:moveTo>
                  <a:lnTo>
                    <a:pt x="1" y="81781"/>
                  </a:lnTo>
                  <a:lnTo>
                    <a:pt x="0" y="75692"/>
                  </a:lnTo>
                  <a:lnTo>
                    <a:pt x="5468" y="122347"/>
                  </a:lnTo>
                  <a:lnTo>
                    <a:pt x="239" y="162232"/>
                  </a:lnTo>
                  <a:lnTo>
                    <a:pt x="160" y="162226"/>
                  </a:lnTo>
                  <a:lnTo>
                    <a:pt x="71" y="160338"/>
                  </a:lnTo>
                  <a:lnTo>
                    <a:pt x="3673" y="139005"/>
                  </a:lnTo>
                  <a:lnTo>
                    <a:pt x="2108" y="95208"/>
                  </a:lnTo>
                  <a:lnTo>
                    <a:pt x="3995" y="60232"/>
                  </a:lnTo>
                  <a:lnTo>
                    <a:pt x="12395" y="25067"/>
                  </a:lnTo>
                  <a:lnTo>
                    <a:pt x="21737" y="12360"/>
                  </a:lnTo>
                  <a:lnTo>
                    <a:pt x="32239" y="5066"/>
                  </a:lnTo>
                  <a:lnTo>
                    <a:pt x="41611" y="1825"/>
                  </a:lnTo>
                  <a:lnTo>
                    <a:pt x="61562" y="0"/>
                  </a:lnTo>
                  <a:lnTo>
                    <a:pt x="75339" y="5217"/>
                  </a:lnTo>
                  <a:lnTo>
                    <a:pt x="88518" y="16003"/>
                  </a:lnTo>
                  <a:lnTo>
                    <a:pt x="107131" y="42614"/>
                  </a:lnTo>
                  <a:lnTo>
                    <a:pt x="124539" y="87293"/>
                  </a:lnTo>
                  <a:lnTo>
                    <a:pt x="136555" y="133751"/>
                  </a:lnTo>
                  <a:lnTo>
                    <a:pt x="139701" y="1516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100"/>
          <p:cNvGrpSpPr/>
          <p:nvPr/>
        </p:nvGrpSpPr>
        <p:grpSpPr>
          <a:xfrm>
            <a:off x="9048750" y="5050127"/>
            <a:ext cx="1084167" cy="626774"/>
            <a:chOff x="9048750" y="5050127"/>
            <a:chExt cx="1084167" cy="626774"/>
          </a:xfrm>
        </p:grpSpPr>
        <p:sp>
          <p:nvSpPr>
            <p:cNvPr id="222" name="SMARTInkShape-475"/>
            <p:cNvSpPr/>
            <p:nvPr>
              <p:custDataLst>
                <p:tags r:id="rId5"/>
              </p:custDataLst>
            </p:nvPr>
          </p:nvSpPr>
          <p:spPr>
            <a:xfrm>
              <a:off x="9048750" y="5050127"/>
              <a:ext cx="137267" cy="489043"/>
            </a:xfrm>
            <a:custGeom>
              <a:avLst/>
              <a:gdLst/>
              <a:ahLst/>
              <a:cxnLst/>
              <a:rect l="0" t="0" r="0" b="0"/>
              <a:pathLst>
                <a:path w="137267" h="489043">
                  <a:moveTo>
                    <a:pt x="0" y="226723"/>
                  </a:moveTo>
                  <a:lnTo>
                    <a:pt x="0" y="226723"/>
                  </a:lnTo>
                  <a:lnTo>
                    <a:pt x="0" y="215167"/>
                  </a:lnTo>
                  <a:lnTo>
                    <a:pt x="705" y="215491"/>
                  </a:lnTo>
                  <a:lnTo>
                    <a:pt x="6480" y="221435"/>
                  </a:lnTo>
                  <a:lnTo>
                    <a:pt x="20970" y="243657"/>
                  </a:lnTo>
                  <a:lnTo>
                    <a:pt x="36553" y="291007"/>
                  </a:lnTo>
                  <a:lnTo>
                    <a:pt x="40939" y="334316"/>
                  </a:lnTo>
                  <a:lnTo>
                    <a:pt x="44772" y="378023"/>
                  </a:lnTo>
                  <a:lnTo>
                    <a:pt x="48120" y="418145"/>
                  </a:lnTo>
                  <a:lnTo>
                    <a:pt x="50006" y="461711"/>
                  </a:lnTo>
                  <a:lnTo>
                    <a:pt x="50695" y="488969"/>
                  </a:lnTo>
                  <a:lnTo>
                    <a:pt x="50729" y="489042"/>
                  </a:lnTo>
                  <a:lnTo>
                    <a:pt x="47420" y="455129"/>
                  </a:lnTo>
                  <a:lnTo>
                    <a:pt x="40125" y="412904"/>
                  </a:lnTo>
                  <a:lnTo>
                    <a:pt x="35216" y="386827"/>
                  </a:lnTo>
                  <a:lnTo>
                    <a:pt x="29828" y="353215"/>
                  </a:lnTo>
                  <a:lnTo>
                    <a:pt x="24118" y="314578"/>
                  </a:lnTo>
                  <a:lnTo>
                    <a:pt x="18195" y="272593"/>
                  </a:lnTo>
                  <a:lnTo>
                    <a:pt x="14246" y="236136"/>
                  </a:lnTo>
                  <a:lnTo>
                    <a:pt x="11615" y="203364"/>
                  </a:lnTo>
                  <a:lnTo>
                    <a:pt x="9860" y="173051"/>
                  </a:lnTo>
                  <a:lnTo>
                    <a:pt x="10101" y="147198"/>
                  </a:lnTo>
                  <a:lnTo>
                    <a:pt x="14132" y="103419"/>
                  </a:lnTo>
                  <a:lnTo>
                    <a:pt x="20627" y="68910"/>
                  </a:lnTo>
                  <a:lnTo>
                    <a:pt x="34099" y="29445"/>
                  </a:lnTo>
                  <a:lnTo>
                    <a:pt x="46199" y="11338"/>
                  </a:lnTo>
                  <a:lnTo>
                    <a:pt x="60985" y="939"/>
                  </a:lnTo>
                  <a:lnTo>
                    <a:pt x="69584" y="0"/>
                  </a:lnTo>
                  <a:lnTo>
                    <a:pt x="88546" y="4602"/>
                  </a:lnTo>
                  <a:lnTo>
                    <a:pt x="106852" y="21229"/>
                  </a:lnTo>
                  <a:lnTo>
                    <a:pt x="115684" y="32577"/>
                  </a:lnTo>
                  <a:lnTo>
                    <a:pt x="127381" y="64000"/>
                  </a:lnTo>
                  <a:lnTo>
                    <a:pt x="134224" y="100780"/>
                  </a:lnTo>
                  <a:lnTo>
                    <a:pt x="137266" y="138292"/>
                  </a:lnTo>
                  <a:lnTo>
                    <a:pt x="132973" y="168606"/>
                  </a:lnTo>
                  <a:lnTo>
                    <a:pt x="123305" y="192426"/>
                  </a:lnTo>
                  <a:lnTo>
                    <a:pt x="109600" y="210069"/>
                  </a:lnTo>
                  <a:lnTo>
                    <a:pt x="90339" y="219321"/>
                  </a:lnTo>
                  <a:lnTo>
                    <a:pt x="69078" y="222728"/>
                  </a:lnTo>
                  <a:lnTo>
                    <a:pt x="43358" y="220679"/>
                  </a:lnTo>
                  <a:lnTo>
                    <a:pt x="25400" y="2140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76"/>
            <p:cNvSpPr/>
            <p:nvPr>
              <p:custDataLst>
                <p:tags r:id="rId6"/>
              </p:custDataLst>
            </p:nvPr>
          </p:nvSpPr>
          <p:spPr>
            <a:xfrm>
              <a:off x="9183243" y="5289550"/>
              <a:ext cx="195708" cy="206023"/>
            </a:xfrm>
            <a:custGeom>
              <a:avLst/>
              <a:gdLst/>
              <a:ahLst/>
              <a:cxnLst/>
              <a:rect l="0" t="0" r="0" b="0"/>
              <a:pathLst>
                <a:path w="195708" h="206023">
                  <a:moveTo>
                    <a:pt x="11557" y="114300"/>
                  </a:moveTo>
                  <a:lnTo>
                    <a:pt x="11557" y="114300"/>
                  </a:lnTo>
                  <a:lnTo>
                    <a:pt x="4650" y="94840"/>
                  </a:lnTo>
                  <a:lnTo>
                    <a:pt x="0" y="64673"/>
                  </a:lnTo>
                  <a:lnTo>
                    <a:pt x="1031" y="59343"/>
                  </a:lnTo>
                  <a:lnTo>
                    <a:pt x="5938" y="51540"/>
                  </a:lnTo>
                  <a:lnTo>
                    <a:pt x="11338" y="50588"/>
                  </a:lnTo>
                  <a:lnTo>
                    <a:pt x="26747" y="53293"/>
                  </a:lnTo>
                  <a:lnTo>
                    <a:pt x="55255" y="72862"/>
                  </a:lnTo>
                  <a:lnTo>
                    <a:pt x="82673" y="104374"/>
                  </a:lnTo>
                  <a:lnTo>
                    <a:pt x="98558" y="143893"/>
                  </a:lnTo>
                  <a:lnTo>
                    <a:pt x="100991" y="176769"/>
                  </a:lnTo>
                  <a:lnTo>
                    <a:pt x="97244" y="197642"/>
                  </a:lnTo>
                  <a:lnTo>
                    <a:pt x="93619" y="204258"/>
                  </a:lnTo>
                  <a:lnTo>
                    <a:pt x="91665" y="206022"/>
                  </a:lnTo>
                  <a:lnTo>
                    <a:pt x="89656" y="205787"/>
                  </a:lnTo>
                  <a:lnTo>
                    <a:pt x="85544" y="201762"/>
                  </a:lnTo>
                  <a:lnTo>
                    <a:pt x="79261" y="171338"/>
                  </a:lnTo>
                  <a:lnTo>
                    <a:pt x="78808" y="136592"/>
                  </a:lnTo>
                  <a:lnTo>
                    <a:pt x="82368" y="98808"/>
                  </a:lnTo>
                  <a:lnTo>
                    <a:pt x="96979" y="55852"/>
                  </a:lnTo>
                  <a:lnTo>
                    <a:pt x="118868" y="29483"/>
                  </a:lnTo>
                  <a:lnTo>
                    <a:pt x="134980" y="17573"/>
                  </a:lnTo>
                  <a:lnTo>
                    <a:pt x="178590" y="4203"/>
                  </a:lnTo>
                  <a:lnTo>
                    <a:pt x="1957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77"/>
            <p:cNvSpPr/>
            <p:nvPr>
              <p:custDataLst>
                <p:tags r:id="rId7"/>
              </p:custDataLst>
            </p:nvPr>
          </p:nvSpPr>
          <p:spPr>
            <a:xfrm>
              <a:off x="9531602" y="5107165"/>
              <a:ext cx="114049" cy="468136"/>
            </a:xfrm>
            <a:custGeom>
              <a:avLst/>
              <a:gdLst/>
              <a:ahLst/>
              <a:cxnLst/>
              <a:rect l="0" t="0" r="0" b="0"/>
              <a:pathLst>
                <a:path w="114049" h="468136">
                  <a:moveTo>
                    <a:pt x="114048" y="10935"/>
                  </a:moveTo>
                  <a:lnTo>
                    <a:pt x="114048" y="10935"/>
                  </a:lnTo>
                  <a:lnTo>
                    <a:pt x="110677" y="4193"/>
                  </a:lnTo>
                  <a:lnTo>
                    <a:pt x="108272" y="2207"/>
                  </a:lnTo>
                  <a:lnTo>
                    <a:pt x="101838" y="0"/>
                  </a:lnTo>
                  <a:lnTo>
                    <a:pt x="98147" y="823"/>
                  </a:lnTo>
                  <a:lnTo>
                    <a:pt x="90283" y="5500"/>
                  </a:lnTo>
                  <a:lnTo>
                    <a:pt x="71179" y="26180"/>
                  </a:lnTo>
                  <a:lnTo>
                    <a:pt x="55720" y="57927"/>
                  </a:lnTo>
                  <a:lnTo>
                    <a:pt x="39441" y="104493"/>
                  </a:lnTo>
                  <a:lnTo>
                    <a:pt x="31148" y="134690"/>
                  </a:lnTo>
                  <a:lnTo>
                    <a:pt x="22799" y="167522"/>
                  </a:lnTo>
                  <a:lnTo>
                    <a:pt x="15820" y="198581"/>
                  </a:lnTo>
                  <a:lnTo>
                    <a:pt x="9757" y="228460"/>
                  </a:lnTo>
                  <a:lnTo>
                    <a:pt x="4304" y="257552"/>
                  </a:lnTo>
                  <a:lnTo>
                    <a:pt x="1374" y="284707"/>
                  </a:lnTo>
                  <a:lnTo>
                    <a:pt x="125" y="310572"/>
                  </a:lnTo>
                  <a:lnTo>
                    <a:pt x="0" y="335576"/>
                  </a:lnTo>
                  <a:lnTo>
                    <a:pt x="9268" y="380292"/>
                  </a:lnTo>
                  <a:lnTo>
                    <a:pt x="25852" y="417805"/>
                  </a:lnTo>
                  <a:lnTo>
                    <a:pt x="47333" y="443885"/>
                  </a:lnTo>
                  <a:lnTo>
                    <a:pt x="67228" y="457357"/>
                  </a:lnTo>
                  <a:lnTo>
                    <a:pt x="94998" y="4681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78"/>
            <p:cNvSpPr/>
            <p:nvPr>
              <p:custDataLst>
                <p:tags r:id="rId8"/>
              </p:custDataLst>
            </p:nvPr>
          </p:nvSpPr>
          <p:spPr>
            <a:xfrm>
              <a:off x="9696450" y="5176917"/>
              <a:ext cx="215901" cy="297024"/>
            </a:xfrm>
            <a:custGeom>
              <a:avLst/>
              <a:gdLst/>
              <a:ahLst/>
              <a:cxnLst/>
              <a:rect l="0" t="0" r="0" b="0"/>
              <a:pathLst>
                <a:path w="215901" h="297024">
                  <a:moveTo>
                    <a:pt x="0" y="23733"/>
                  </a:moveTo>
                  <a:lnTo>
                    <a:pt x="0" y="23733"/>
                  </a:lnTo>
                  <a:lnTo>
                    <a:pt x="0" y="0"/>
                  </a:lnTo>
                  <a:lnTo>
                    <a:pt x="10113" y="5569"/>
                  </a:lnTo>
                  <a:lnTo>
                    <a:pt x="33904" y="47558"/>
                  </a:lnTo>
                  <a:lnTo>
                    <a:pt x="51522" y="82534"/>
                  </a:lnTo>
                  <a:lnTo>
                    <a:pt x="72993" y="121598"/>
                  </a:lnTo>
                  <a:lnTo>
                    <a:pt x="95941" y="161773"/>
                  </a:lnTo>
                  <a:lnTo>
                    <a:pt x="117900" y="200795"/>
                  </a:lnTo>
                  <a:lnTo>
                    <a:pt x="150095" y="248351"/>
                  </a:lnTo>
                  <a:lnTo>
                    <a:pt x="190463" y="289385"/>
                  </a:lnTo>
                  <a:lnTo>
                    <a:pt x="203653" y="297023"/>
                  </a:lnTo>
                  <a:lnTo>
                    <a:pt x="207736" y="296943"/>
                  </a:lnTo>
                  <a:lnTo>
                    <a:pt x="210457" y="294773"/>
                  </a:lnTo>
                  <a:lnTo>
                    <a:pt x="215900" y="2840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79"/>
            <p:cNvSpPr/>
            <p:nvPr>
              <p:custDataLst>
                <p:tags r:id="rId9"/>
              </p:custDataLst>
            </p:nvPr>
          </p:nvSpPr>
          <p:spPr>
            <a:xfrm>
              <a:off x="9755477" y="5158891"/>
              <a:ext cx="125124" cy="397360"/>
            </a:xfrm>
            <a:custGeom>
              <a:avLst/>
              <a:gdLst/>
              <a:ahLst/>
              <a:cxnLst/>
              <a:rect l="0" t="0" r="0" b="0"/>
              <a:pathLst>
                <a:path w="125124" h="397360">
                  <a:moveTo>
                    <a:pt x="125123" y="3659"/>
                  </a:moveTo>
                  <a:lnTo>
                    <a:pt x="125123" y="3659"/>
                  </a:lnTo>
                  <a:lnTo>
                    <a:pt x="121753" y="288"/>
                  </a:lnTo>
                  <a:lnTo>
                    <a:pt x="119348" y="0"/>
                  </a:lnTo>
                  <a:lnTo>
                    <a:pt x="112914" y="1563"/>
                  </a:lnTo>
                  <a:lnTo>
                    <a:pt x="107231" y="12135"/>
                  </a:lnTo>
                  <a:lnTo>
                    <a:pt x="96303" y="49209"/>
                  </a:lnTo>
                  <a:lnTo>
                    <a:pt x="85504" y="90226"/>
                  </a:lnTo>
                  <a:lnTo>
                    <a:pt x="79660" y="114992"/>
                  </a:lnTo>
                  <a:lnTo>
                    <a:pt x="73647" y="141381"/>
                  </a:lnTo>
                  <a:lnTo>
                    <a:pt x="66817" y="166735"/>
                  </a:lnTo>
                  <a:lnTo>
                    <a:pt x="59441" y="191399"/>
                  </a:lnTo>
                  <a:lnTo>
                    <a:pt x="44425" y="237382"/>
                  </a:lnTo>
                  <a:lnTo>
                    <a:pt x="30696" y="276633"/>
                  </a:lnTo>
                  <a:lnTo>
                    <a:pt x="14438" y="323724"/>
                  </a:lnTo>
                  <a:lnTo>
                    <a:pt x="2077" y="370375"/>
                  </a:lnTo>
                  <a:lnTo>
                    <a:pt x="0" y="388737"/>
                  </a:lnTo>
                  <a:lnTo>
                    <a:pt x="786" y="391610"/>
                  </a:lnTo>
                  <a:lnTo>
                    <a:pt x="4473" y="397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80"/>
            <p:cNvSpPr/>
            <p:nvPr>
              <p:custDataLst>
                <p:tags r:id="rId10"/>
              </p:custDataLst>
            </p:nvPr>
          </p:nvSpPr>
          <p:spPr>
            <a:xfrm>
              <a:off x="9988550" y="54356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3370" y="44812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81"/>
            <p:cNvSpPr/>
            <p:nvPr>
              <p:custDataLst>
                <p:tags r:id="rId11"/>
              </p:custDataLst>
            </p:nvPr>
          </p:nvSpPr>
          <p:spPr>
            <a:xfrm>
              <a:off x="9977256" y="5251450"/>
              <a:ext cx="22754" cy="67827"/>
            </a:xfrm>
            <a:custGeom>
              <a:avLst/>
              <a:gdLst/>
              <a:ahLst/>
              <a:cxnLst/>
              <a:rect l="0" t="0" r="0" b="0"/>
              <a:pathLst>
                <a:path w="22754" h="67827">
                  <a:moveTo>
                    <a:pt x="17644" y="6350"/>
                  </a:moveTo>
                  <a:lnTo>
                    <a:pt x="17644" y="6350"/>
                  </a:lnTo>
                  <a:lnTo>
                    <a:pt x="10902" y="6350"/>
                  </a:lnTo>
                  <a:lnTo>
                    <a:pt x="8211" y="7761"/>
                  </a:lnTo>
                  <a:lnTo>
                    <a:pt x="3338" y="13092"/>
                  </a:lnTo>
                  <a:lnTo>
                    <a:pt x="0" y="30768"/>
                  </a:lnTo>
                  <a:lnTo>
                    <a:pt x="2381" y="50509"/>
                  </a:lnTo>
                  <a:lnTo>
                    <a:pt x="7555" y="63021"/>
                  </a:lnTo>
                  <a:lnTo>
                    <a:pt x="11514" y="66815"/>
                  </a:lnTo>
                  <a:lnTo>
                    <a:pt x="13557" y="67826"/>
                  </a:lnTo>
                  <a:lnTo>
                    <a:pt x="15625" y="67090"/>
                  </a:lnTo>
                  <a:lnTo>
                    <a:pt x="19804" y="62509"/>
                  </a:lnTo>
                  <a:lnTo>
                    <a:pt x="22753" y="45253"/>
                  </a:lnTo>
                  <a:lnTo>
                    <a:pt x="20255" y="29009"/>
                  </a:lnTo>
                  <a:lnTo>
                    <a:pt x="11788" y="5642"/>
                  </a:lnTo>
                  <a:lnTo>
                    <a:pt x="112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82"/>
            <p:cNvSpPr/>
            <p:nvPr>
              <p:custDataLst>
                <p:tags r:id="rId12"/>
              </p:custDataLst>
            </p:nvPr>
          </p:nvSpPr>
          <p:spPr>
            <a:xfrm>
              <a:off x="9994900" y="5105400"/>
              <a:ext cx="138017" cy="571501"/>
            </a:xfrm>
            <a:custGeom>
              <a:avLst/>
              <a:gdLst/>
              <a:ahLst/>
              <a:cxnLst/>
              <a:rect l="0" t="0" r="0" b="0"/>
              <a:pathLst>
                <a:path w="138017" h="57150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98647" y="2117"/>
                  </a:lnTo>
                  <a:lnTo>
                    <a:pt x="113220" y="35775"/>
                  </a:lnTo>
                  <a:lnTo>
                    <a:pt x="125815" y="79400"/>
                  </a:lnTo>
                  <a:lnTo>
                    <a:pt x="131148" y="110789"/>
                  </a:lnTo>
                  <a:lnTo>
                    <a:pt x="136115" y="145826"/>
                  </a:lnTo>
                  <a:lnTo>
                    <a:pt x="138016" y="184705"/>
                  </a:lnTo>
                  <a:lnTo>
                    <a:pt x="137872" y="226148"/>
                  </a:lnTo>
                  <a:lnTo>
                    <a:pt x="136364" y="269299"/>
                  </a:lnTo>
                  <a:lnTo>
                    <a:pt x="132538" y="309355"/>
                  </a:lnTo>
                  <a:lnTo>
                    <a:pt x="127164" y="347348"/>
                  </a:lnTo>
                  <a:lnTo>
                    <a:pt x="120759" y="383965"/>
                  </a:lnTo>
                  <a:lnTo>
                    <a:pt x="111551" y="416844"/>
                  </a:lnTo>
                  <a:lnTo>
                    <a:pt x="100473" y="447229"/>
                  </a:lnTo>
                  <a:lnTo>
                    <a:pt x="88148" y="475953"/>
                  </a:lnTo>
                  <a:lnTo>
                    <a:pt x="55640" y="519157"/>
                  </a:lnTo>
                  <a:lnTo>
                    <a:pt x="0" y="571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" name="SMARTInkShape-483"/>
          <p:cNvSpPr/>
          <p:nvPr>
            <p:custDataLst>
              <p:tags r:id="rId4"/>
            </p:custDataLst>
          </p:nvPr>
        </p:nvSpPr>
        <p:spPr>
          <a:xfrm>
            <a:off x="9039782" y="5810405"/>
            <a:ext cx="1240869" cy="120496"/>
          </a:xfrm>
          <a:custGeom>
            <a:avLst/>
            <a:gdLst/>
            <a:ahLst/>
            <a:cxnLst/>
            <a:rect l="0" t="0" r="0" b="0"/>
            <a:pathLst>
              <a:path w="1240869" h="120496">
                <a:moveTo>
                  <a:pt x="34368" y="12545"/>
                </a:moveTo>
                <a:lnTo>
                  <a:pt x="34368" y="12545"/>
                </a:lnTo>
                <a:lnTo>
                  <a:pt x="27626" y="5803"/>
                </a:lnTo>
                <a:lnTo>
                  <a:pt x="20553" y="2494"/>
                </a:lnTo>
                <a:lnTo>
                  <a:pt x="807" y="0"/>
                </a:lnTo>
                <a:lnTo>
                  <a:pt x="0" y="653"/>
                </a:lnTo>
                <a:lnTo>
                  <a:pt x="166" y="1795"/>
                </a:lnTo>
                <a:lnTo>
                  <a:pt x="983" y="3261"/>
                </a:lnTo>
                <a:lnTo>
                  <a:pt x="25730" y="12068"/>
                </a:lnTo>
                <a:lnTo>
                  <a:pt x="62044" y="17742"/>
                </a:lnTo>
                <a:lnTo>
                  <a:pt x="84568" y="20243"/>
                </a:lnTo>
                <a:lnTo>
                  <a:pt x="113696" y="22616"/>
                </a:lnTo>
                <a:lnTo>
                  <a:pt x="147225" y="24903"/>
                </a:lnTo>
                <a:lnTo>
                  <a:pt x="183689" y="27134"/>
                </a:lnTo>
                <a:lnTo>
                  <a:pt x="224932" y="29327"/>
                </a:lnTo>
                <a:lnTo>
                  <a:pt x="269360" y="31494"/>
                </a:lnTo>
                <a:lnTo>
                  <a:pt x="315912" y="33644"/>
                </a:lnTo>
                <a:lnTo>
                  <a:pt x="366703" y="35784"/>
                </a:lnTo>
                <a:lnTo>
                  <a:pt x="420320" y="37915"/>
                </a:lnTo>
                <a:lnTo>
                  <a:pt x="475819" y="40042"/>
                </a:lnTo>
                <a:lnTo>
                  <a:pt x="531869" y="41459"/>
                </a:lnTo>
                <a:lnTo>
                  <a:pt x="588285" y="42405"/>
                </a:lnTo>
                <a:lnTo>
                  <a:pt x="644946" y="43035"/>
                </a:lnTo>
                <a:lnTo>
                  <a:pt x="698242" y="44161"/>
                </a:lnTo>
                <a:lnTo>
                  <a:pt x="749296" y="45617"/>
                </a:lnTo>
                <a:lnTo>
                  <a:pt x="798853" y="47292"/>
                </a:lnTo>
                <a:lnTo>
                  <a:pt x="843887" y="49115"/>
                </a:lnTo>
                <a:lnTo>
                  <a:pt x="885903" y="51037"/>
                </a:lnTo>
                <a:lnTo>
                  <a:pt x="925907" y="53024"/>
                </a:lnTo>
                <a:lnTo>
                  <a:pt x="958927" y="54348"/>
                </a:lnTo>
                <a:lnTo>
                  <a:pt x="987290" y="55230"/>
                </a:lnTo>
                <a:lnTo>
                  <a:pt x="1030094" y="56210"/>
                </a:lnTo>
                <a:lnTo>
                  <a:pt x="1057678" y="56839"/>
                </a:lnTo>
                <a:lnTo>
                  <a:pt x="1016455" y="56965"/>
                </a:lnTo>
                <a:lnTo>
                  <a:pt x="990365" y="56269"/>
                </a:lnTo>
                <a:lnTo>
                  <a:pt x="958860" y="55099"/>
                </a:lnTo>
                <a:lnTo>
                  <a:pt x="923745" y="53614"/>
                </a:lnTo>
                <a:lnTo>
                  <a:pt x="881287" y="52625"/>
                </a:lnTo>
                <a:lnTo>
                  <a:pt x="833930" y="51965"/>
                </a:lnTo>
                <a:lnTo>
                  <a:pt x="783310" y="51525"/>
                </a:lnTo>
                <a:lnTo>
                  <a:pt x="730512" y="51937"/>
                </a:lnTo>
                <a:lnTo>
                  <a:pt x="676264" y="52917"/>
                </a:lnTo>
                <a:lnTo>
                  <a:pt x="621049" y="54276"/>
                </a:lnTo>
                <a:lnTo>
                  <a:pt x="567304" y="55888"/>
                </a:lnTo>
                <a:lnTo>
                  <a:pt x="514542" y="57668"/>
                </a:lnTo>
                <a:lnTo>
                  <a:pt x="462433" y="59561"/>
                </a:lnTo>
                <a:lnTo>
                  <a:pt x="414289" y="61527"/>
                </a:lnTo>
                <a:lnTo>
                  <a:pt x="368788" y="63545"/>
                </a:lnTo>
                <a:lnTo>
                  <a:pt x="325048" y="65594"/>
                </a:lnTo>
                <a:lnTo>
                  <a:pt x="288127" y="67666"/>
                </a:lnTo>
                <a:lnTo>
                  <a:pt x="255751" y="69754"/>
                </a:lnTo>
                <a:lnTo>
                  <a:pt x="226407" y="71851"/>
                </a:lnTo>
                <a:lnTo>
                  <a:pt x="188158" y="74180"/>
                </a:lnTo>
                <a:lnTo>
                  <a:pt x="156468" y="75677"/>
                </a:lnTo>
                <a:lnTo>
                  <a:pt x="183317" y="75972"/>
                </a:lnTo>
                <a:lnTo>
                  <a:pt x="230625" y="76012"/>
                </a:lnTo>
                <a:lnTo>
                  <a:pt x="267512" y="75318"/>
                </a:lnTo>
                <a:lnTo>
                  <a:pt x="311858" y="74149"/>
                </a:lnTo>
                <a:lnTo>
                  <a:pt x="361178" y="72664"/>
                </a:lnTo>
                <a:lnTo>
                  <a:pt x="418752" y="72380"/>
                </a:lnTo>
                <a:lnTo>
                  <a:pt x="481830" y="72896"/>
                </a:lnTo>
                <a:lnTo>
                  <a:pt x="548576" y="73946"/>
                </a:lnTo>
                <a:lnTo>
                  <a:pt x="617062" y="76762"/>
                </a:lnTo>
                <a:lnTo>
                  <a:pt x="686708" y="80756"/>
                </a:lnTo>
                <a:lnTo>
                  <a:pt x="757128" y="85536"/>
                </a:lnTo>
                <a:lnTo>
                  <a:pt x="823830" y="90133"/>
                </a:lnTo>
                <a:lnTo>
                  <a:pt x="888054" y="94609"/>
                </a:lnTo>
                <a:lnTo>
                  <a:pt x="950625" y="99004"/>
                </a:lnTo>
                <a:lnTo>
                  <a:pt x="1003628" y="103345"/>
                </a:lnTo>
                <a:lnTo>
                  <a:pt x="1050253" y="107650"/>
                </a:lnTo>
                <a:lnTo>
                  <a:pt x="1092625" y="111932"/>
                </a:lnTo>
                <a:lnTo>
                  <a:pt x="1127221" y="114786"/>
                </a:lnTo>
                <a:lnTo>
                  <a:pt x="1156637" y="116689"/>
                </a:lnTo>
                <a:lnTo>
                  <a:pt x="1200610" y="118804"/>
                </a:lnTo>
                <a:lnTo>
                  <a:pt x="1240868" y="12049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7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MARTInkShape-Group102"/>
          <p:cNvGrpSpPr/>
          <p:nvPr/>
        </p:nvGrpSpPr>
        <p:grpSpPr>
          <a:xfrm>
            <a:off x="1289050" y="647481"/>
            <a:ext cx="2633229" cy="590770"/>
            <a:chOff x="1289050" y="647481"/>
            <a:chExt cx="2633229" cy="590770"/>
          </a:xfrm>
        </p:grpSpPr>
        <p:sp>
          <p:nvSpPr>
            <p:cNvPr id="2" name="SMARTInkShape-484"/>
            <p:cNvSpPr/>
            <p:nvPr>
              <p:custDataLst>
                <p:tags r:id="rId244"/>
              </p:custDataLst>
            </p:nvPr>
          </p:nvSpPr>
          <p:spPr>
            <a:xfrm>
              <a:off x="3806341" y="747567"/>
              <a:ext cx="115938" cy="490684"/>
            </a:xfrm>
            <a:custGeom>
              <a:avLst/>
              <a:gdLst/>
              <a:ahLst/>
              <a:cxnLst/>
              <a:rect l="0" t="0" r="0" b="0"/>
              <a:pathLst>
                <a:path w="115938" h="490684">
                  <a:moveTo>
                    <a:pt x="3659" y="39833"/>
                  </a:moveTo>
                  <a:lnTo>
                    <a:pt x="3659" y="39833"/>
                  </a:lnTo>
                  <a:lnTo>
                    <a:pt x="2953" y="25330"/>
                  </a:lnTo>
                  <a:lnTo>
                    <a:pt x="0" y="13115"/>
                  </a:lnTo>
                  <a:lnTo>
                    <a:pt x="1563" y="7262"/>
                  </a:lnTo>
                  <a:lnTo>
                    <a:pt x="8372" y="2309"/>
                  </a:lnTo>
                  <a:lnTo>
                    <a:pt x="13151" y="0"/>
                  </a:lnTo>
                  <a:lnTo>
                    <a:pt x="19159" y="578"/>
                  </a:lnTo>
                  <a:lnTo>
                    <a:pt x="33361" y="6864"/>
                  </a:lnTo>
                  <a:lnTo>
                    <a:pt x="57223" y="39158"/>
                  </a:lnTo>
                  <a:lnTo>
                    <a:pt x="73797" y="78103"/>
                  </a:lnTo>
                  <a:lnTo>
                    <a:pt x="82167" y="101330"/>
                  </a:lnTo>
                  <a:lnTo>
                    <a:pt x="90570" y="127398"/>
                  </a:lnTo>
                  <a:lnTo>
                    <a:pt x="98994" y="155359"/>
                  </a:lnTo>
                  <a:lnTo>
                    <a:pt x="107432" y="184584"/>
                  </a:lnTo>
                  <a:lnTo>
                    <a:pt x="112352" y="213945"/>
                  </a:lnTo>
                  <a:lnTo>
                    <a:pt x="114927" y="243396"/>
                  </a:lnTo>
                  <a:lnTo>
                    <a:pt x="115937" y="272909"/>
                  </a:lnTo>
                  <a:lnTo>
                    <a:pt x="114494" y="300344"/>
                  </a:lnTo>
                  <a:lnTo>
                    <a:pt x="111416" y="326396"/>
                  </a:lnTo>
                  <a:lnTo>
                    <a:pt x="107247" y="351525"/>
                  </a:lnTo>
                  <a:lnTo>
                    <a:pt x="95089" y="398261"/>
                  </a:lnTo>
                  <a:lnTo>
                    <a:pt x="80983" y="438318"/>
                  </a:lnTo>
                  <a:lnTo>
                    <a:pt x="61847" y="473913"/>
                  </a:lnTo>
                  <a:lnTo>
                    <a:pt x="41759" y="490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85"/>
            <p:cNvSpPr/>
            <p:nvPr>
              <p:custDataLst>
                <p:tags r:id="rId245"/>
              </p:custDataLst>
            </p:nvPr>
          </p:nvSpPr>
          <p:spPr>
            <a:xfrm>
              <a:off x="3683000" y="789165"/>
              <a:ext cx="86366" cy="427640"/>
            </a:xfrm>
            <a:custGeom>
              <a:avLst/>
              <a:gdLst/>
              <a:ahLst/>
              <a:cxnLst/>
              <a:rect l="0" t="0" r="0" b="0"/>
              <a:pathLst>
                <a:path w="86366" h="427640">
                  <a:moveTo>
                    <a:pt x="0" y="10935"/>
                  </a:moveTo>
                  <a:lnTo>
                    <a:pt x="0" y="10935"/>
                  </a:lnTo>
                  <a:lnTo>
                    <a:pt x="6742" y="4193"/>
                  </a:lnTo>
                  <a:lnTo>
                    <a:pt x="13815" y="883"/>
                  </a:lnTo>
                  <a:lnTo>
                    <a:pt x="17676" y="0"/>
                  </a:lnTo>
                  <a:lnTo>
                    <a:pt x="25731" y="901"/>
                  </a:lnTo>
                  <a:lnTo>
                    <a:pt x="49141" y="10599"/>
                  </a:lnTo>
                  <a:lnTo>
                    <a:pt x="58999" y="21840"/>
                  </a:lnTo>
                  <a:lnTo>
                    <a:pt x="62617" y="28788"/>
                  </a:lnTo>
                  <a:lnTo>
                    <a:pt x="64754" y="47797"/>
                  </a:lnTo>
                  <a:lnTo>
                    <a:pt x="61235" y="72474"/>
                  </a:lnTo>
                  <a:lnTo>
                    <a:pt x="50264" y="104608"/>
                  </a:lnTo>
                  <a:lnTo>
                    <a:pt x="37862" y="138175"/>
                  </a:lnTo>
                  <a:lnTo>
                    <a:pt x="20861" y="181280"/>
                  </a:lnTo>
                  <a:lnTo>
                    <a:pt x="5845" y="214387"/>
                  </a:lnTo>
                  <a:lnTo>
                    <a:pt x="5308" y="219242"/>
                  </a:lnTo>
                  <a:lnTo>
                    <a:pt x="6361" y="223184"/>
                  </a:lnTo>
                  <a:lnTo>
                    <a:pt x="10589" y="228740"/>
                  </a:lnTo>
                  <a:lnTo>
                    <a:pt x="57480" y="258838"/>
                  </a:lnTo>
                  <a:lnTo>
                    <a:pt x="68586" y="267870"/>
                  </a:lnTo>
                  <a:lnTo>
                    <a:pt x="81464" y="290915"/>
                  </a:lnTo>
                  <a:lnTo>
                    <a:pt x="85595" y="304704"/>
                  </a:lnTo>
                  <a:lnTo>
                    <a:pt x="86365" y="342301"/>
                  </a:lnTo>
                  <a:lnTo>
                    <a:pt x="82347" y="389136"/>
                  </a:lnTo>
                  <a:lnTo>
                    <a:pt x="76924" y="412899"/>
                  </a:lnTo>
                  <a:lnTo>
                    <a:pt x="70407" y="421949"/>
                  </a:lnTo>
                  <a:lnTo>
                    <a:pt x="62807" y="426441"/>
                  </a:lnTo>
                  <a:lnTo>
                    <a:pt x="58804" y="427639"/>
                  </a:lnTo>
                  <a:lnTo>
                    <a:pt x="54725" y="427026"/>
                  </a:lnTo>
                  <a:lnTo>
                    <a:pt x="46429" y="422583"/>
                  </a:lnTo>
                  <a:lnTo>
                    <a:pt x="25400" y="385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86"/>
            <p:cNvSpPr/>
            <p:nvPr>
              <p:custDataLst>
                <p:tags r:id="rId246"/>
              </p:custDataLst>
            </p:nvPr>
          </p:nvSpPr>
          <p:spPr>
            <a:xfrm>
              <a:off x="3524250" y="1087069"/>
              <a:ext cx="101601" cy="132132"/>
            </a:xfrm>
            <a:custGeom>
              <a:avLst/>
              <a:gdLst/>
              <a:ahLst/>
              <a:cxnLst/>
              <a:rect l="0" t="0" r="0" b="0"/>
              <a:pathLst>
                <a:path w="101601" h="132132">
                  <a:moveTo>
                    <a:pt x="0" y="43231"/>
                  </a:moveTo>
                  <a:lnTo>
                    <a:pt x="0" y="43231"/>
                  </a:lnTo>
                  <a:lnTo>
                    <a:pt x="0" y="39860"/>
                  </a:lnTo>
                  <a:lnTo>
                    <a:pt x="705" y="38867"/>
                  </a:lnTo>
                  <a:lnTo>
                    <a:pt x="1881" y="38205"/>
                  </a:lnTo>
                  <a:lnTo>
                    <a:pt x="3371" y="37764"/>
                  </a:lnTo>
                  <a:lnTo>
                    <a:pt x="5069" y="38175"/>
                  </a:lnTo>
                  <a:lnTo>
                    <a:pt x="8838" y="40513"/>
                  </a:lnTo>
                  <a:lnTo>
                    <a:pt x="10983" y="47668"/>
                  </a:lnTo>
                  <a:lnTo>
                    <a:pt x="11768" y="84999"/>
                  </a:lnTo>
                  <a:lnTo>
                    <a:pt x="5748" y="113675"/>
                  </a:lnTo>
                  <a:lnTo>
                    <a:pt x="1135" y="123390"/>
                  </a:lnTo>
                  <a:lnTo>
                    <a:pt x="505" y="119074"/>
                  </a:lnTo>
                  <a:lnTo>
                    <a:pt x="2031" y="102862"/>
                  </a:lnTo>
                  <a:lnTo>
                    <a:pt x="12239" y="55245"/>
                  </a:lnTo>
                  <a:lnTo>
                    <a:pt x="23774" y="19901"/>
                  </a:lnTo>
                  <a:lnTo>
                    <a:pt x="33849" y="6286"/>
                  </a:lnTo>
                  <a:lnTo>
                    <a:pt x="39500" y="1668"/>
                  </a:lnTo>
                  <a:lnTo>
                    <a:pt x="45383" y="0"/>
                  </a:lnTo>
                  <a:lnTo>
                    <a:pt x="57565" y="1910"/>
                  </a:lnTo>
                  <a:lnTo>
                    <a:pt x="63071" y="7922"/>
                  </a:lnTo>
                  <a:lnTo>
                    <a:pt x="82047" y="51178"/>
                  </a:lnTo>
                  <a:lnTo>
                    <a:pt x="96013" y="93954"/>
                  </a:lnTo>
                  <a:lnTo>
                    <a:pt x="101600" y="1321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87"/>
            <p:cNvSpPr/>
            <p:nvPr>
              <p:custDataLst>
                <p:tags r:id="rId247"/>
              </p:custDataLst>
            </p:nvPr>
          </p:nvSpPr>
          <p:spPr>
            <a:xfrm>
              <a:off x="3321050" y="855578"/>
              <a:ext cx="196851" cy="357273"/>
            </a:xfrm>
            <a:custGeom>
              <a:avLst/>
              <a:gdLst/>
              <a:ahLst/>
              <a:cxnLst/>
              <a:rect l="0" t="0" r="0" b="0"/>
              <a:pathLst>
                <a:path w="196851" h="357273">
                  <a:moveTo>
                    <a:pt x="196850" y="8022"/>
                  </a:moveTo>
                  <a:lnTo>
                    <a:pt x="196850" y="8022"/>
                  </a:lnTo>
                  <a:lnTo>
                    <a:pt x="190108" y="1280"/>
                  </a:lnTo>
                  <a:lnTo>
                    <a:pt x="186711" y="0"/>
                  </a:lnTo>
                  <a:lnTo>
                    <a:pt x="179173" y="458"/>
                  </a:lnTo>
                  <a:lnTo>
                    <a:pt x="169238" y="10540"/>
                  </a:lnTo>
                  <a:lnTo>
                    <a:pt x="142242" y="55870"/>
                  </a:lnTo>
                  <a:lnTo>
                    <a:pt x="126248" y="94199"/>
                  </a:lnTo>
                  <a:lnTo>
                    <a:pt x="107616" y="139456"/>
                  </a:lnTo>
                  <a:lnTo>
                    <a:pt x="95733" y="163378"/>
                  </a:lnTo>
                  <a:lnTo>
                    <a:pt x="82872" y="187793"/>
                  </a:lnTo>
                  <a:lnTo>
                    <a:pt x="59174" y="233735"/>
                  </a:lnTo>
                  <a:lnTo>
                    <a:pt x="38294" y="275555"/>
                  </a:lnTo>
                  <a:lnTo>
                    <a:pt x="21958" y="310605"/>
                  </a:lnTo>
                  <a:lnTo>
                    <a:pt x="0" y="357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88"/>
            <p:cNvSpPr/>
            <p:nvPr>
              <p:custDataLst>
                <p:tags r:id="rId248"/>
              </p:custDataLst>
            </p:nvPr>
          </p:nvSpPr>
          <p:spPr>
            <a:xfrm>
              <a:off x="3308350" y="864744"/>
              <a:ext cx="196851" cy="297307"/>
            </a:xfrm>
            <a:custGeom>
              <a:avLst/>
              <a:gdLst/>
              <a:ahLst/>
              <a:cxnLst/>
              <a:rect l="0" t="0" r="0" b="0"/>
              <a:pathLst>
                <a:path w="196851" h="2973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2" y="4648"/>
                  </a:lnTo>
                  <a:lnTo>
                    <a:pt x="3371" y="2718"/>
                  </a:lnTo>
                  <a:lnTo>
                    <a:pt x="10670" y="572"/>
                  </a:lnTo>
                  <a:lnTo>
                    <a:pt x="15580" y="0"/>
                  </a:lnTo>
                  <a:lnTo>
                    <a:pt x="28561" y="6890"/>
                  </a:lnTo>
                  <a:lnTo>
                    <a:pt x="45855" y="23593"/>
                  </a:lnTo>
                  <a:lnTo>
                    <a:pt x="70004" y="54536"/>
                  </a:lnTo>
                  <a:lnTo>
                    <a:pt x="95318" y="93688"/>
                  </a:lnTo>
                  <a:lnTo>
                    <a:pt x="119974" y="136959"/>
                  </a:lnTo>
                  <a:lnTo>
                    <a:pt x="142692" y="182061"/>
                  </a:lnTo>
                  <a:lnTo>
                    <a:pt x="162667" y="220451"/>
                  </a:lnTo>
                  <a:lnTo>
                    <a:pt x="184134" y="262304"/>
                  </a:lnTo>
                  <a:lnTo>
                    <a:pt x="196850" y="2973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89"/>
            <p:cNvSpPr/>
            <p:nvPr>
              <p:custDataLst>
                <p:tags r:id="rId249"/>
              </p:custDataLst>
            </p:nvPr>
          </p:nvSpPr>
          <p:spPr>
            <a:xfrm>
              <a:off x="3213100" y="1092200"/>
              <a:ext cx="22422" cy="63501"/>
            </a:xfrm>
            <a:custGeom>
              <a:avLst/>
              <a:gdLst/>
              <a:ahLst/>
              <a:cxnLst/>
              <a:rect l="0" t="0" r="0" b="0"/>
              <a:pathLst>
                <a:path w="22422" h="63501">
                  <a:moveTo>
                    <a:pt x="19050" y="0"/>
                  </a:moveTo>
                  <a:lnTo>
                    <a:pt x="19050" y="0"/>
                  </a:lnTo>
                  <a:lnTo>
                    <a:pt x="22421" y="6742"/>
                  </a:lnTo>
                  <a:lnTo>
                    <a:pt x="22194" y="15696"/>
                  </a:lnTo>
                  <a:lnTo>
                    <a:pt x="18331" y="2814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90"/>
            <p:cNvSpPr/>
            <p:nvPr>
              <p:custDataLst>
                <p:tags r:id="rId250"/>
              </p:custDataLst>
            </p:nvPr>
          </p:nvSpPr>
          <p:spPr>
            <a:xfrm>
              <a:off x="2997200" y="1092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91"/>
            <p:cNvSpPr/>
            <p:nvPr>
              <p:custDataLst>
                <p:tags r:id="rId251"/>
              </p:custDataLst>
            </p:nvPr>
          </p:nvSpPr>
          <p:spPr>
            <a:xfrm>
              <a:off x="2901950" y="11049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92"/>
            <p:cNvSpPr/>
            <p:nvPr>
              <p:custDataLst>
                <p:tags r:id="rId252"/>
              </p:custDataLst>
            </p:nvPr>
          </p:nvSpPr>
          <p:spPr>
            <a:xfrm>
              <a:off x="2679700" y="1136650"/>
              <a:ext cx="76201" cy="3659"/>
            </a:xfrm>
            <a:custGeom>
              <a:avLst/>
              <a:gdLst/>
              <a:ahLst/>
              <a:cxnLst/>
              <a:rect l="0" t="0" r="0" b="0"/>
              <a:pathLst>
                <a:path w="76201" h="3659">
                  <a:moveTo>
                    <a:pt x="0" y="0"/>
                  </a:moveTo>
                  <a:lnTo>
                    <a:pt x="0" y="0"/>
                  </a:lnTo>
                  <a:lnTo>
                    <a:pt x="33569" y="1881"/>
                  </a:lnTo>
                  <a:lnTo>
                    <a:pt x="45964" y="365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93"/>
            <p:cNvSpPr/>
            <p:nvPr>
              <p:custDataLst>
                <p:tags r:id="rId253"/>
              </p:custDataLst>
            </p:nvPr>
          </p:nvSpPr>
          <p:spPr>
            <a:xfrm>
              <a:off x="2463800" y="1085850"/>
              <a:ext cx="82551" cy="95251"/>
            </a:xfrm>
            <a:custGeom>
              <a:avLst/>
              <a:gdLst/>
              <a:ahLst/>
              <a:cxnLst/>
              <a:rect l="0" t="0" r="0" b="0"/>
              <a:pathLst>
                <a:path w="82551" h="95251">
                  <a:moveTo>
                    <a:pt x="82550" y="0"/>
                  </a:moveTo>
                  <a:lnTo>
                    <a:pt x="82550" y="0"/>
                  </a:lnTo>
                  <a:lnTo>
                    <a:pt x="43175" y="43033"/>
                  </a:lnTo>
                  <a:lnTo>
                    <a:pt x="15793" y="7145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94"/>
            <p:cNvSpPr/>
            <p:nvPr>
              <p:custDataLst>
                <p:tags r:id="rId254"/>
              </p:custDataLst>
            </p:nvPr>
          </p:nvSpPr>
          <p:spPr>
            <a:xfrm>
              <a:off x="2368550" y="10414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9329" y="3934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95"/>
            <p:cNvSpPr/>
            <p:nvPr>
              <p:custDataLst>
                <p:tags r:id="rId255"/>
              </p:custDataLst>
            </p:nvPr>
          </p:nvSpPr>
          <p:spPr>
            <a:xfrm>
              <a:off x="2190750" y="846188"/>
              <a:ext cx="146051" cy="315863"/>
            </a:xfrm>
            <a:custGeom>
              <a:avLst/>
              <a:gdLst/>
              <a:ahLst/>
              <a:cxnLst/>
              <a:rect l="0" t="0" r="0" b="0"/>
              <a:pathLst>
                <a:path w="146051" h="315863">
                  <a:moveTo>
                    <a:pt x="146050" y="36462"/>
                  </a:moveTo>
                  <a:lnTo>
                    <a:pt x="146050" y="36462"/>
                  </a:lnTo>
                  <a:lnTo>
                    <a:pt x="128752" y="9744"/>
                  </a:lnTo>
                  <a:lnTo>
                    <a:pt x="121664" y="3891"/>
                  </a:lnTo>
                  <a:lnTo>
                    <a:pt x="113810" y="819"/>
                  </a:lnTo>
                  <a:lnTo>
                    <a:pt x="109740" y="0"/>
                  </a:lnTo>
                  <a:lnTo>
                    <a:pt x="105616" y="1571"/>
                  </a:lnTo>
                  <a:lnTo>
                    <a:pt x="97270" y="8960"/>
                  </a:lnTo>
                  <a:lnTo>
                    <a:pt x="75345" y="53346"/>
                  </a:lnTo>
                  <a:lnTo>
                    <a:pt x="63120" y="88651"/>
                  </a:lnTo>
                  <a:lnTo>
                    <a:pt x="50631" y="129742"/>
                  </a:lnTo>
                  <a:lnTo>
                    <a:pt x="38730" y="172464"/>
                  </a:lnTo>
                  <a:lnTo>
                    <a:pt x="28738" y="212619"/>
                  </a:lnTo>
                  <a:lnTo>
                    <a:pt x="19592" y="247869"/>
                  </a:lnTo>
                  <a:lnTo>
                    <a:pt x="8392" y="287955"/>
                  </a:lnTo>
                  <a:lnTo>
                    <a:pt x="0" y="3158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96"/>
            <p:cNvSpPr/>
            <p:nvPr>
              <p:custDataLst>
                <p:tags r:id="rId256"/>
              </p:custDataLst>
            </p:nvPr>
          </p:nvSpPr>
          <p:spPr>
            <a:xfrm>
              <a:off x="2159000" y="885342"/>
              <a:ext cx="190501" cy="200509"/>
            </a:xfrm>
            <a:custGeom>
              <a:avLst/>
              <a:gdLst/>
              <a:ahLst/>
              <a:cxnLst/>
              <a:rect l="0" t="0" r="0" b="0"/>
              <a:pathLst>
                <a:path w="190501" h="2005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12209" y="6408"/>
                  </a:lnTo>
                  <a:lnTo>
                    <a:pt x="49542" y="40927"/>
                  </a:lnTo>
                  <a:lnTo>
                    <a:pt x="96256" y="87298"/>
                  </a:lnTo>
                  <a:lnTo>
                    <a:pt x="130277" y="124631"/>
                  </a:lnTo>
                  <a:lnTo>
                    <a:pt x="162533" y="168691"/>
                  </a:lnTo>
                  <a:lnTo>
                    <a:pt x="181343" y="193596"/>
                  </a:lnTo>
                  <a:lnTo>
                    <a:pt x="190500" y="200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97"/>
            <p:cNvSpPr/>
            <p:nvPr>
              <p:custDataLst>
                <p:tags r:id="rId257"/>
              </p:custDataLst>
            </p:nvPr>
          </p:nvSpPr>
          <p:spPr>
            <a:xfrm>
              <a:off x="1973610" y="759247"/>
              <a:ext cx="147291" cy="428992"/>
            </a:xfrm>
            <a:custGeom>
              <a:avLst/>
              <a:gdLst/>
              <a:ahLst/>
              <a:cxnLst/>
              <a:rect l="0" t="0" r="0" b="0"/>
              <a:pathLst>
                <a:path w="147291" h="428992">
                  <a:moveTo>
                    <a:pt x="90140" y="53553"/>
                  </a:moveTo>
                  <a:lnTo>
                    <a:pt x="90140" y="53553"/>
                  </a:lnTo>
                  <a:lnTo>
                    <a:pt x="90845" y="43414"/>
                  </a:lnTo>
                  <a:lnTo>
                    <a:pt x="97979" y="17237"/>
                  </a:lnTo>
                  <a:lnTo>
                    <a:pt x="99600" y="14525"/>
                  </a:lnTo>
                  <a:lnTo>
                    <a:pt x="99974" y="12012"/>
                  </a:lnTo>
                  <a:lnTo>
                    <a:pt x="99518" y="9631"/>
                  </a:lnTo>
                  <a:lnTo>
                    <a:pt x="98509" y="7339"/>
                  </a:lnTo>
                  <a:lnTo>
                    <a:pt x="89861" y="2910"/>
                  </a:lnTo>
                  <a:lnTo>
                    <a:pt x="77316" y="0"/>
                  </a:lnTo>
                  <a:lnTo>
                    <a:pt x="56942" y="3035"/>
                  </a:lnTo>
                  <a:lnTo>
                    <a:pt x="38932" y="8993"/>
                  </a:lnTo>
                  <a:lnTo>
                    <a:pt x="22931" y="20108"/>
                  </a:lnTo>
                  <a:lnTo>
                    <a:pt x="10175" y="34455"/>
                  </a:lnTo>
                  <a:lnTo>
                    <a:pt x="2154" y="50239"/>
                  </a:lnTo>
                  <a:lnTo>
                    <a:pt x="0" y="64780"/>
                  </a:lnTo>
                  <a:lnTo>
                    <a:pt x="2100" y="79004"/>
                  </a:lnTo>
                  <a:lnTo>
                    <a:pt x="7737" y="94733"/>
                  </a:lnTo>
                  <a:lnTo>
                    <a:pt x="16827" y="107368"/>
                  </a:lnTo>
                  <a:lnTo>
                    <a:pt x="64227" y="144599"/>
                  </a:lnTo>
                  <a:lnTo>
                    <a:pt x="79329" y="160340"/>
                  </a:lnTo>
                  <a:lnTo>
                    <a:pt x="88392" y="176744"/>
                  </a:lnTo>
                  <a:lnTo>
                    <a:pt x="89128" y="193441"/>
                  </a:lnTo>
                  <a:lnTo>
                    <a:pt x="84046" y="210270"/>
                  </a:lnTo>
                  <a:lnTo>
                    <a:pt x="68579" y="234906"/>
                  </a:lnTo>
                  <a:lnTo>
                    <a:pt x="54217" y="249160"/>
                  </a:lnTo>
                  <a:lnTo>
                    <a:pt x="38426" y="256906"/>
                  </a:lnTo>
                  <a:lnTo>
                    <a:pt x="23411" y="259643"/>
                  </a:lnTo>
                  <a:lnTo>
                    <a:pt x="12035" y="258508"/>
                  </a:lnTo>
                  <a:lnTo>
                    <a:pt x="1067" y="253902"/>
                  </a:lnTo>
                  <a:lnTo>
                    <a:pt x="419" y="252030"/>
                  </a:lnTo>
                  <a:lnTo>
                    <a:pt x="1399" y="250077"/>
                  </a:lnTo>
                  <a:lnTo>
                    <a:pt x="3462" y="248069"/>
                  </a:lnTo>
                  <a:lnTo>
                    <a:pt x="11400" y="245838"/>
                  </a:lnTo>
                  <a:lnTo>
                    <a:pt x="21983" y="245552"/>
                  </a:lnTo>
                  <a:lnTo>
                    <a:pt x="33742" y="247777"/>
                  </a:lnTo>
                  <a:lnTo>
                    <a:pt x="44143" y="254880"/>
                  </a:lnTo>
                  <a:lnTo>
                    <a:pt x="48892" y="259738"/>
                  </a:lnTo>
                  <a:lnTo>
                    <a:pt x="58947" y="283429"/>
                  </a:lnTo>
                  <a:lnTo>
                    <a:pt x="58526" y="328815"/>
                  </a:lnTo>
                  <a:lnTo>
                    <a:pt x="54275" y="368102"/>
                  </a:lnTo>
                  <a:lnTo>
                    <a:pt x="54363" y="405852"/>
                  </a:lnTo>
                  <a:lnTo>
                    <a:pt x="55705" y="413303"/>
                  </a:lnTo>
                  <a:lnTo>
                    <a:pt x="58717" y="418975"/>
                  </a:lnTo>
                  <a:lnTo>
                    <a:pt x="67707" y="427159"/>
                  </a:lnTo>
                  <a:lnTo>
                    <a:pt x="73068" y="428918"/>
                  </a:lnTo>
                  <a:lnTo>
                    <a:pt x="84669" y="428991"/>
                  </a:lnTo>
                  <a:lnTo>
                    <a:pt x="130806" y="405128"/>
                  </a:lnTo>
                  <a:lnTo>
                    <a:pt x="147290" y="3964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98"/>
            <p:cNvSpPr/>
            <p:nvPr>
              <p:custDataLst>
                <p:tags r:id="rId258"/>
              </p:custDataLst>
            </p:nvPr>
          </p:nvSpPr>
          <p:spPr>
            <a:xfrm>
              <a:off x="1765129" y="819150"/>
              <a:ext cx="133522" cy="381001"/>
            </a:xfrm>
            <a:custGeom>
              <a:avLst/>
              <a:gdLst/>
              <a:ahLst/>
              <a:cxnLst/>
              <a:rect l="0" t="0" r="0" b="0"/>
              <a:pathLst>
                <a:path w="133522" h="381001">
                  <a:moveTo>
                    <a:pt x="38271" y="0"/>
                  </a:moveTo>
                  <a:lnTo>
                    <a:pt x="38271" y="0"/>
                  </a:lnTo>
                  <a:lnTo>
                    <a:pt x="25101" y="30104"/>
                  </a:lnTo>
                  <a:lnTo>
                    <a:pt x="14674" y="53936"/>
                  </a:lnTo>
                  <a:lnTo>
                    <a:pt x="7723" y="83229"/>
                  </a:lnTo>
                  <a:lnTo>
                    <a:pt x="3089" y="116164"/>
                  </a:lnTo>
                  <a:lnTo>
                    <a:pt x="0" y="151526"/>
                  </a:lnTo>
                  <a:lnTo>
                    <a:pt x="57" y="183567"/>
                  </a:lnTo>
                  <a:lnTo>
                    <a:pt x="2211" y="213395"/>
                  </a:lnTo>
                  <a:lnTo>
                    <a:pt x="5765" y="241747"/>
                  </a:lnTo>
                  <a:lnTo>
                    <a:pt x="19120" y="286419"/>
                  </a:lnTo>
                  <a:lnTo>
                    <a:pt x="38226" y="321325"/>
                  </a:lnTo>
                  <a:lnTo>
                    <a:pt x="63181" y="348598"/>
                  </a:lnTo>
                  <a:lnTo>
                    <a:pt x="90734" y="364953"/>
                  </a:lnTo>
                  <a:lnTo>
                    <a:pt x="133521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99"/>
            <p:cNvSpPr/>
            <p:nvPr>
              <p:custDataLst>
                <p:tags r:id="rId259"/>
              </p:custDataLst>
            </p:nvPr>
          </p:nvSpPr>
          <p:spPr>
            <a:xfrm>
              <a:off x="1480694" y="876300"/>
              <a:ext cx="163957" cy="283557"/>
            </a:xfrm>
            <a:custGeom>
              <a:avLst/>
              <a:gdLst/>
              <a:ahLst/>
              <a:cxnLst/>
              <a:rect l="0" t="0" r="0" b="0"/>
              <a:pathLst>
                <a:path w="163957" h="283557">
                  <a:moveTo>
                    <a:pt x="11556" y="133350"/>
                  </a:moveTo>
                  <a:lnTo>
                    <a:pt x="11556" y="133350"/>
                  </a:lnTo>
                  <a:lnTo>
                    <a:pt x="0" y="121794"/>
                  </a:lnTo>
                  <a:lnTo>
                    <a:pt x="3127" y="119277"/>
                  </a:lnTo>
                  <a:lnTo>
                    <a:pt x="5937" y="117618"/>
                  </a:lnTo>
                  <a:lnTo>
                    <a:pt x="26746" y="118654"/>
                  </a:lnTo>
                  <a:lnTo>
                    <a:pt x="58625" y="130172"/>
                  </a:lnTo>
                  <a:lnTo>
                    <a:pt x="91511" y="153732"/>
                  </a:lnTo>
                  <a:lnTo>
                    <a:pt x="120227" y="189797"/>
                  </a:lnTo>
                  <a:lnTo>
                    <a:pt x="130410" y="215588"/>
                  </a:lnTo>
                  <a:lnTo>
                    <a:pt x="133524" y="240456"/>
                  </a:lnTo>
                  <a:lnTo>
                    <a:pt x="130205" y="263267"/>
                  </a:lnTo>
                  <a:lnTo>
                    <a:pt x="124026" y="277639"/>
                  </a:lnTo>
                  <a:lnTo>
                    <a:pt x="120403" y="282459"/>
                  </a:lnTo>
                  <a:lnTo>
                    <a:pt x="115870" y="283556"/>
                  </a:lnTo>
                  <a:lnTo>
                    <a:pt x="110732" y="282171"/>
                  </a:lnTo>
                  <a:lnTo>
                    <a:pt x="105190" y="279131"/>
                  </a:lnTo>
                  <a:lnTo>
                    <a:pt x="87277" y="247884"/>
                  </a:lnTo>
                  <a:lnTo>
                    <a:pt x="78606" y="203539"/>
                  </a:lnTo>
                  <a:lnTo>
                    <a:pt x="75306" y="175909"/>
                  </a:lnTo>
                  <a:lnTo>
                    <a:pt x="75223" y="148317"/>
                  </a:lnTo>
                  <a:lnTo>
                    <a:pt x="77284" y="120750"/>
                  </a:lnTo>
                  <a:lnTo>
                    <a:pt x="80775" y="93200"/>
                  </a:lnTo>
                  <a:lnTo>
                    <a:pt x="92179" y="53182"/>
                  </a:lnTo>
                  <a:lnTo>
                    <a:pt x="106655" y="26458"/>
                  </a:lnTo>
                  <a:lnTo>
                    <a:pt x="122496" y="12230"/>
                  </a:lnTo>
                  <a:lnTo>
                    <a:pt x="138944" y="5435"/>
                  </a:lnTo>
                  <a:lnTo>
                    <a:pt x="1639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00"/>
            <p:cNvSpPr/>
            <p:nvPr>
              <p:custDataLst>
                <p:tags r:id="rId260"/>
              </p:custDataLst>
            </p:nvPr>
          </p:nvSpPr>
          <p:spPr>
            <a:xfrm>
              <a:off x="1289050" y="647481"/>
              <a:ext cx="119800" cy="537083"/>
            </a:xfrm>
            <a:custGeom>
              <a:avLst/>
              <a:gdLst/>
              <a:ahLst/>
              <a:cxnLst/>
              <a:rect l="0" t="0" r="0" b="0"/>
              <a:pathLst>
                <a:path w="119800" h="537083">
                  <a:moveTo>
                    <a:pt x="63500" y="139919"/>
                  </a:moveTo>
                  <a:lnTo>
                    <a:pt x="63500" y="139919"/>
                  </a:lnTo>
                  <a:lnTo>
                    <a:pt x="51566" y="126104"/>
                  </a:lnTo>
                  <a:lnTo>
                    <a:pt x="46559" y="116070"/>
                  </a:lnTo>
                  <a:lnTo>
                    <a:pt x="44867" y="109730"/>
                  </a:lnTo>
                  <a:lnTo>
                    <a:pt x="48896" y="125803"/>
                  </a:lnTo>
                  <a:lnTo>
                    <a:pt x="50941" y="158785"/>
                  </a:lnTo>
                  <a:lnTo>
                    <a:pt x="53920" y="192989"/>
                  </a:lnTo>
                  <a:lnTo>
                    <a:pt x="59478" y="237354"/>
                  </a:lnTo>
                  <a:lnTo>
                    <a:pt x="62935" y="262026"/>
                  </a:lnTo>
                  <a:lnTo>
                    <a:pt x="66651" y="289057"/>
                  </a:lnTo>
                  <a:lnTo>
                    <a:pt x="70540" y="317661"/>
                  </a:lnTo>
                  <a:lnTo>
                    <a:pt x="74543" y="347314"/>
                  </a:lnTo>
                  <a:lnTo>
                    <a:pt x="78623" y="375549"/>
                  </a:lnTo>
                  <a:lnTo>
                    <a:pt x="82754" y="402839"/>
                  </a:lnTo>
                  <a:lnTo>
                    <a:pt x="86920" y="429499"/>
                  </a:lnTo>
                  <a:lnTo>
                    <a:pt x="93429" y="472292"/>
                  </a:lnTo>
                  <a:lnTo>
                    <a:pt x="101060" y="516624"/>
                  </a:lnTo>
                  <a:lnTo>
                    <a:pt x="106589" y="537082"/>
                  </a:lnTo>
                  <a:lnTo>
                    <a:pt x="97100" y="491881"/>
                  </a:lnTo>
                  <a:lnTo>
                    <a:pt x="86195" y="445219"/>
                  </a:lnTo>
                  <a:lnTo>
                    <a:pt x="79335" y="414008"/>
                  </a:lnTo>
                  <a:lnTo>
                    <a:pt x="71940" y="379795"/>
                  </a:lnTo>
                  <a:lnTo>
                    <a:pt x="64188" y="343581"/>
                  </a:lnTo>
                  <a:lnTo>
                    <a:pt x="56198" y="306032"/>
                  </a:lnTo>
                  <a:lnTo>
                    <a:pt x="48048" y="267595"/>
                  </a:lnTo>
                  <a:lnTo>
                    <a:pt x="41910" y="232092"/>
                  </a:lnTo>
                  <a:lnTo>
                    <a:pt x="37112" y="198545"/>
                  </a:lnTo>
                  <a:lnTo>
                    <a:pt x="33208" y="166303"/>
                  </a:lnTo>
                  <a:lnTo>
                    <a:pt x="30605" y="137753"/>
                  </a:lnTo>
                  <a:lnTo>
                    <a:pt x="28870" y="111664"/>
                  </a:lnTo>
                  <a:lnTo>
                    <a:pt x="29059" y="66683"/>
                  </a:lnTo>
                  <a:lnTo>
                    <a:pt x="41065" y="20382"/>
                  </a:lnTo>
                  <a:lnTo>
                    <a:pt x="52118" y="3066"/>
                  </a:lnTo>
                  <a:lnTo>
                    <a:pt x="58734" y="0"/>
                  </a:lnTo>
                  <a:lnTo>
                    <a:pt x="65967" y="73"/>
                  </a:lnTo>
                  <a:lnTo>
                    <a:pt x="73612" y="2238"/>
                  </a:lnTo>
                  <a:lnTo>
                    <a:pt x="87749" y="19696"/>
                  </a:lnTo>
                  <a:lnTo>
                    <a:pt x="107609" y="66903"/>
                  </a:lnTo>
                  <a:lnTo>
                    <a:pt x="117676" y="105351"/>
                  </a:lnTo>
                  <a:lnTo>
                    <a:pt x="119799" y="138902"/>
                  </a:lnTo>
                  <a:lnTo>
                    <a:pt x="110285" y="185557"/>
                  </a:lnTo>
                  <a:lnTo>
                    <a:pt x="90689" y="223918"/>
                  </a:lnTo>
                  <a:lnTo>
                    <a:pt x="69469" y="240987"/>
                  </a:lnTo>
                  <a:lnTo>
                    <a:pt x="56896" y="247514"/>
                  </a:lnTo>
                  <a:lnTo>
                    <a:pt x="33519" y="251004"/>
                  </a:lnTo>
                  <a:lnTo>
                    <a:pt x="0" y="247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03"/>
          <p:cNvGrpSpPr/>
          <p:nvPr/>
        </p:nvGrpSpPr>
        <p:grpSpPr>
          <a:xfrm>
            <a:off x="4168248" y="712867"/>
            <a:ext cx="283103" cy="455272"/>
            <a:chOff x="4168248" y="712867"/>
            <a:chExt cx="283103" cy="455272"/>
          </a:xfrm>
        </p:grpSpPr>
        <p:sp>
          <p:nvSpPr>
            <p:cNvPr id="20" name="SMARTInkShape-501"/>
            <p:cNvSpPr/>
            <p:nvPr>
              <p:custDataLst>
                <p:tags r:id="rId240"/>
              </p:custDataLst>
            </p:nvPr>
          </p:nvSpPr>
          <p:spPr>
            <a:xfrm>
              <a:off x="4182634" y="908050"/>
              <a:ext cx="234215" cy="18542"/>
            </a:xfrm>
            <a:custGeom>
              <a:avLst/>
              <a:gdLst/>
              <a:ahLst/>
              <a:cxnLst/>
              <a:rect l="0" t="0" r="0" b="0"/>
              <a:pathLst>
                <a:path w="234215" h="18542">
                  <a:moveTo>
                    <a:pt x="21066" y="6350"/>
                  </a:moveTo>
                  <a:lnTo>
                    <a:pt x="21066" y="6350"/>
                  </a:lnTo>
                  <a:lnTo>
                    <a:pt x="51" y="6350"/>
                  </a:lnTo>
                  <a:lnTo>
                    <a:pt x="0" y="7055"/>
                  </a:lnTo>
                  <a:lnTo>
                    <a:pt x="3707" y="9721"/>
                  </a:lnTo>
                  <a:lnTo>
                    <a:pt x="39979" y="16476"/>
                  </a:lnTo>
                  <a:lnTo>
                    <a:pt x="71099" y="17906"/>
                  </a:lnTo>
                  <a:lnTo>
                    <a:pt x="106098" y="18541"/>
                  </a:lnTo>
                  <a:lnTo>
                    <a:pt x="141408" y="18118"/>
                  </a:lnTo>
                  <a:lnTo>
                    <a:pt x="186936" y="13913"/>
                  </a:lnTo>
                  <a:lnTo>
                    <a:pt x="234214" y="6686"/>
                  </a:lnTo>
                  <a:lnTo>
                    <a:pt x="230099" y="4618"/>
                  </a:lnTo>
                  <a:lnTo>
                    <a:pt x="21791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02"/>
            <p:cNvSpPr/>
            <p:nvPr>
              <p:custDataLst>
                <p:tags r:id="rId241"/>
              </p:custDataLst>
            </p:nvPr>
          </p:nvSpPr>
          <p:spPr>
            <a:xfrm>
              <a:off x="4286250" y="712867"/>
              <a:ext cx="37707" cy="220584"/>
            </a:xfrm>
            <a:custGeom>
              <a:avLst/>
              <a:gdLst/>
              <a:ahLst/>
              <a:cxnLst/>
              <a:rect l="0" t="0" r="0" b="0"/>
              <a:pathLst>
                <a:path w="37707" h="220584">
                  <a:moveTo>
                    <a:pt x="0" y="23733"/>
                  </a:moveTo>
                  <a:lnTo>
                    <a:pt x="0" y="23733"/>
                  </a:lnTo>
                  <a:lnTo>
                    <a:pt x="705" y="9936"/>
                  </a:lnTo>
                  <a:lnTo>
                    <a:pt x="3371" y="3960"/>
                  </a:lnTo>
                  <a:lnTo>
                    <a:pt x="5069" y="2084"/>
                  </a:lnTo>
                  <a:lnTo>
                    <a:pt x="8838" y="0"/>
                  </a:lnTo>
                  <a:lnTo>
                    <a:pt x="11537" y="1561"/>
                  </a:lnTo>
                  <a:lnTo>
                    <a:pt x="18298" y="8940"/>
                  </a:lnTo>
                  <a:lnTo>
                    <a:pt x="29066" y="56272"/>
                  </a:lnTo>
                  <a:lnTo>
                    <a:pt x="35109" y="103538"/>
                  </a:lnTo>
                  <a:lnTo>
                    <a:pt x="36771" y="136578"/>
                  </a:lnTo>
                  <a:lnTo>
                    <a:pt x="37706" y="176799"/>
                  </a:lnTo>
                  <a:lnTo>
                    <a:pt x="31750" y="220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03"/>
            <p:cNvSpPr/>
            <p:nvPr>
              <p:custDataLst>
                <p:tags r:id="rId242"/>
              </p:custDataLst>
            </p:nvPr>
          </p:nvSpPr>
          <p:spPr>
            <a:xfrm>
              <a:off x="4168248" y="1149350"/>
              <a:ext cx="225953" cy="18789"/>
            </a:xfrm>
            <a:custGeom>
              <a:avLst/>
              <a:gdLst/>
              <a:ahLst/>
              <a:cxnLst/>
              <a:rect l="0" t="0" r="0" b="0"/>
              <a:pathLst>
                <a:path w="225953" h="18789">
                  <a:moveTo>
                    <a:pt x="16402" y="12700"/>
                  </a:moveTo>
                  <a:lnTo>
                    <a:pt x="16402" y="12700"/>
                  </a:lnTo>
                  <a:lnTo>
                    <a:pt x="0" y="18167"/>
                  </a:lnTo>
                  <a:lnTo>
                    <a:pt x="8249" y="18788"/>
                  </a:lnTo>
                  <a:lnTo>
                    <a:pt x="50984" y="13929"/>
                  </a:lnTo>
                  <a:lnTo>
                    <a:pt x="97517" y="8203"/>
                  </a:lnTo>
                  <a:lnTo>
                    <a:pt x="132887" y="4116"/>
                  </a:lnTo>
                  <a:lnTo>
                    <a:pt x="178386" y="1220"/>
                  </a:lnTo>
                  <a:lnTo>
                    <a:pt x="2259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04"/>
            <p:cNvSpPr/>
            <p:nvPr>
              <p:custDataLst>
                <p:tags r:id="rId243"/>
              </p:custDataLst>
            </p:nvPr>
          </p:nvSpPr>
          <p:spPr>
            <a:xfrm>
              <a:off x="4184650" y="1022350"/>
              <a:ext cx="266701" cy="12701"/>
            </a:xfrm>
            <a:custGeom>
              <a:avLst/>
              <a:gdLst/>
              <a:ahLst/>
              <a:cxnLst/>
              <a:rect l="0" t="0" r="0" b="0"/>
              <a:pathLst>
                <a:path w="266701" h="12701">
                  <a:moveTo>
                    <a:pt x="0" y="0"/>
                  </a:moveTo>
                  <a:lnTo>
                    <a:pt x="0" y="0"/>
                  </a:lnTo>
                  <a:lnTo>
                    <a:pt x="40182" y="1881"/>
                  </a:lnTo>
                  <a:lnTo>
                    <a:pt x="71481" y="5070"/>
                  </a:lnTo>
                  <a:lnTo>
                    <a:pt x="111262" y="8838"/>
                  </a:lnTo>
                  <a:lnTo>
                    <a:pt x="152931" y="10984"/>
                  </a:lnTo>
                  <a:lnTo>
                    <a:pt x="192853" y="11937"/>
                  </a:lnTo>
                  <a:lnTo>
                    <a:pt x="239567" y="12474"/>
                  </a:lnTo>
                  <a:lnTo>
                    <a:pt x="2667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04"/>
          <p:cNvGrpSpPr/>
          <p:nvPr/>
        </p:nvGrpSpPr>
        <p:grpSpPr>
          <a:xfrm>
            <a:off x="4826715" y="640267"/>
            <a:ext cx="551736" cy="1137734"/>
            <a:chOff x="4826715" y="640267"/>
            <a:chExt cx="551736" cy="1137734"/>
          </a:xfrm>
        </p:grpSpPr>
        <p:sp>
          <p:nvSpPr>
            <p:cNvPr id="25" name="SMARTInkShape-505"/>
            <p:cNvSpPr/>
            <p:nvPr>
              <p:custDataLst>
                <p:tags r:id="rId231"/>
              </p:custDataLst>
            </p:nvPr>
          </p:nvSpPr>
          <p:spPr>
            <a:xfrm>
              <a:off x="5080000" y="640267"/>
              <a:ext cx="247651" cy="242384"/>
            </a:xfrm>
            <a:custGeom>
              <a:avLst/>
              <a:gdLst/>
              <a:ahLst/>
              <a:cxnLst/>
              <a:rect l="0" t="0" r="0" b="0"/>
              <a:pathLst>
                <a:path w="247651" h="242384">
                  <a:moveTo>
                    <a:pt x="0" y="115383"/>
                  </a:moveTo>
                  <a:lnTo>
                    <a:pt x="0" y="115383"/>
                  </a:lnTo>
                  <a:lnTo>
                    <a:pt x="0" y="109916"/>
                  </a:lnTo>
                  <a:lnTo>
                    <a:pt x="6742" y="119407"/>
                  </a:lnTo>
                  <a:lnTo>
                    <a:pt x="16592" y="156787"/>
                  </a:lnTo>
                  <a:lnTo>
                    <a:pt x="25333" y="199291"/>
                  </a:lnTo>
                  <a:lnTo>
                    <a:pt x="31187" y="224367"/>
                  </a:lnTo>
                  <a:lnTo>
                    <a:pt x="31374" y="224022"/>
                  </a:lnTo>
                  <a:lnTo>
                    <a:pt x="36726" y="183242"/>
                  </a:lnTo>
                  <a:lnTo>
                    <a:pt x="38901" y="151187"/>
                  </a:lnTo>
                  <a:lnTo>
                    <a:pt x="44570" y="108718"/>
                  </a:lnTo>
                  <a:lnTo>
                    <a:pt x="53675" y="67265"/>
                  </a:lnTo>
                  <a:lnTo>
                    <a:pt x="68821" y="21398"/>
                  </a:lnTo>
                  <a:lnTo>
                    <a:pt x="73397" y="12510"/>
                  </a:lnTo>
                  <a:lnTo>
                    <a:pt x="78565" y="6584"/>
                  </a:lnTo>
                  <a:lnTo>
                    <a:pt x="89951" y="0"/>
                  </a:lnTo>
                  <a:lnTo>
                    <a:pt x="95951" y="361"/>
                  </a:lnTo>
                  <a:lnTo>
                    <a:pt x="108261" y="6407"/>
                  </a:lnTo>
                  <a:lnTo>
                    <a:pt x="133834" y="38565"/>
                  </a:lnTo>
                  <a:lnTo>
                    <a:pt x="157012" y="83842"/>
                  </a:lnTo>
                  <a:lnTo>
                    <a:pt x="170677" y="116417"/>
                  </a:lnTo>
                  <a:lnTo>
                    <a:pt x="188389" y="162726"/>
                  </a:lnTo>
                  <a:lnTo>
                    <a:pt x="210388" y="209558"/>
                  </a:lnTo>
                  <a:lnTo>
                    <a:pt x="247650" y="242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06"/>
            <p:cNvSpPr/>
            <p:nvPr>
              <p:custDataLst>
                <p:tags r:id="rId232"/>
              </p:custDataLst>
            </p:nvPr>
          </p:nvSpPr>
          <p:spPr>
            <a:xfrm>
              <a:off x="5346700" y="16129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12700" y="0"/>
                  </a:moveTo>
                  <a:lnTo>
                    <a:pt x="12700" y="0"/>
                  </a:lnTo>
                  <a:lnTo>
                    <a:pt x="5792" y="46139"/>
                  </a:lnTo>
                  <a:lnTo>
                    <a:pt x="1716" y="89400"/>
                  </a:lnTo>
                  <a:lnTo>
                    <a:pt x="508" y="129735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07"/>
            <p:cNvSpPr/>
            <p:nvPr>
              <p:custDataLst>
                <p:tags r:id="rId233"/>
              </p:custDataLst>
            </p:nvPr>
          </p:nvSpPr>
          <p:spPr>
            <a:xfrm>
              <a:off x="5029200" y="1739900"/>
              <a:ext cx="171451" cy="25401"/>
            </a:xfrm>
            <a:custGeom>
              <a:avLst/>
              <a:gdLst/>
              <a:ahLst/>
              <a:cxnLst/>
              <a:rect l="0" t="0" r="0" b="0"/>
              <a:pathLst>
                <a:path w="171451" h="25401">
                  <a:moveTo>
                    <a:pt x="0" y="25400"/>
                  </a:moveTo>
                  <a:lnTo>
                    <a:pt x="0" y="25400"/>
                  </a:lnTo>
                  <a:lnTo>
                    <a:pt x="44762" y="19625"/>
                  </a:lnTo>
                  <a:lnTo>
                    <a:pt x="78691" y="13190"/>
                  </a:lnTo>
                  <a:lnTo>
                    <a:pt x="115407" y="750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08"/>
            <p:cNvSpPr/>
            <p:nvPr>
              <p:custDataLst>
                <p:tags r:id="rId234"/>
              </p:custDataLst>
            </p:nvPr>
          </p:nvSpPr>
          <p:spPr>
            <a:xfrm>
              <a:off x="5048250" y="1667206"/>
              <a:ext cx="158751" cy="21895"/>
            </a:xfrm>
            <a:custGeom>
              <a:avLst/>
              <a:gdLst/>
              <a:ahLst/>
              <a:cxnLst/>
              <a:rect l="0" t="0" r="0" b="0"/>
              <a:pathLst>
                <a:path w="158751" h="21895">
                  <a:moveTo>
                    <a:pt x="0" y="21894"/>
                  </a:moveTo>
                  <a:lnTo>
                    <a:pt x="0" y="21894"/>
                  </a:lnTo>
                  <a:lnTo>
                    <a:pt x="0" y="18523"/>
                  </a:lnTo>
                  <a:lnTo>
                    <a:pt x="1881" y="14986"/>
                  </a:lnTo>
                  <a:lnTo>
                    <a:pt x="3371" y="13055"/>
                  </a:lnTo>
                  <a:lnTo>
                    <a:pt x="41954" y="4887"/>
                  </a:lnTo>
                  <a:lnTo>
                    <a:pt x="85652" y="0"/>
                  </a:lnTo>
                  <a:lnTo>
                    <a:pt x="123920" y="2393"/>
                  </a:lnTo>
                  <a:lnTo>
                    <a:pt x="158750" y="91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09"/>
            <p:cNvSpPr/>
            <p:nvPr>
              <p:custDataLst>
                <p:tags r:id="rId235"/>
              </p:custDataLst>
            </p:nvPr>
          </p:nvSpPr>
          <p:spPr>
            <a:xfrm>
              <a:off x="4870450" y="1480956"/>
              <a:ext cx="90696" cy="65358"/>
            </a:xfrm>
            <a:custGeom>
              <a:avLst/>
              <a:gdLst/>
              <a:ahLst/>
              <a:cxnLst/>
              <a:rect l="0" t="0" r="0" b="0"/>
              <a:pathLst>
                <a:path w="90696" h="65358">
                  <a:moveTo>
                    <a:pt x="76200" y="17644"/>
                  </a:moveTo>
                  <a:lnTo>
                    <a:pt x="76200" y="17644"/>
                  </a:lnTo>
                  <a:lnTo>
                    <a:pt x="67472" y="8210"/>
                  </a:lnTo>
                  <a:lnTo>
                    <a:pt x="63971" y="1757"/>
                  </a:lnTo>
                  <a:lnTo>
                    <a:pt x="60652" y="0"/>
                  </a:lnTo>
                  <a:lnTo>
                    <a:pt x="59484" y="942"/>
                  </a:lnTo>
                  <a:lnTo>
                    <a:pt x="54087" y="19765"/>
                  </a:lnTo>
                  <a:lnTo>
                    <a:pt x="55145" y="40693"/>
                  </a:lnTo>
                  <a:lnTo>
                    <a:pt x="60022" y="52818"/>
                  </a:lnTo>
                  <a:lnTo>
                    <a:pt x="63298" y="58027"/>
                  </a:lnTo>
                  <a:lnTo>
                    <a:pt x="70701" y="63814"/>
                  </a:lnTo>
                  <a:lnTo>
                    <a:pt x="74650" y="65357"/>
                  </a:lnTo>
                  <a:lnTo>
                    <a:pt x="77989" y="64975"/>
                  </a:lnTo>
                  <a:lnTo>
                    <a:pt x="80920" y="63309"/>
                  </a:lnTo>
                  <a:lnTo>
                    <a:pt x="83580" y="60787"/>
                  </a:lnTo>
                  <a:lnTo>
                    <a:pt x="90695" y="47125"/>
                  </a:lnTo>
                  <a:lnTo>
                    <a:pt x="89463" y="33804"/>
                  </a:lnTo>
                  <a:lnTo>
                    <a:pt x="83505" y="19887"/>
                  </a:lnTo>
                  <a:lnTo>
                    <a:pt x="73802" y="8999"/>
                  </a:lnTo>
                  <a:lnTo>
                    <a:pt x="58671" y="3218"/>
                  </a:lnTo>
                  <a:lnTo>
                    <a:pt x="41598" y="2060"/>
                  </a:lnTo>
                  <a:lnTo>
                    <a:pt x="26955" y="6249"/>
                  </a:lnTo>
                  <a:lnTo>
                    <a:pt x="15273" y="14696"/>
                  </a:lnTo>
                  <a:lnTo>
                    <a:pt x="0" y="30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10"/>
            <p:cNvSpPr/>
            <p:nvPr>
              <p:custDataLst>
                <p:tags r:id="rId236"/>
              </p:custDataLst>
            </p:nvPr>
          </p:nvSpPr>
          <p:spPr>
            <a:xfrm>
              <a:off x="4914900" y="16002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12700" y="0"/>
                  </a:moveTo>
                  <a:lnTo>
                    <a:pt x="12700" y="0"/>
                  </a:lnTo>
                  <a:lnTo>
                    <a:pt x="12700" y="47010"/>
                  </a:lnTo>
                  <a:lnTo>
                    <a:pt x="11995" y="86758"/>
                  </a:lnTo>
                  <a:lnTo>
                    <a:pt x="7674" y="130627"/>
                  </a:lnTo>
                  <a:lnTo>
                    <a:pt x="4861" y="152299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11"/>
            <p:cNvSpPr/>
            <p:nvPr>
              <p:custDataLst>
                <p:tags r:id="rId237"/>
              </p:custDataLst>
            </p:nvPr>
          </p:nvSpPr>
          <p:spPr>
            <a:xfrm>
              <a:off x="4826715" y="952826"/>
              <a:ext cx="551736" cy="75875"/>
            </a:xfrm>
            <a:custGeom>
              <a:avLst/>
              <a:gdLst/>
              <a:ahLst/>
              <a:cxnLst/>
              <a:rect l="0" t="0" r="0" b="0"/>
              <a:pathLst>
                <a:path w="551736" h="75875">
                  <a:moveTo>
                    <a:pt x="37385" y="75874"/>
                  </a:moveTo>
                  <a:lnTo>
                    <a:pt x="37385" y="75874"/>
                  </a:lnTo>
                  <a:lnTo>
                    <a:pt x="17812" y="67146"/>
                  </a:lnTo>
                  <a:lnTo>
                    <a:pt x="1952" y="63645"/>
                  </a:lnTo>
                  <a:lnTo>
                    <a:pt x="358" y="62077"/>
                  </a:lnTo>
                  <a:lnTo>
                    <a:pt x="0" y="60326"/>
                  </a:lnTo>
                  <a:lnTo>
                    <a:pt x="16352" y="51120"/>
                  </a:lnTo>
                  <a:lnTo>
                    <a:pt x="63766" y="39455"/>
                  </a:lnTo>
                  <a:lnTo>
                    <a:pt x="86722" y="35367"/>
                  </a:lnTo>
                  <a:lnTo>
                    <a:pt x="112609" y="31230"/>
                  </a:lnTo>
                  <a:lnTo>
                    <a:pt x="140452" y="27061"/>
                  </a:lnTo>
                  <a:lnTo>
                    <a:pt x="173123" y="22871"/>
                  </a:lnTo>
                  <a:lnTo>
                    <a:pt x="209016" y="18667"/>
                  </a:lnTo>
                  <a:lnTo>
                    <a:pt x="247056" y="14452"/>
                  </a:lnTo>
                  <a:lnTo>
                    <a:pt x="285116" y="11643"/>
                  </a:lnTo>
                  <a:lnTo>
                    <a:pt x="323188" y="9770"/>
                  </a:lnTo>
                  <a:lnTo>
                    <a:pt x="361271" y="8521"/>
                  </a:lnTo>
                  <a:lnTo>
                    <a:pt x="393714" y="6983"/>
                  </a:lnTo>
                  <a:lnTo>
                    <a:pt x="422399" y="5252"/>
                  </a:lnTo>
                  <a:lnTo>
                    <a:pt x="469558" y="2153"/>
                  </a:lnTo>
                  <a:lnTo>
                    <a:pt x="513824" y="409"/>
                  </a:lnTo>
                  <a:lnTo>
                    <a:pt x="530417" y="0"/>
                  </a:lnTo>
                  <a:lnTo>
                    <a:pt x="536112" y="1303"/>
                  </a:lnTo>
                  <a:lnTo>
                    <a:pt x="551735" y="123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12"/>
            <p:cNvSpPr/>
            <p:nvPr>
              <p:custDataLst>
                <p:tags r:id="rId238"/>
              </p:custDataLst>
            </p:nvPr>
          </p:nvSpPr>
          <p:spPr>
            <a:xfrm>
              <a:off x="5238750" y="988118"/>
              <a:ext cx="19051" cy="288233"/>
            </a:xfrm>
            <a:custGeom>
              <a:avLst/>
              <a:gdLst/>
              <a:ahLst/>
              <a:cxnLst/>
              <a:rect l="0" t="0" r="0" b="0"/>
              <a:pathLst>
                <a:path w="19051" h="288233">
                  <a:moveTo>
                    <a:pt x="0" y="15182"/>
                  </a:moveTo>
                  <a:lnTo>
                    <a:pt x="0" y="15182"/>
                  </a:lnTo>
                  <a:lnTo>
                    <a:pt x="5026" y="3249"/>
                  </a:lnTo>
                  <a:lnTo>
                    <a:pt x="5762" y="0"/>
                  </a:lnTo>
                  <a:lnTo>
                    <a:pt x="5958" y="122"/>
                  </a:lnTo>
                  <a:lnTo>
                    <a:pt x="6298" y="36116"/>
                  </a:lnTo>
                  <a:lnTo>
                    <a:pt x="6328" y="72229"/>
                  </a:lnTo>
                  <a:lnTo>
                    <a:pt x="8222" y="116030"/>
                  </a:lnTo>
                  <a:lnTo>
                    <a:pt x="10710" y="161604"/>
                  </a:lnTo>
                  <a:lnTo>
                    <a:pt x="11816" y="203025"/>
                  </a:lnTo>
                  <a:lnTo>
                    <a:pt x="12307" y="236957"/>
                  </a:lnTo>
                  <a:lnTo>
                    <a:pt x="15994" y="279750"/>
                  </a:lnTo>
                  <a:lnTo>
                    <a:pt x="17691" y="286108"/>
                  </a:lnTo>
                  <a:lnTo>
                    <a:pt x="19050" y="2882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13"/>
            <p:cNvSpPr/>
            <p:nvPr>
              <p:custDataLst>
                <p:tags r:id="rId239"/>
              </p:custDataLst>
            </p:nvPr>
          </p:nvSpPr>
          <p:spPr>
            <a:xfrm>
              <a:off x="5028256" y="991744"/>
              <a:ext cx="89845" cy="349706"/>
            </a:xfrm>
            <a:custGeom>
              <a:avLst/>
              <a:gdLst/>
              <a:ahLst/>
              <a:cxnLst/>
              <a:rect l="0" t="0" r="0" b="0"/>
              <a:pathLst>
                <a:path w="89845" h="349706">
                  <a:moveTo>
                    <a:pt x="89844" y="11556"/>
                  </a:moveTo>
                  <a:lnTo>
                    <a:pt x="89844" y="11556"/>
                  </a:lnTo>
                  <a:lnTo>
                    <a:pt x="89844" y="0"/>
                  </a:lnTo>
                  <a:lnTo>
                    <a:pt x="86473" y="36859"/>
                  </a:lnTo>
                  <a:lnTo>
                    <a:pt x="79174" y="73602"/>
                  </a:lnTo>
                  <a:lnTo>
                    <a:pt x="67462" y="120271"/>
                  </a:lnTo>
                  <a:lnTo>
                    <a:pt x="59401" y="147533"/>
                  </a:lnTo>
                  <a:lnTo>
                    <a:pt x="50498" y="176290"/>
                  </a:lnTo>
                  <a:lnTo>
                    <a:pt x="42447" y="203223"/>
                  </a:lnTo>
                  <a:lnTo>
                    <a:pt x="34963" y="228940"/>
                  </a:lnTo>
                  <a:lnTo>
                    <a:pt x="21708" y="275388"/>
                  </a:lnTo>
                  <a:lnTo>
                    <a:pt x="11113" y="312494"/>
                  </a:lnTo>
                  <a:lnTo>
                    <a:pt x="0" y="348388"/>
                  </a:lnTo>
                  <a:lnTo>
                    <a:pt x="1020" y="349705"/>
                  </a:lnTo>
                  <a:lnTo>
                    <a:pt x="7294" y="3481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05"/>
          <p:cNvGrpSpPr/>
          <p:nvPr/>
        </p:nvGrpSpPr>
        <p:grpSpPr>
          <a:xfrm>
            <a:off x="5880100" y="802009"/>
            <a:ext cx="393701" cy="669675"/>
            <a:chOff x="5880100" y="802009"/>
            <a:chExt cx="393701" cy="669675"/>
          </a:xfrm>
        </p:grpSpPr>
        <p:sp>
          <p:nvSpPr>
            <p:cNvPr id="35" name="SMARTInkShape-514"/>
            <p:cNvSpPr/>
            <p:nvPr>
              <p:custDataLst>
                <p:tags r:id="rId229"/>
              </p:custDataLst>
            </p:nvPr>
          </p:nvSpPr>
          <p:spPr>
            <a:xfrm>
              <a:off x="6108010" y="1060450"/>
              <a:ext cx="165791" cy="332877"/>
            </a:xfrm>
            <a:custGeom>
              <a:avLst/>
              <a:gdLst/>
              <a:ahLst/>
              <a:cxnLst/>
              <a:rect l="0" t="0" r="0" b="0"/>
              <a:pathLst>
                <a:path w="165791" h="332877">
                  <a:moveTo>
                    <a:pt x="19740" y="165100"/>
                  </a:moveTo>
                  <a:lnTo>
                    <a:pt x="19740" y="165100"/>
                  </a:lnTo>
                  <a:lnTo>
                    <a:pt x="195" y="121789"/>
                  </a:lnTo>
                  <a:lnTo>
                    <a:pt x="0" y="111514"/>
                  </a:lnTo>
                  <a:lnTo>
                    <a:pt x="3052" y="108915"/>
                  </a:lnTo>
                  <a:lnTo>
                    <a:pt x="13969" y="107908"/>
                  </a:lnTo>
                  <a:lnTo>
                    <a:pt x="39354" y="118051"/>
                  </a:lnTo>
                  <a:lnTo>
                    <a:pt x="69217" y="151316"/>
                  </a:lnTo>
                  <a:lnTo>
                    <a:pt x="86180" y="186726"/>
                  </a:lnTo>
                  <a:lnTo>
                    <a:pt x="99362" y="226922"/>
                  </a:lnTo>
                  <a:lnTo>
                    <a:pt x="107575" y="265954"/>
                  </a:lnTo>
                  <a:lnTo>
                    <a:pt x="106051" y="310145"/>
                  </a:lnTo>
                  <a:lnTo>
                    <a:pt x="100032" y="332097"/>
                  </a:lnTo>
                  <a:lnTo>
                    <a:pt x="96552" y="332876"/>
                  </a:lnTo>
                  <a:lnTo>
                    <a:pt x="92115" y="330573"/>
                  </a:lnTo>
                  <a:lnTo>
                    <a:pt x="87039" y="326215"/>
                  </a:lnTo>
                  <a:lnTo>
                    <a:pt x="73155" y="293114"/>
                  </a:lnTo>
                  <a:lnTo>
                    <a:pt x="66294" y="250217"/>
                  </a:lnTo>
                  <a:lnTo>
                    <a:pt x="63475" y="223962"/>
                  </a:lnTo>
                  <a:lnTo>
                    <a:pt x="63714" y="196580"/>
                  </a:lnTo>
                  <a:lnTo>
                    <a:pt x="65989" y="168448"/>
                  </a:lnTo>
                  <a:lnTo>
                    <a:pt x="69623" y="139815"/>
                  </a:lnTo>
                  <a:lnTo>
                    <a:pt x="79304" y="96712"/>
                  </a:lnTo>
                  <a:lnTo>
                    <a:pt x="92075" y="64855"/>
                  </a:lnTo>
                  <a:lnTo>
                    <a:pt x="109509" y="41289"/>
                  </a:lnTo>
                  <a:lnTo>
                    <a:pt x="16579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15"/>
            <p:cNvSpPr/>
            <p:nvPr>
              <p:custDataLst>
                <p:tags r:id="rId230"/>
              </p:custDataLst>
            </p:nvPr>
          </p:nvSpPr>
          <p:spPr>
            <a:xfrm>
              <a:off x="5880100" y="802009"/>
              <a:ext cx="158022" cy="669675"/>
            </a:xfrm>
            <a:custGeom>
              <a:avLst/>
              <a:gdLst/>
              <a:ahLst/>
              <a:cxnLst/>
              <a:rect l="0" t="0" r="0" b="0"/>
              <a:pathLst>
                <a:path w="158022" h="669675">
                  <a:moveTo>
                    <a:pt x="19050" y="258441"/>
                  </a:moveTo>
                  <a:lnTo>
                    <a:pt x="19050" y="258441"/>
                  </a:lnTo>
                  <a:lnTo>
                    <a:pt x="14024" y="303631"/>
                  </a:lnTo>
                  <a:lnTo>
                    <a:pt x="13288" y="332853"/>
                  </a:lnTo>
                  <a:lnTo>
                    <a:pt x="12962" y="374063"/>
                  </a:lnTo>
                  <a:lnTo>
                    <a:pt x="14698" y="420601"/>
                  </a:lnTo>
                  <a:lnTo>
                    <a:pt x="16149" y="444864"/>
                  </a:lnTo>
                  <a:lnTo>
                    <a:pt x="17821" y="470917"/>
                  </a:lnTo>
                  <a:lnTo>
                    <a:pt x="19641" y="498164"/>
                  </a:lnTo>
                  <a:lnTo>
                    <a:pt x="21561" y="526206"/>
                  </a:lnTo>
                  <a:lnTo>
                    <a:pt x="22840" y="552662"/>
                  </a:lnTo>
                  <a:lnTo>
                    <a:pt x="23693" y="578061"/>
                  </a:lnTo>
                  <a:lnTo>
                    <a:pt x="24642" y="622039"/>
                  </a:lnTo>
                  <a:lnTo>
                    <a:pt x="25250" y="665741"/>
                  </a:lnTo>
                  <a:lnTo>
                    <a:pt x="25300" y="669674"/>
                  </a:lnTo>
                  <a:lnTo>
                    <a:pt x="25387" y="634442"/>
                  </a:lnTo>
                  <a:lnTo>
                    <a:pt x="24689" y="597002"/>
                  </a:lnTo>
                  <a:lnTo>
                    <a:pt x="23514" y="570226"/>
                  </a:lnTo>
                  <a:lnTo>
                    <a:pt x="22026" y="540381"/>
                  </a:lnTo>
                  <a:lnTo>
                    <a:pt x="20329" y="504962"/>
                  </a:lnTo>
                  <a:lnTo>
                    <a:pt x="18491" y="465827"/>
                  </a:lnTo>
                  <a:lnTo>
                    <a:pt x="16561" y="424215"/>
                  </a:lnTo>
                  <a:lnTo>
                    <a:pt x="15980" y="380246"/>
                  </a:lnTo>
                  <a:lnTo>
                    <a:pt x="16297" y="334705"/>
                  </a:lnTo>
                  <a:lnTo>
                    <a:pt x="17215" y="288117"/>
                  </a:lnTo>
                  <a:lnTo>
                    <a:pt x="18532" y="244359"/>
                  </a:lnTo>
                  <a:lnTo>
                    <a:pt x="20115" y="202486"/>
                  </a:lnTo>
                  <a:lnTo>
                    <a:pt x="21877" y="161871"/>
                  </a:lnTo>
                  <a:lnTo>
                    <a:pt x="25873" y="127739"/>
                  </a:lnTo>
                  <a:lnTo>
                    <a:pt x="31360" y="97928"/>
                  </a:lnTo>
                  <a:lnTo>
                    <a:pt x="37840" y="70999"/>
                  </a:lnTo>
                  <a:lnTo>
                    <a:pt x="52566" y="33552"/>
                  </a:lnTo>
                  <a:lnTo>
                    <a:pt x="60444" y="19615"/>
                  </a:lnTo>
                  <a:lnTo>
                    <a:pt x="69224" y="10324"/>
                  </a:lnTo>
                  <a:lnTo>
                    <a:pt x="88386" y="0"/>
                  </a:lnTo>
                  <a:lnTo>
                    <a:pt x="98435" y="1480"/>
                  </a:lnTo>
                  <a:lnTo>
                    <a:pt x="119008" y="14414"/>
                  </a:lnTo>
                  <a:lnTo>
                    <a:pt x="136148" y="45562"/>
                  </a:lnTo>
                  <a:lnTo>
                    <a:pt x="149409" y="89039"/>
                  </a:lnTo>
                  <a:lnTo>
                    <a:pt x="153934" y="114462"/>
                  </a:lnTo>
                  <a:lnTo>
                    <a:pt x="157657" y="141288"/>
                  </a:lnTo>
                  <a:lnTo>
                    <a:pt x="158021" y="167639"/>
                  </a:lnTo>
                  <a:lnTo>
                    <a:pt x="156147" y="193673"/>
                  </a:lnTo>
                  <a:lnTo>
                    <a:pt x="152782" y="219496"/>
                  </a:lnTo>
                  <a:lnTo>
                    <a:pt x="137753" y="263239"/>
                  </a:lnTo>
                  <a:lnTo>
                    <a:pt x="116257" y="300085"/>
                  </a:lnTo>
                  <a:lnTo>
                    <a:pt x="90240" y="330572"/>
                  </a:lnTo>
                  <a:lnTo>
                    <a:pt x="64095" y="346943"/>
                  </a:lnTo>
                  <a:lnTo>
                    <a:pt x="39776" y="352809"/>
                  </a:lnTo>
                  <a:lnTo>
                    <a:pt x="0" y="3473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06"/>
          <p:cNvGrpSpPr/>
          <p:nvPr/>
        </p:nvGrpSpPr>
        <p:grpSpPr>
          <a:xfrm>
            <a:off x="6501223" y="935272"/>
            <a:ext cx="921078" cy="582379"/>
            <a:chOff x="6501223" y="935272"/>
            <a:chExt cx="921078" cy="582379"/>
          </a:xfrm>
        </p:grpSpPr>
        <p:sp>
          <p:nvSpPr>
            <p:cNvPr id="38" name="SMARTInkShape-516"/>
            <p:cNvSpPr/>
            <p:nvPr>
              <p:custDataLst>
                <p:tags r:id="rId223"/>
              </p:custDataLst>
            </p:nvPr>
          </p:nvSpPr>
          <p:spPr>
            <a:xfrm>
              <a:off x="7283450" y="939800"/>
              <a:ext cx="138851" cy="577851"/>
            </a:xfrm>
            <a:custGeom>
              <a:avLst/>
              <a:gdLst/>
              <a:ahLst/>
              <a:cxnLst/>
              <a:rect l="0" t="0" r="0" b="0"/>
              <a:pathLst>
                <a:path w="138851" h="577851">
                  <a:moveTo>
                    <a:pt x="12700" y="0"/>
                  </a:moveTo>
                  <a:lnTo>
                    <a:pt x="12700" y="0"/>
                  </a:lnTo>
                  <a:lnTo>
                    <a:pt x="19441" y="6742"/>
                  </a:lnTo>
                  <a:lnTo>
                    <a:pt x="40489" y="44645"/>
                  </a:lnTo>
                  <a:lnTo>
                    <a:pt x="52393" y="67863"/>
                  </a:lnTo>
                  <a:lnTo>
                    <a:pt x="66678" y="96042"/>
                  </a:lnTo>
                  <a:lnTo>
                    <a:pt x="82552" y="127528"/>
                  </a:lnTo>
                  <a:lnTo>
                    <a:pt x="96662" y="161924"/>
                  </a:lnTo>
                  <a:lnTo>
                    <a:pt x="109597" y="198261"/>
                  </a:lnTo>
                  <a:lnTo>
                    <a:pt x="121748" y="235890"/>
                  </a:lnTo>
                  <a:lnTo>
                    <a:pt x="129849" y="272266"/>
                  </a:lnTo>
                  <a:lnTo>
                    <a:pt x="135248" y="307805"/>
                  </a:lnTo>
                  <a:lnTo>
                    <a:pt x="138850" y="342787"/>
                  </a:lnTo>
                  <a:lnTo>
                    <a:pt x="138427" y="375985"/>
                  </a:lnTo>
                  <a:lnTo>
                    <a:pt x="135324" y="407996"/>
                  </a:lnTo>
                  <a:lnTo>
                    <a:pt x="130432" y="439214"/>
                  </a:lnTo>
                  <a:lnTo>
                    <a:pt x="121527" y="466376"/>
                  </a:lnTo>
                  <a:lnTo>
                    <a:pt x="96581" y="513489"/>
                  </a:lnTo>
                  <a:lnTo>
                    <a:pt x="61034" y="544307"/>
                  </a:lnTo>
                  <a:lnTo>
                    <a:pt x="0" y="577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17"/>
            <p:cNvSpPr/>
            <p:nvPr>
              <p:custDataLst>
                <p:tags r:id="rId224"/>
              </p:custDataLst>
            </p:nvPr>
          </p:nvSpPr>
          <p:spPr>
            <a:xfrm>
              <a:off x="7107352" y="1117600"/>
              <a:ext cx="75576" cy="107098"/>
            </a:xfrm>
            <a:custGeom>
              <a:avLst/>
              <a:gdLst/>
              <a:ahLst/>
              <a:cxnLst/>
              <a:rect l="0" t="0" r="0" b="0"/>
              <a:pathLst>
                <a:path w="75576" h="107098">
                  <a:moveTo>
                    <a:pt x="49098" y="6350"/>
                  </a:moveTo>
                  <a:lnTo>
                    <a:pt x="49098" y="6350"/>
                  </a:lnTo>
                  <a:lnTo>
                    <a:pt x="35614" y="6350"/>
                  </a:lnTo>
                  <a:lnTo>
                    <a:pt x="17115" y="13092"/>
                  </a:lnTo>
                  <a:lnTo>
                    <a:pt x="6426" y="25809"/>
                  </a:lnTo>
                  <a:lnTo>
                    <a:pt x="1600" y="34140"/>
                  </a:lnTo>
                  <a:lnTo>
                    <a:pt x="0" y="54684"/>
                  </a:lnTo>
                  <a:lnTo>
                    <a:pt x="1550" y="66089"/>
                  </a:lnTo>
                  <a:lnTo>
                    <a:pt x="10797" y="84406"/>
                  </a:lnTo>
                  <a:lnTo>
                    <a:pt x="23608" y="98192"/>
                  </a:lnTo>
                  <a:lnTo>
                    <a:pt x="36358" y="106670"/>
                  </a:lnTo>
                  <a:lnTo>
                    <a:pt x="43426" y="107097"/>
                  </a:lnTo>
                  <a:lnTo>
                    <a:pt x="58807" y="101926"/>
                  </a:lnTo>
                  <a:lnTo>
                    <a:pt x="64743" y="96173"/>
                  </a:lnTo>
                  <a:lnTo>
                    <a:pt x="73219" y="80373"/>
                  </a:lnTo>
                  <a:lnTo>
                    <a:pt x="75575" y="61592"/>
                  </a:lnTo>
                  <a:lnTo>
                    <a:pt x="75217" y="51645"/>
                  </a:lnTo>
                  <a:lnTo>
                    <a:pt x="67291" y="33066"/>
                  </a:lnTo>
                  <a:lnTo>
                    <a:pt x="54362" y="17518"/>
                  </a:lnTo>
                  <a:lnTo>
                    <a:pt x="32626" y="5504"/>
                  </a:lnTo>
                  <a:lnTo>
                    <a:pt x="1099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18"/>
            <p:cNvSpPr/>
            <p:nvPr>
              <p:custDataLst>
                <p:tags r:id="rId225"/>
              </p:custDataLst>
            </p:nvPr>
          </p:nvSpPr>
          <p:spPr>
            <a:xfrm>
              <a:off x="7169150" y="13081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9555" y="40495"/>
                  </a:lnTo>
                  <a:lnTo>
                    <a:pt x="9886" y="66797"/>
                  </a:lnTo>
                  <a:lnTo>
                    <a:pt x="5517" y="8423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19"/>
            <p:cNvSpPr/>
            <p:nvPr>
              <p:custDataLst>
                <p:tags r:id="rId226"/>
              </p:custDataLst>
            </p:nvPr>
          </p:nvSpPr>
          <p:spPr>
            <a:xfrm>
              <a:off x="6807200" y="971550"/>
              <a:ext cx="273051" cy="469901"/>
            </a:xfrm>
            <a:custGeom>
              <a:avLst/>
              <a:gdLst/>
              <a:ahLst/>
              <a:cxnLst/>
              <a:rect l="0" t="0" r="0" b="0"/>
              <a:pathLst>
                <a:path w="273051" h="469901">
                  <a:moveTo>
                    <a:pt x="273050" y="0"/>
                  </a:moveTo>
                  <a:lnTo>
                    <a:pt x="273050" y="0"/>
                  </a:lnTo>
                  <a:lnTo>
                    <a:pt x="266308" y="0"/>
                  </a:lnTo>
                  <a:lnTo>
                    <a:pt x="252002" y="10113"/>
                  </a:lnTo>
                  <a:lnTo>
                    <a:pt x="227616" y="50112"/>
                  </a:lnTo>
                  <a:lnTo>
                    <a:pt x="216655" y="72213"/>
                  </a:lnTo>
                  <a:lnTo>
                    <a:pt x="204409" y="98237"/>
                  </a:lnTo>
                  <a:lnTo>
                    <a:pt x="191305" y="126875"/>
                  </a:lnTo>
                  <a:lnTo>
                    <a:pt x="177632" y="157255"/>
                  </a:lnTo>
                  <a:lnTo>
                    <a:pt x="163577" y="188798"/>
                  </a:lnTo>
                  <a:lnTo>
                    <a:pt x="149268" y="221115"/>
                  </a:lnTo>
                  <a:lnTo>
                    <a:pt x="134083" y="251127"/>
                  </a:lnTo>
                  <a:lnTo>
                    <a:pt x="118317" y="279601"/>
                  </a:lnTo>
                  <a:lnTo>
                    <a:pt x="102161" y="307051"/>
                  </a:lnTo>
                  <a:lnTo>
                    <a:pt x="87157" y="333817"/>
                  </a:lnTo>
                  <a:lnTo>
                    <a:pt x="72922" y="360128"/>
                  </a:lnTo>
                  <a:lnTo>
                    <a:pt x="46520" y="407001"/>
                  </a:lnTo>
                  <a:lnTo>
                    <a:pt x="15351" y="449695"/>
                  </a:lnTo>
                  <a:lnTo>
                    <a:pt x="0" y="469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20"/>
            <p:cNvSpPr/>
            <p:nvPr>
              <p:custDataLst>
                <p:tags r:id="rId227"/>
              </p:custDataLst>
            </p:nvPr>
          </p:nvSpPr>
          <p:spPr>
            <a:xfrm>
              <a:off x="6822591" y="993292"/>
              <a:ext cx="232260" cy="327509"/>
            </a:xfrm>
            <a:custGeom>
              <a:avLst/>
              <a:gdLst/>
              <a:ahLst/>
              <a:cxnLst/>
              <a:rect l="0" t="0" r="0" b="0"/>
              <a:pathLst>
                <a:path w="232260" h="32750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41683" y="45445"/>
                  </a:lnTo>
                  <a:lnTo>
                    <a:pt x="68536" y="80086"/>
                  </a:lnTo>
                  <a:lnTo>
                    <a:pt x="99286" y="123704"/>
                  </a:lnTo>
                  <a:lnTo>
                    <a:pt x="129885" y="169430"/>
                  </a:lnTo>
                  <a:lnTo>
                    <a:pt x="158537" y="214212"/>
                  </a:lnTo>
                  <a:lnTo>
                    <a:pt x="183031" y="255282"/>
                  </a:lnTo>
                  <a:lnTo>
                    <a:pt x="209912" y="300620"/>
                  </a:lnTo>
                  <a:lnTo>
                    <a:pt x="232259" y="327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21"/>
            <p:cNvSpPr/>
            <p:nvPr>
              <p:custDataLst>
                <p:tags r:id="rId228"/>
              </p:custDataLst>
            </p:nvPr>
          </p:nvSpPr>
          <p:spPr>
            <a:xfrm>
              <a:off x="6501223" y="935272"/>
              <a:ext cx="223428" cy="429979"/>
            </a:xfrm>
            <a:custGeom>
              <a:avLst/>
              <a:gdLst/>
              <a:ahLst/>
              <a:cxnLst/>
              <a:rect l="0" t="0" r="0" b="0"/>
              <a:pathLst>
                <a:path w="223428" h="429979">
                  <a:moveTo>
                    <a:pt x="223427" y="36278"/>
                  </a:moveTo>
                  <a:lnTo>
                    <a:pt x="223427" y="36278"/>
                  </a:lnTo>
                  <a:lnTo>
                    <a:pt x="182205" y="10957"/>
                  </a:lnTo>
                  <a:lnTo>
                    <a:pt x="160177" y="2278"/>
                  </a:lnTo>
                  <a:lnTo>
                    <a:pt x="144281" y="0"/>
                  </a:lnTo>
                  <a:lnTo>
                    <a:pt x="125927" y="8395"/>
                  </a:lnTo>
                  <a:lnTo>
                    <a:pt x="116093" y="15573"/>
                  </a:lnTo>
                  <a:lnTo>
                    <a:pt x="91998" y="46126"/>
                  </a:lnTo>
                  <a:lnTo>
                    <a:pt x="64825" y="91455"/>
                  </a:lnTo>
                  <a:lnTo>
                    <a:pt x="50664" y="120335"/>
                  </a:lnTo>
                  <a:lnTo>
                    <a:pt x="36285" y="151582"/>
                  </a:lnTo>
                  <a:lnTo>
                    <a:pt x="24583" y="182998"/>
                  </a:lnTo>
                  <a:lnTo>
                    <a:pt x="14664" y="214524"/>
                  </a:lnTo>
                  <a:lnTo>
                    <a:pt x="5936" y="246126"/>
                  </a:lnTo>
                  <a:lnTo>
                    <a:pt x="1527" y="275660"/>
                  </a:lnTo>
                  <a:lnTo>
                    <a:pt x="0" y="303816"/>
                  </a:lnTo>
                  <a:lnTo>
                    <a:pt x="391" y="331053"/>
                  </a:lnTo>
                  <a:lnTo>
                    <a:pt x="13998" y="374487"/>
                  </a:lnTo>
                  <a:lnTo>
                    <a:pt x="24541" y="392984"/>
                  </a:lnTo>
                  <a:lnTo>
                    <a:pt x="37920" y="405315"/>
                  </a:lnTo>
                  <a:lnTo>
                    <a:pt x="80737" y="422671"/>
                  </a:lnTo>
                  <a:lnTo>
                    <a:pt x="102777" y="429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107"/>
          <p:cNvGrpSpPr/>
          <p:nvPr/>
        </p:nvGrpSpPr>
        <p:grpSpPr>
          <a:xfrm>
            <a:off x="4752773" y="1886005"/>
            <a:ext cx="2543378" cy="1467435"/>
            <a:chOff x="4752773" y="1886005"/>
            <a:chExt cx="2543378" cy="1467435"/>
          </a:xfrm>
        </p:grpSpPr>
        <p:sp>
          <p:nvSpPr>
            <p:cNvPr id="45" name="SMARTInkShape-522"/>
            <p:cNvSpPr/>
            <p:nvPr>
              <p:custDataLst>
                <p:tags r:id="rId221"/>
              </p:custDataLst>
            </p:nvPr>
          </p:nvSpPr>
          <p:spPr>
            <a:xfrm>
              <a:off x="6115109" y="1905109"/>
              <a:ext cx="1181042" cy="1448331"/>
            </a:xfrm>
            <a:custGeom>
              <a:avLst/>
              <a:gdLst/>
              <a:ahLst/>
              <a:cxnLst/>
              <a:rect l="0" t="0" r="0" b="0"/>
              <a:pathLst>
                <a:path w="1181042" h="1448331">
                  <a:moveTo>
                    <a:pt x="25341" y="25291"/>
                  </a:moveTo>
                  <a:lnTo>
                    <a:pt x="25341" y="25291"/>
                  </a:lnTo>
                  <a:lnTo>
                    <a:pt x="5090" y="14460"/>
                  </a:lnTo>
                  <a:lnTo>
                    <a:pt x="2230" y="10364"/>
                  </a:lnTo>
                  <a:lnTo>
                    <a:pt x="0" y="260"/>
                  </a:lnTo>
                  <a:lnTo>
                    <a:pt x="3330" y="0"/>
                  </a:lnTo>
                  <a:lnTo>
                    <a:pt x="6856" y="1821"/>
                  </a:lnTo>
                  <a:lnTo>
                    <a:pt x="11481" y="6393"/>
                  </a:lnTo>
                  <a:lnTo>
                    <a:pt x="48892" y="48484"/>
                  </a:lnTo>
                  <a:lnTo>
                    <a:pt x="81237" y="82963"/>
                  </a:lnTo>
                  <a:lnTo>
                    <a:pt x="109451" y="114423"/>
                  </a:lnTo>
                  <a:lnTo>
                    <a:pt x="143156" y="151924"/>
                  </a:lnTo>
                  <a:lnTo>
                    <a:pt x="164562" y="174624"/>
                  </a:lnTo>
                  <a:lnTo>
                    <a:pt x="188711" y="199635"/>
                  </a:lnTo>
                  <a:lnTo>
                    <a:pt x="214688" y="226187"/>
                  </a:lnTo>
                  <a:lnTo>
                    <a:pt x="241883" y="254472"/>
                  </a:lnTo>
                  <a:lnTo>
                    <a:pt x="269891" y="283911"/>
                  </a:lnTo>
                  <a:lnTo>
                    <a:pt x="298441" y="314121"/>
                  </a:lnTo>
                  <a:lnTo>
                    <a:pt x="327352" y="346256"/>
                  </a:lnTo>
                  <a:lnTo>
                    <a:pt x="356504" y="379673"/>
                  </a:lnTo>
                  <a:lnTo>
                    <a:pt x="385817" y="413946"/>
                  </a:lnTo>
                  <a:lnTo>
                    <a:pt x="415941" y="450905"/>
                  </a:lnTo>
                  <a:lnTo>
                    <a:pt x="446608" y="489656"/>
                  </a:lnTo>
                  <a:lnTo>
                    <a:pt x="477635" y="529601"/>
                  </a:lnTo>
                  <a:lnTo>
                    <a:pt x="507492" y="571048"/>
                  </a:lnTo>
                  <a:lnTo>
                    <a:pt x="536569" y="613495"/>
                  </a:lnTo>
                  <a:lnTo>
                    <a:pt x="565127" y="656610"/>
                  </a:lnTo>
                  <a:lnTo>
                    <a:pt x="593337" y="699465"/>
                  </a:lnTo>
                  <a:lnTo>
                    <a:pt x="621315" y="742146"/>
                  </a:lnTo>
                  <a:lnTo>
                    <a:pt x="649141" y="784711"/>
                  </a:lnTo>
                  <a:lnTo>
                    <a:pt x="676862" y="827199"/>
                  </a:lnTo>
                  <a:lnTo>
                    <a:pt x="704517" y="869635"/>
                  </a:lnTo>
                  <a:lnTo>
                    <a:pt x="732124" y="912037"/>
                  </a:lnTo>
                  <a:lnTo>
                    <a:pt x="759702" y="953005"/>
                  </a:lnTo>
                  <a:lnTo>
                    <a:pt x="787259" y="993017"/>
                  </a:lnTo>
                  <a:lnTo>
                    <a:pt x="814803" y="1032392"/>
                  </a:lnTo>
                  <a:lnTo>
                    <a:pt x="840927" y="1069225"/>
                  </a:lnTo>
                  <a:lnTo>
                    <a:pt x="866104" y="1104364"/>
                  </a:lnTo>
                  <a:lnTo>
                    <a:pt x="890649" y="1138372"/>
                  </a:lnTo>
                  <a:lnTo>
                    <a:pt x="913364" y="1170217"/>
                  </a:lnTo>
                  <a:lnTo>
                    <a:pt x="934856" y="1200620"/>
                  </a:lnTo>
                  <a:lnTo>
                    <a:pt x="955534" y="1230060"/>
                  </a:lnTo>
                  <a:lnTo>
                    <a:pt x="974258" y="1256037"/>
                  </a:lnTo>
                  <a:lnTo>
                    <a:pt x="1008234" y="1301834"/>
                  </a:lnTo>
                  <a:lnTo>
                    <a:pt x="1039797" y="1341473"/>
                  </a:lnTo>
                  <a:lnTo>
                    <a:pt x="1069583" y="1375788"/>
                  </a:lnTo>
                  <a:lnTo>
                    <a:pt x="1108740" y="1413530"/>
                  </a:lnTo>
                  <a:lnTo>
                    <a:pt x="1146089" y="1442197"/>
                  </a:lnTo>
                  <a:lnTo>
                    <a:pt x="1159156" y="1448072"/>
                  </a:lnTo>
                  <a:lnTo>
                    <a:pt x="1167316" y="1448330"/>
                  </a:lnTo>
                  <a:lnTo>
                    <a:pt x="1173295" y="1446093"/>
                  </a:lnTo>
                  <a:lnTo>
                    <a:pt x="1175876" y="1444509"/>
                  </a:lnTo>
                  <a:lnTo>
                    <a:pt x="1178746" y="1433342"/>
                  </a:lnTo>
                  <a:lnTo>
                    <a:pt x="1181041" y="14095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23"/>
            <p:cNvSpPr/>
            <p:nvPr>
              <p:custDataLst>
                <p:tags r:id="rId222"/>
              </p:custDataLst>
            </p:nvPr>
          </p:nvSpPr>
          <p:spPr>
            <a:xfrm>
              <a:off x="4752773" y="1886005"/>
              <a:ext cx="1448368" cy="996514"/>
            </a:xfrm>
            <a:custGeom>
              <a:avLst/>
              <a:gdLst/>
              <a:ahLst/>
              <a:cxnLst/>
              <a:rect l="0" t="0" r="0" b="0"/>
              <a:pathLst>
                <a:path w="1448368" h="996514">
                  <a:moveTo>
                    <a:pt x="168477" y="895295"/>
                  </a:moveTo>
                  <a:lnTo>
                    <a:pt x="168477" y="895295"/>
                  </a:lnTo>
                  <a:lnTo>
                    <a:pt x="125151" y="912873"/>
                  </a:lnTo>
                  <a:lnTo>
                    <a:pt x="86260" y="932959"/>
                  </a:lnTo>
                  <a:lnTo>
                    <a:pt x="45305" y="955338"/>
                  </a:lnTo>
                  <a:lnTo>
                    <a:pt x="8192" y="985905"/>
                  </a:lnTo>
                  <a:lnTo>
                    <a:pt x="5517" y="990364"/>
                  </a:lnTo>
                  <a:lnTo>
                    <a:pt x="4804" y="992541"/>
                  </a:lnTo>
                  <a:lnTo>
                    <a:pt x="3622" y="993992"/>
                  </a:lnTo>
                  <a:lnTo>
                    <a:pt x="0" y="996035"/>
                  </a:lnTo>
                  <a:lnTo>
                    <a:pt x="421" y="996322"/>
                  </a:lnTo>
                  <a:lnTo>
                    <a:pt x="1406" y="996513"/>
                  </a:lnTo>
                  <a:lnTo>
                    <a:pt x="4382" y="994844"/>
                  </a:lnTo>
                  <a:lnTo>
                    <a:pt x="43151" y="962674"/>
                  </a:lnTo>
                  <a:lnTo>
                    <a:pt x="78910" y="934413"/>
                  </a:lnTo>
                  <a:lnTo>
                    <a:pt x="123025" y="893631"/>
                  </a:lnTo>
                  <a:lnTo>
                    <a:pt x="151581" y="868786"/>
                  </a:lnTo>
                  <a:lnTo>
                    <a:pt x="184025" y="841639"/>
                  </a:lnTo>
                  <a:lnTo>
                    <a:pt x="219058" y="812958"/>
                  </a:lnTo>
                  <a:lnTo>
                    <a:pt x="259348" y="780431"/>
                  </a:lnTo>
                  <a:lnTo>
                    <a:pt x="303141" y="745341"/>
                  </a:lnTo>
                  <a:lnTo>
                    <a:pt x="349269" y="708542"/>
                  </a:lnTo>
                  <a:lnTo>
                    <a:pt x="399778" y="669899"/>
                  </a:lnTo>
                  <a:lnTo>
                    <a:pt x="453205" y="630025"/>
                  </a:lnTo>
                  <a:lnTo>
                    <a:pt x="508579" y="589332"/>
                  </a:lnTo>
                  <a:lnTo>
                    <a:pt x="564545" y="549503"/>
                  </a:lnTo>
                  <a:lnTo>
                    <a:pt x="620906" y="510250"/>
                  </a:lnTo>
                  <a:lnTo>
                    <a:pt x="677529" y="471382"/>
                  </a:lnTo>
                  <a:lnTo>
                    <a:pt x="735740" y="432770"/>
                  </a:lnTo>
                  <a:lnTo>
                    <a:pt x="795007" y="394328"/>
                  </a:lnTo>
                  <a:lnTo>
                    <a:pt x="854980" y="356000"/>
                  </a:lnTo>
                  <a:lnTo>
                    <a:pt x="913307" y="319160"/>
                  </a:lnTo>
                  <a:lnTo>
                    <a:pt x="970536" y="283310"/>
                  </a:lnTo>
                  <a:lnTo>
                    <a:pt x="1027033" y="248122"/>
                  </a:lnTo>
                  <a:lnTo>
                    <a:pt x="1078808" y="216902"/>
                  </a:lnTo>
                  <a:lnTo>
                    <a:pt x="1127437" y="188327"/>
                  </a:lnTo>
                  <a:lnTo>
                    <a:pt x="1173967" y="161517"/>
                  </a:lnTo>
                  <a:lnTo>
                    <a:pt x="1216982" y="137293"/>
                  </a:lnTo>
                  <a:lnTo>
                    <a:pt x="1257652" y="114793"/>
                  </a:lnTo>
                  <a:lnTo>
                    <a:pt x="1296760" y="93444"/>
                  </a:lnTo>
                  <a:lnTo>
                    <a:pt x="1328476" y="75683"/>
                  </a:lnTo>
                  <a:lnTo>
                    <a:pt x="1355265" y="60315"/>
                  </a:lnTo>
                  <a:lnTo>
                    <a:pt x="1396555" y="35948"/>
                  </a:lnTo>
                  <a:lnTo>
                    <a:pt x="1434665" y="10689"/>
                  </a:lnTo>
                  <a:lnTo>
                    <a:pt x="1444232" y="574"/>
                  </a:lnTo>
                  <a:lnTo>
                    <a:pt x="1448367" y="69"/>
                  </a:lnTo>
                  <a:lnTo>
                    <a:pt x="1446871" y="0"/>
                  </a:lnTo>
                  <a:lnTo>
                    <a:pt x="1446189" y="687"/>
                  </a:lnTo>
                  <a:lnTo>
                    <a:pt x="1444827" y="62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08"/>
          <p:cNvGrpSpPr/>
          <p:nvPr/>
        </p:nvGrpSpPr>
        <p:grpSpPr>
          <a:xfrm>
            <a:off x="4284602" y="2197884"/>
            <a:ext cx="611249" cy="405267"/>
            <a:chOff x="4284602" y="2197884"/>
            <a:chExt cx="611249" cy="405267"/>
          </a:xfrm>
        </p:grpSpPr>
        <p:sp>
          <p:nvSpPr>
            <p:cNvPr id="48" name="SMARTInkShape-524"/>
            <p:cNvSpPr/>
            <p:nvPr>
              <p:custDataLst>
                <p:tags r:id="rId212"/>
              </p:custDataLst>
            </p:nvPr>
          </p:nvSpPr>
          <p:spPr>
            <a:xfrm>
              <a:off x="4833053" y="2274906"/>
              <a:ext cx="62798" cy="130133"/>
            </a:xfrm>
            <a:custGeom>
              <a:avLst/>
              <a:gdLst/>
              <a:ahLst/>
              <a:cxnLst/>
              <a:rect l="0" t="0" r="0" b="0"/>
              <a:pathLst>
                <a:path w="62798" h="130133">
                  <a:moveTo>
                    <a:pt x="24697" y="23794"/>
                  </a:moveTo>
                  <a:lnTo>
                    <a:pt x="24697" y="23794"/>
                  </a:lnTo>
                  <a:lnTo>
                    <a:pt x="19671" y="35727"/>
                  </a:lnTo>
                  <a:lnTo>
                    <a:pt x="19230" y="38100"/>
                  </a:lnTo>
                  <a:lnTo>
                    <a:pt x="19641" y="39681"/>
                  </a:lnTo>
                  <a:lnTo>
                    <a:pt x="20621" y="40735"/>
                  </a:lnTo>
                  <a:lnTo>
                    <a:pt x="23591" y="41907"/>
                  </a:lnTo>
                  <a:lnTo>
                    <a:pt x="27263" y="42428"/>
                  </a:lnTo>
                  <a:lnTo>
                    <a:pt x="33128" y="38896"/>
                  </a:lnTo>
                  <a:lnTo>
                    <a:pt x="48391" y="25131"/>
                  </a:lnTo>
                  <a:lnTo>
                    <a:pt x="52866" y="17097"/>
                  </a:lnTo>
                  <a:lnTo>
                    <a:pt x="55740" y="3813"/>
                  </a:lnTo>
                  <a:lnTo>
                    <a:pt x="54564" y="2007"/>
                  </a:lnTo>
                  <a:lnTo>
                    <a:pt x="52370" y="802"/>
                  </a:lnTo>
                  <a:lnTo>
                    <a:pt x="49495" y="0"/>
                  </a:lnTo>
                  <a:lnTo>
                    <a:pt x="35337" y="2240"/>
                  </a:lnTo>
                  <a:lnTo>
                    <a:pt x="25663" y="11157"/>
                  </a:lnTo>
                  <a:lnTo>
                    <a:pt x="4583" y="43248"/>
                  </a:lnTo>
                  <a:lnTo>
                    <a:pt x="0" y="63015"/>
                  </a:lnTo>
                  <a:lnTo>
                    <a:pt x="2806" y="101077"/>
                  </a:lnTo>
                  <a:lnTo>
                    <a:pt x="8148" y="112940"/>
                  </a:lnTo>
                  <a:lnTo>
                    <a:pt x="19088" y="123585"/>
                  </a:lnTo>
                  <a:lnTo>
                    <a:pt x="23074" y="126305"/>
                  </a:lnTo>
                  <a:lnTo>
                    <a:pt x="42169" y="130132"/>
                  </a:lnTo>
                  <a:lnTo>
                    <a:pt x="51983" y="129146"/>
                  </a:lnTo>
                  <a:lnTo>
                    <a:pt x="62797" y="1253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25"/>
            <p:cNvSpPr/>
            <p:nvPr>
              <p:custDataLst>
                <p:tags r:id="rId213"/>
              </p:custDataLst>
            </p:nvPr>
          </p:nvSpPr>
          <p:spPr>
            <a:xfrm>
              <a:off x="4756906" y="2197884"/>
              <a:ext cx="100845" cy="234531"/>
            </a:xfrm>
            <a:custGeom>
              <a:avLst/>
              <a:gdLst/>
              <a:ahLst/>
              <a:cxnLst/>
              <a:rect l="0" t="0" r="0" b="0"/>
              <a:pathLst>
                <a:path w="100845" h="234531">
                  <a:moveTo>
                    <a:pt x="43694" y="18266"/>
                  </a:moveTo>
                  <a:lnTo>
                    <a:pt x="43694" y="18266"/>
                  </a:lnTo>
                  <a:lnTo>
                    <a:pt x="37605" y="0"/>
                  </a:lnTo>
                  <a:lnTo>
                    <a:pt x="40792" y="6190"/>
                  </a:lnTo>
                  <a:lnTo>
                    <a:pt x="43121" y="44025"/>
                  </a:lnTo>
                  <a:lnTo>
                    <a:pt x="43439" y="77927"/>
                  </a:lnTo>
                  <a:lnTo>
                    <a:pt x="43581" y="112751"/>
                  </a:lnTo>
                  <a:lnTo>
                    <a:pt x="44349" y="146337"/>
                  </a:lnTo>
                  <a:lnTo>
                    <a:pt x="48748" y="190896"/>
                  </a:lnTo>
                  <a:lnTo>
                    <a:pt x="55248" y="231281"/>
                  </a:lnTo>
                  <a:lnTo>
                    <a:pt x="56335" y="233654"/>
                  </a:lnTo>
                  <a:lnTo>
                    <a:pt x="57766" y="234530"/>
                  </a:lnTo>
                  <a:lnTo>
                    <a:pt x="59425" y="234409"/>
                  </a:lnTo>
                  <a:lnTo>
                    <a:pt x="60532" y="232211"/>
                  </a:lnTo>
                  <a:lnTo>
                    <a:pt x="61760" y="224125"/>
                  </a:lnTo>
                  <a:lnTo>
                    <a:pt x="55706" y="179883"/>
                  </a:lnTo>
                  <a:lnTo>
                    <a:pt x="47791" y="141991"/>
                  </a:lnTo>
                  <a:lnTo>
                    <a:pt x="44309" y="136027"/>
                  </a:lnTo>
                  <a:lnTo>
                    <a:pt x="30000" y="124262"/>
                  </a:lnTo>
                  <a:lnTo>
                    <a:pt x="20909" y="118762"/>
                  </a:lnTo>
                  <a:lnTo>
                    <a:pt x="16510" y="117719"/>
                  </a:lnTo>
                  <a:lnTo>
                    <a:pt x="0" y="119741"/>
                  </a:lnTo>
                  <a:lnTo>
                    <a:pt x="42895" y="105114"/>
                  </a:lnTo>
                  <a:lnTo>
                    <a:pt x="84869" y="85349"/>
                  </a:lnTo>
                  <a:lnTo>
                    <a:pt x="100844" y="817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26"/>
            <p:cNvSpPr/>
            <p:nvPr>
              <p:custDataLst>
                <p:tags r:id="rId214"/>
              </p:custDataLst>
            </p:nvPr>
          </p:nvSpPr>
          <p:spPr>
            <a:xfrm>
              <a:off x="4706846" y="2325715"/>
              <a:ext cx="55655" cy="114138"/>
            </a:xfrm>
            <a:custGeom>
              <a:avLst/>
              <a:gdLst/>
              <a:ahLst/>
              <a:cxnLst/>
              <a:rect l="0" t="0" r="0" b="0"/>
              <a:pathLst>
                <a:path w="55655" h="114138">
                  <a:moveTo>
                    <a:pt x="4854" y="42835"/>
                  </a:moveTo>
                  <a:lnTo>
                    <a:pt x="4854" y="42835"/>
                  </a:lnTo>
                  <a:lnTo>
                    <a:pt x="4854" y="51673"/>
                  </a:lnTo>
                  <a:lnTo>
                    <a:pt x="5559" y="52255"/>
                  </a:lnTo>
                  <a:lnTo>
                    <a:pt x="6735" y="51937"/>
                  </a:lnTo>
                  <a:lnTo>
                    <a:pt x="13692" y="46358"/>
                  </a:lnTo>
                  <a:lnTo>
                    <a:pt x="26053" y="25468"/>
                  </a:lnTo>
                  <a:lnTo>
                    <a:pt x="26748" y="21379"/>
                  </a:lnTo>
                  <a:lnTo>
                    <a:pt x="25638" y="13073"/>
                  </a:lnTo>
                  <a:lnTo>
                    <a:pt x="21047" y="3834"/>
                  </a:lnTo>
                  <a:lnTo>
                    <a:pt x="18471" y="2018"/>
                  </a:lnTo>
                  <a:lnTo>
                    <a:pt x="11847" y="0"/>
                  </a:lnTo>
                  <a:lnTo>
                    <a:pt x="8811" y="1578"/>
                  </a:lnTo>
                  <a:lnTo>
                    <a:pt x="3555" y="8976"/>
                  </a:lnTo>
                  <a:lnTo>
                    <a:pt x="0" y="28413"/>
                  </a:lnTo>
                  <a:lnTo>
                    <a:pt x="583" y="73591"/>
                  </a:lnTo>
                  <a:lnTo>
                    <a:pt x="4367" y="89666"/>
                  </a:lnTo>
                  <a:lnTo>
                    <a:pt x="10752" y="101513"/>
                  </a:lnTo>
                  <a:lnTo>
                    <a:pt x="22280" y="112746"/>
                  </a:lnTo>
                  <a:lnTo>
                    <a:pt x="26350" y="114137"/>
                  </a:lnTo>
                  <a:lnTo>
                    <a:pt x="34633" y="113801"/>
                  </a:lnTo>
                  <a:lnTo>
                    <a:pt x="43019" y="107536"/>
                  </a:lnTo>
                  <a:lnTo>
                    <a:pt x="47230" y="102902"/>
                  </a:lnTo>
                  <a:lnTo>
                    <a:pt x="51910" y="90228"/>
                  </a:lnTo>
                  <a:lnTo>
                    <a:pt x="55654" y="682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27"/>
            <p:cNvSpPr/>
            <p:nvPr>
              <p:custDataLst>
                <p:tags r:id="rId215"/>
              </p:custDataLst>
            </p:nvPr>
          </p:nvSpPr>
          <p:spPr>
            <a:xfrm>
              <a:off x="4607030" y="2336800"/>
              <a:ext cx="72921" cy="142508"/>
            </a:xfrm>
            <a:custGeom>
              <a:avLst/>
              <a:gdLst/>
              <a:ahLst/>
              <a:cxnLst/>
              <a:rect l="0" t="0" r="0" b="0"/>
              <a:pathLst>
                <a:path w="72921" h="142508">
                  <a:moveTo>
                    <a:pt x="9420" y="44450"/>
                  </a:moveTo>
                  <a:lnTo>
                    <a:pt x="9420" y="44450"/>
                  </a:lnTo>
                  <a:lnTo>
                    <a:pt x="6049" y="41079"/>
                  </a:lnTo>
                  <a:lnTo>
                    <a:pt x="2512" y="39424"/>
                  </a:lnTo>
                  <a:lnTo>
                    <a:pt x="581" y="38983"/>
                  </a:lnTo>
                  <a:lnTo>
                    <a:pt x="0" y="38688"/>
                  </a:lnTo>
                  <a:lnTo>
                    <a:pt x="318" y="38492"/>
                  </a:lnTo>
                  <a:lnTo>
                    <a:pt x="5897" y="38178"/>
                  </a:lnTo>
                  <a:lnTo>
                    <a:pt x="15118" y="44865"/>
                  </a:lnTo>
                  <a:lnTo>
                    <a:pt x="30158" y="59154"/>
                  </a:lnTo>
                  <a:lnTo>
                    <a:pt x="41278" y="83536"/>
                  </a:lnTo>
                  <a:lnTo>
                    <a:pt x="49945" y="121263"/>
                  </a:lnTo>
                  <a:lnTo>
                    <a:pt x="47979" y="142507"/>
                  </a:lnTo>
                  <a:lnTo>
                    <a:pt x="47120" y="142277"/>
                  </a:lnTo>
                  <a:lnTo>
                    <a:pt x="44285" y="138258"/>
                  </a:lnTo>
                  <a:lnTo>
                    <a:pt x="41443" y="91685"/>
                  </a:lnTo>
                  <a:lnTo>
                    <a:pt x="50657" y="45863"/>
                  </a:lnTo>
                  <a:lnTo>
                    <a:pt x="58484" y="22055"/>
                  </a:lnTo>
                  <a:lnTo>
                    <a:pt x="729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28"/>
            <p:cNvSpPr/>
            <p:nvPr>
              <p:custDataLst>
                <p:tags r:id="rId216"/>
              </p:custDataLst>
            </p:nvPr>
          </p:nvSpPr>
          <p:spPr>
            <a:xfrm>
              <a:off x="4432300" y="245110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0" y="0"/>
                  </a:moveTo>
                  <a:lnTo>
                    <a:pt x="0" y="0"/>
                  </a:lnTo>
                  <a:lnTo>
                    <a:pt x="19773" y="40477"/>
                  </a:lnTo>
                  <a:lnTo>
                    <a:pt x="444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29"/>
            <p:cNvSpPr/>
            <p:nvPr>
              <p:custDataLst>
                <p:tags r:id="rId217"/>
              </p:custDataLst>
            </p:nvPr>
          </p:nvSpPr>
          <p:spPr>
            <a:xfrm>
              <a:off x="4401433" y="2371830"/>
              <a:ext cx="18168" cy="9421"/>
            </a:xfrm>
            <a:custGeom>
              <a:avLst/>
              <a:gdLst/>
              <a:ahLst/>
              <a:cxnLst/>
              <a:rect l="0" t="0" r="0" b="0"/>
              <a:pathLst>
                <a:path w="18168" h="9421">
                  <a:moveTo>
                    <a:pt x="5467" y="9420"/>
                  </a:moveTo>
                  <a:lnTo>
                    <a:pt x="5467" y="9420"/>
                  </a:lnTo>
                  <a:lnTo>
                    <a:pt x="2096" y="6049"/>
                  </a:lnTo>
                  <a:lnTo>
                    <a:pt x="441" y="2512"/>
                  </a:lnTo>
                  <a:lnTo>
                    <a:pt x="0" y="582"/>
                  </a:lnTo>
                  <a:lnTo>
                    <a:pt x="411" y="0"/>
                  </a:lnTo>
                  <a:lnTo>
                    <a:pt x="1391" y="318"/>
                  </a:lnTo>
                  <a:lnTo>
                    <a:pt x="2749" y="1235"/>
                  </a:lnTo>
                  <a:lnTo>
                    <a:pt x="18167" y="30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30"/>
            <p:cNvSpPr/>
            <p:nvPr>
              <p:custDataLst>
                <p:tags r:id="rId218"/>
              </p:custDataLst>
            </p:nvPr>
          </p:nvSpPr>
          <p:spPr>
            <a:xfrm>
              <a:off x="4466441" y="2384756"/>
              <a:ext cx="54209" cy="141701"/>
            </a:xfrm>
            <a:custGeom>
              <a:avLst/>
              <a:gdLst/>
              <a:ahLst/>
              <a:cxnLst/>
              <a:rect l="0" t="0" r="0" b="0"/>
              <a:pathLst>
                <a:path w="54209" h="141701">
                  <a:moveTo>
                    <a:pt x="42059" y="21894"/>
                  </a:moveTo>
                  <a:lnTo>
                    <a:pt x="42059" y="21894"/>
                  </a:lnTo>
                  <a:lnTo>
                    <a:pt x="38688" y="18523"/>
                  </a:lnTo>
                  <a:lnTo>
                    <a:pt x="37033" y="14986"/>
                  </a:lnTo>
                  <a:lnTo>
                    <a:pt x="36592" y="13056"/>
                  </a:lnTo>
                  <a:lnTo>
                    <a:pt x="32599" y="6967"/>
                  </a:lnTo>
                  <a:lnTo>
                    <a:pt x="26948" y="695"/>
                  </a:lnTo>
                  <a:lnTo>
                    <a:pt x="24224" y="0"/>
                  </a:lnTo>
                  <a:lnTo>
                    <a:pt x="17434" y="1109"/>
                  </a:lnTo>
                  <a:lnTo>
                    <a:pt x="5678" y="9072"/>
                  </a:lnTo>
                  <a:lnTo>
                    <a:pt x="1195" y="18312"/>
                  </a:lnTo>
                  <a:lnTo>
                    <a:pt x="0" y="23739"/>
                  </a:lnTo>
                  <a:lnTo>
                    <a:pt x="614" y="28769"/>
                  </a:lnTo>
                  <a:lnTo>
                    <a:pt x="7515" y="41883"/>
                  </a:lnTo>
                  <a:lnTo>
                    <a:pt x="22057" y="58698"/>
                  </a:lnTo>
                  <a:lnTo>
                    <a:pt x="48491" y="83349"/>
                  </a:lnTo>
                  <a:lnTo>
                    <a:pt x="51973" y="93657"/>
                  </a:lnTo>
                  <a:lnTo>
                    <a:pt x="54208" y="117522"/>
                  </a:lnTo>
                  <a:lnTo>
                    <a:pt x="50751" y="128130"/>
                  </a:lnTo>
                  <a:lnTo>
                    <a:pt x="45216" y="136138"/>
                  </a:lnTo>
                  <a:lnTo>
                    <a:pt x="40405" y="139697"/>
                  </a:lnTo>
                  <a:lnTo>
                    <a:pt x="33729" y="141700"/>
                  </a:lnTo>
                  <a:lnTo>
                    <a:pt x="32273" y="139865"/>
                  </a:lnTo>
                  <a:lnTo>
                    <a:pt x="29359" y="123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31"/>
            <p:cNvSpPr/>
            <p:nvPr>
              <p:custDataLst>
                <p:tags r:id="rId219"/>
              </p:custDataLst>
            </p:nvPr>
          </p:nvSpPr>
          <p:spPr>
            <a:xfrm>
              <a:off x="4537249" y="2376122"/>
              <a:ext cx="72852" cy="111838"/>
            </a:xfrm>
            <a:custGeom>
              <a:avLst/>
              <a:gdLst/>
              <a:ahLst/>
              <a:cxnLst/>
              <a:rect l="0" t="0" r="0" b="0"/>
              <a:pathLst>
                <a:path w="72852" h="111838">
                  <a:moveTo>
                    <a:pt x="53801" y="17828"/>
                  </a:moveTo>
                  <a:lnTo>
                    <a:pt x="53801" y="17828"/>
                  </a:lnTo>
                  <a:lnTo>
                    <a:pt x="53801" y="14457"/>
                  </a:lnTo>
                  <a:lnTo>
                    <a:pt x="51919" y="10920"/>
                  </a:lnTo>
                  <a:lnTo>
                    <a:pt x="48026" y="6997"/>
                  </a:lnTo>
                  <a:lnTo>
                    <a:pt x="38605" y="1527"/>
                  </a:lnTo>
                  <a:lnTo>
                    <a:pt x="33407" y="0"/>
                  </a:lnTo>
                  <a:lnTo>
                    <a:pt x="30327" y="1003"/>
                  </a:lnTo>
                  <a:lnTo>
                    <a:pt x="23142" y="5882"/>
                  </a:lnTo>
                  <a:lnTo>
                    <a:pt x="7793" y="23304"/>
                  </a:lnTo>
                  <a:lnTo>
                    <a:pt x="1603" y="40252"/>
                  </a:lnTo>
                  <a:lnTo>
                    <a:pt x="0" y="67746"/>
                  </a:lnTo>
                  <a:lnTo>
                    <a:pt x="3078" y="84464"/>
                  </a:lnTo>
                  <a:lnTo>
                    <a:pt x="9150" y="98950"/>
                  </a:lnTo>
                  <a:lnTo>
                    <a:pt x="13450" y="103659"/>
                  </a:lnTo>
                  <a:lnTo>
                    <a:pt x="23873" y="108892"/>
                  </a:lnTo>
                  <a:lnTo>
                    <a:pt x="41641" y="111837"/>
                  </a:lnTo>
                  <a:lnTo>
                    <a:pt x="54041" y="106882"/>
                  </a:lnTo>
                  <a:lnTo>
                    <a:pt x="72851" y="940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32"/>
            <p:cNvSpPr/>
            <p:nvPr>
              <p:custDataLst>
                <p:tags r:id="rId220"/>
              </p:custDataLst>
            </p:nvPr>
          </p:nvSpPr>
          <p:spPr>
            <a:xfrm>
              <a:off x="4284602" y="2307121"/>
              <a:ext cx="109599" cy="296030"/>
            </a:xfrm>
            <a:custGeom>
              <a:avLst/>
              <a:gdLst/>
              <a:ahLst/>
              <a:cxnLst/>
              <a:rect l="0" t="0" r="0" b="0"/>
              <a:pathLst>
                <a:path w="109599" h="296030">
                  <a:moveTo>
                    <a:pt x="71498" y="213829"/>
                  </a:moveTo>
                  <a:lnTo>
                    <a:pt x="71498" y="213829"/>
                  </a:lnTo>
                  <a:lnTo>
                    <a:pt x="74869" y="213829"/>
                  </a:lnTo>
                  <a:lnTo>
                    <a:pt x="75862" y="213123"/>
                  </a:lnTo>
                  <a:lnTo>
                    <a:pt x="76524" y="211947"/>
                  </a:lnTo>
                  <a:lnTo>
                    <a:pt x="76965" y="210458"/>
                  </a:lnTo>
                  <a:lnTo>
                    <a:pt x="73692" y="205040"/>
                  </a:lnTo>
                  <a:lnTo>
                    <a:pt x="68946" y="198634"/>
                  </a:lnTo>
                  <a:lnTo>
                    <a:pt x="66836" y="193435"/>
                  </a:lnTo>
                  <a:lnTo>
                    <a:pt x="62135" y="188772"/>
                  </a:lnTo>
                  <a:lnTo>
                    <a:pt x="55342" y="185054"/>
                  </a:lnTo>
                  <a:lnTo>
                    <a:pt x="47620" y="183401"/>
                  </a:lnTo>
                  <a:lnTo>
                    <a:pt x="28596" y="185842"/>
                  </a:lnTo>
                  <a:lnTo>
                    <a:pt x="16918" y="191042"/>
                  </a:lnTo>
                  <a:lnTo>
                    <a:pt x="11828" y="194404"/>
                  </a:lnTo>
                  <a:lnTo>
                    <a:pt x="4291" y="207548"/>
                  </a:lnTo>
                  <a:lnTo>
                    <a:pt x="0" y="225148"/>
                  </a:lnTo>
                  <a:lnTo>
                    <a:pt x="4662" y="272217"/>
                  </a:lnTo>
                  <a:lnTo>
                    <a:pt x="12160" y="285875"/>
                  </a:lnTo>
                  <a:lnTo>
                    <a:pt x="17123" y="291493"/>
                  </a:lnTo>
                  <a:lnTo>
                    <a:pt x="23253" y="294533"/>
                  </a:lnTo>
                  <a:lnTo>
                    <a:pt x="37591" y="296029"/>
                  </a:lnTo>
                  <a:lnTo>
                    <a:pt x="43955" y="294029"/>
                  </a:lnTo>
                  <a:lnTo>
                    <a:pt x="54788" y="286162"/>
                  </a:lnTo>
                  <a:lnTo>
                    <a:pt x="68820" y="263091"/>
                  </a:lnTo>
                  <a:lnTo>
                    <a:pt x="78544" y="220429"/>
                  </a:lnTo>
                  <a:lnTo>
                    <a:pt x="77922" y="180073"/>
                  </a:lnTo>
                  <a:lnTo>
                    <a:pt x="72237" y="134621"/>
                  </a:lnTo>
                  <a:lnTo>
                    <a:pt x="62654" y="88549"/>
                  </a:lnTo>
                  <a:lnTo>
                    <a:pt x="48730" y="42575"/>
                  </a:lnTo>
                  <a:lnTo>
                    <a:pt x="33893" y="0"/>
                  </a:lnTo>
                  <a:lnTo>
                    <a:pt x="34907" y="25802"/>
                  </a:lnTo>
                  <a:lnTo>
                    <a:pt x="43566" y="68120"/>
                  </a:lnTo>
                  <a:lnTo>
                    <a:pt x="51087" y="102503"/>
                  </a:lnTo>
                  <a:lnTo>
                    <a:pt x="61016" y="135188"/>
                  </a:lnTo>
                  <a:lnTo>
                    <a:pt x="76624" y="175711"/>
                  </a:lnTo>
                  <a:lnTo>
                    <a:pt x="94539" y="207946"/>
                  </a:lnTo>
                  <a:lnTo>
                    <a:pt x="109598" y="2265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09"/>
          <p:cNvGrpSpPr/>
          <p:nvPr/>
        </p:nvGrpSpPr>
        <p:grpSpPr>
          <a:xfrm>
            <a:off x="2832223" y="3167090"/>
            <a:ext cx="577728" cy="877861"/>
            <a:chOff x="2832223" y="3167090"/>
            <a:chExt cx="577728" cy="877861"/>
          </a:xfrm>
        </p:grpSpPr>
        <p:sp>
          <p:nvSpPr>
            <p:cNvPr id="58" name="SMARTInkShape-533"/>
            <p:cNvSpPr/>
            <p:nvPr>
              <p:custDataLst>
                <p:tags r:id="rId203"/>
              </p:custDataLst>
            </p:nvPr>
          </p:nvSpPr>
          <p:spPr>
            <a:xfrm>
              <a:off x="2933700" y="3167090"/>
              <a:ext cx="158751" cy="179361"/>
            </a:xfrm>
            <a:custGeom>
              <a:avLst/>
              <a:gdLst/>
              <a:ahLst/>
              <a:cxnLst/>
              <a:rect l="0" t="0" r="0" b="0"/>
              <a:pathLst>
                <a:path w="158751" h="179361">
                  <a:moveTo>
                    <a:pt x="0" y="46010"/>
                  </a:moveTo>
                  <a:lnTo>
                    <a:pt x="0" y="46010"/>
                  </a:lnTo>
                  <a:lnTo>
                    <a:pt x="0" y="39921"/>
                  </a:lnTo>
                  <a:lnTo>
                    <a:pt x="6907" y="86123"/>
                  </a:lnTo>
                  <a:lnTo>
                    <a:pt x="11937" y="130811"/>
                  </a:lnTo>
                  <a:lnTo>
                    <a:pt x="12670" y="152974"/>
                  </a:lnTo>
                  <a:lnTo>
                    <a:pt x="12699" y="109663"/>
                  </a:lnTo>
                  <a:lnTo>
                    <a:pt x="16463" y="73336"/>
                  </a:lnTo>
                  <a:lnTo>
                    <a:pt x="23544" y="52511"/>
                  </a:lnTo>
                  <a:lnTo>
                    <a:pt x="39432" y="29592"/>
                  </a:lnTo>
                  <a:lnTo>
                    <a:pt x="51392" y="18487"/>
                  </a:lnTo>
                  <a:lnTo>
                    <a:pt x="81387" y="4930"/>
                  </a:lnTo>
                  <a:lnTo>
                    <a:pt x="97790" y="0"/>
                  </a:lnTo>
                  <a:lnTo>
                    <a:pt x="104705" y="520"/>
                  </a:lnTo>
                  <a:lnTo>
                    <a:pt x="116150" y="6742"/>
                  </a:lnTo>
                  <a:lnTo>
                    <a:pt x="130527" y="32259"/>
                  </a:lnTo>
                  <a:lnTo>
                    <a:pt x="142252" y="78807"/>
                  </a:lnTo>
                  <a:lnTo>
                    <a:pt x="145630" y="115464"/>
                  </a:lnTo>
                  <a:lnTo>
                    <a:pt x="152735" y="156051"/>
                  </a:lnTo>
                  <a:lnTo>
                    <a:pt x="158750" y="1793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34"/>
            <p:cNvSpPr/>
            <p:nvPr>
              <p:custDataLst>
                <p:tags r:id="rId204"/>
              </p:custDataLst>
            </p:nvPr>
          </p:nvSpPr>
          <p:spPr>
            <a:xfrm>
              <a:off x="3188583" y="3888892"/>
              <a:ext cx="22062" cy="137009"/>
            </a:xfrm>
            <a:custGeom>
              <a:avLst/>
              <a:gdLst/>
              <a:ahLst/>
              <a:cxnLst/>
              <a:rect l="0" t="0" r="0" b="0"/>
              <a:pathLst>
                <a:path w="22062" h="1370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13500" y="40102"/>
                  </a:lnTo>
                  <a:lnTo>
                    <a:pt x="21609" y="81360"/>
                  </a:lnTo>
                  <a:lnTo>
                    <a:pt x="22061" y="115537"/>
                  </a:lnTo>
                  <a:lnTo>
                    <a:pt x="18167" y="137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35"/>
            <p:cNvSpPr/>
            <p:nvPr>
              <p:custDataLst>
                <p:tags r:id="rId205"/>
              </p:custDataLst>
            </p:nvPr>
          </p:nvSpPr>
          <p:spPr>
            <a:xfrm>
              <a:off x="2981209" y="3981450"/>
              <a:ext cx="136642" cy="37578"/>
            </a:xfrm>
            <a:custGeom>
              <a:avLst/>
              <a:gdLst/>
              <a:ahLst/>
              <a:cxnLst/>
              <a:rect l="0" t="0" r="0" b="0"/>
              <a:pathLst>
                <a:path w="136642" h="37578">
                  <a:moveTo>
                    <a:pt x="22341" y="25400"/>
                  </a:moveTo>
                  <a:lnTo>
                    <a:pt x="22341" y="25400"/>
                  </a:lnTo>
                  <a:lnTo>
                    <a:pt x="472" y="36335"/>
                  </a:lnTo>
                  <a:lnTo>
                    <a:pt x="0" y="36923"/>
                  </a:lnTo>
                  <a:lnTo>
                    <a:pt x="392" y="37315"/>
                  </a:lnTo>
                  <a:lnTo>
                    <a:pt x="1358" y="37577"/>
                  </a:lnTo>
                  <a:lnTo>
                    <a:pt x="43120" y="29216"/>
                  </a:lnTo>
                  <a:lnTo>
                    <a:pt x="80004" y="19788"/>
                  </a:lnTo>
                  <a:lnTo>
                    <a:pt x="1366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36"/>
            <p:cNvSpPr/>
            <p:nvPr>
              <p:custDataLst>
                <p:tags r:id="rId206"/>
              </p:custDataLst>
            </p:nvPr>
          </p:nvSpPr>
          <p:spPr>
            <a:xfrm>
              <a:off x="2960865" y="3911600"/>
              <a:ext cx="106186" cy="25401"/>
            </a:xfrm>
            <a:custGeom>
              <a:avLst/>
              <a:gdLst/>
              <a:ahLst/>
              <a:cxnLst/>
              <a:rect l="0" t="0" r="0" b="0"/>
              <a:pathLst>
                <a:path w="1061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5500" y="22029"/>
                  </a:lnTo>
                  <a:lnTo>
                    <a:pt x="46638" y="12535"/>
                  </a:lnTo>
                  <a:lnTo>
                    <a:pt x="93744" y="2800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37"/>
            <p:cNvSpPr/>
            <p:nvPr>
              <p:custDataLst>
                <p:tags r:id="rId207"/>
              </p:custDataLst>
            </p:nvPr>
          </p:nvSpPr>
          <p:spPr>
            <a:xfrm>
              <a:off x="2832223" y="3801045"/>
              <a:ext cx="30068" cy="39231"/>
            </a:xfrm>
            <a:custGeom>
              <a:avLst/>
              <a:gdLst/>
              <a:ahLst/>
              <a:cxnLst/>
              <a:rect l="0" t="0" r="0" b="0"/>
              <a:pathLst>
                <a:path w="30068" h="39231">
                  <a:moveTo>
                    <a:pt x="18927" y="28005"/>
                  </a:moveTo>
                  <a:lnTo>
                    <a:pt x="18927" y="28005"/>
                  </a:lnTo>
                  <a:lnTo>
                    <a:pt x="1283" y="16450"/>
                  </a:lnTo>
                  <a:lnTo>
                    <a:pt x="814" y="16773"/>
                  </a:lnTo>
                  <a:lnTo>
                    <a:pt x="294" y="19015"/>
                  </a:lnTo>
                  <a:lnTo>
                    <a:pt x="0" y="27614"/>
                  </a:lnTo>
                  <a:lnTo>
                    <a:pt x="1370" y="30567"/>
                  </a:lnTo>
                  <a:lnTo>
                    <a:pt x="6655" y="35729"/>
                  </a:lnTo>
                  <a:lnTo>
                    <a:pt x="13708" y="38494"/>
                  </a:lnTo>
                  <a:lnTo>
                    <a:pt x="17564" y="39230"/>
                  </a:lnTo>
                  <a:lnTo>
                    <a:pt x="23731" y="38168"/>
                  </a:lnTo>
                  <a:lnTo>
                    <a:pt x="26363" y="36897"/>
                  </a:lnTo>
                  <a:lnTo>
                    <a:pt x="28118" y="34638"/>
                  </a:lnTo>
                  <a:lnTo>
                    <a:pt x="30067" y="28366"/>
                  </a:lnTo>
                  <a:lnTo>
                    <a:pt x="29052" y="20874"/>
                  </a:lnTo>
                  <a:lnTo>
                    <a:pt x="26249" y="13547"/>
                  </a:lnTo>
                  <a:lnTo>
                    <a:pt x="22652" y="7939"/>
                  </a:lnTo>
                  <a:lnTo>
                    <a:pt x="13289" y="814"/>
                  </a:lnTo>
                  <a:lnTo>
                    <a:pt x="10935" y="0"/>
                  </a:lnTo>
                  <a:lnTo>
                    <a:pt x="9365" y="163"/>
                  </a:lnTo>
                  <a:lnTo>
                    <a:pt x="6227" y="2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38"/>
            <p:cNvSpPr/>
            <p:nvPr>
              <p:custDataLst>
                <p:tags r:id="rId208"/>
              </p:custDataLst>
            </p:nvPr>
          </p:nvSpPr>
          <p:spPr>
            <a:xfrm>
              <a:off x="2864733" y="3911600"/>
              <a:ext cx="37218" cy="133351"/>
            </a:xfrm>
            <a:custGeom>
              <a:avLst/>
              <a:gdLst/>
              <a:ahLst/>
              <a:cxnLst/>
              <a:rect l="0" t="0" r="0" b="0"/>
              <a:pathLst>
                <a:path w="37218" h="133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50" y="3371"/>
                  </a:lnTo>
                  <a:lnTo>
                    <a:pt x="14741" y="50205"/>
                  </a:lnTo>
                  <a:lnTo>
                    <a:pt x="23090" y="96591"/>
                  </a:lnTo>
                  <a:lnTo>
                    <a:pt x="27465" y="115795"/>
                  </a:lnTo>
                  <a:lnTo>
                    <a:pt x="37217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39"/>
            <p:cNvSpPr/>
            <p:nvPr>
              <p:custDataLst>
                <p:tags r:id="rId209"/>
              </p:custDataLst>
            </p:nvPr>
          </p:nvSpPr>
          <p:spPr>
            <a:xfrm>
              <a:off x="2834748" y="3351855"/>
              <a:ext cx="575203" cy="134296"/>
            </a:xfrm>
            <a:custGeom>
              <a:avLst/>
              <a:gdLst/>
              <a:ahLst/>
              <a:cxnLst/>
              <a:rect l="0" t="0" r="0" b="0"/>
              <a:pathLst>
                <a:path w="575203" h="134296">
                  <a:moveTo>
                    <a:pt x="16402" y="134295"/>
                  </a:moveTo>
                  <a:lnTo>
                    <a:pt x="16402" y="134295"/>
                  </a:lnTo>
                  <a:lnTo>
                    <a:pt x="0" y="128828"/>
                  </a:lnTo>
                  <a:lnTo>
                    <a:pt x="14992" y="121464"/>
                  </a:lnTo>
                  <a:lnTo>
                    <a:pt x="62002" y="106975"/>
                  </a:lnTo>
                  <a:lnTo>
                    <a:pt x="85607" y="99854"/>
                  </a:lnTo>
                  <a:lnTo>
                    <a:pt x="112634" y="91578"/>
                  </a:lnTo>
                  <a:lnTo>
                    <a:pt x="141939" y="82534"/>
                  </a:lnTo>
                  <a:lnTo>
                    <a:pt x="177000" y="71565"/>
                  </a:lnTo>
                  <a:lnTo>
                    <a:pt x="215895" y="59314"/>
                  </a:lnTo>
                  <a:lnTo>
                    <a:pt x="257347" y="46207"/>
                  </a:lnTo>
                  <a:lnTo>
                    <a:pt x="300504" y="35353"/>
                  </a:lnTo>
                  <a:lnTo>
                    <a:pt x="344798" y="26000"/>
                  </a:lnTo>
                  <a:lnTo>
                    <a:pt x="389849" y="17649"/>
                  </a:lnTo>
                  <a:lnTo>
                    <a:pt x="428350" y="11375"/>
                  </a:lnTo>
                  <a:lnTo>
                    <a:pt x="462484" y="6488"/>
                  </a:lnTo>
                  <a:lnTo>
                    <a:pt x="493707" y="2524"/>
                  </a:lnTo>
                  <a:lnTo>
                    <a:pt x="534043" y="0"/>
                  </a:lnTo>
                  <a:lnTo>
                    <a:pt x="575202" y="9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40"/>
            <p:cNvSpPr/>
            <p:nvPr>
              <p:custDataLst>
                <p:tags r:id="rId210"/>
              </p:custDataLst>
            </p:nvPr>
          </p:nvSpPr>
          <p:spPr>
            <a:xfrm>
              <a:off x="3155950" y="3418065"/>
              <a:ext cx="22709" cy="286187"/>
            </a:xfrm>
            <a:custGeom>
              <a:avLst/>
              <a:gdLst/>
              <a:ahLst/>
              <a:cxnLst/>
              <a:rect l="0" t="0" r="0" b="0"/>
              <a:pathLst>
                <a:path w="22709" h="286187">
                  <a:moveTo>
                    <a:pt x="19050" y="10935"/>
                  </a:moveTo>
                  <a:lnTo>
                    <a:pt x="19050" y="10935"/>
                  </a:lnTo>
                  <a:lnTo>
                    <a:pt x="22421" y="4193"/>
                  </a:lnTo>
                  <a:lnTo>
                    <a:pt x="22708" y="2207"/>
                  </a:lnTo>
                  <a:lnTo>
                    <a:pt x="22194" y="883"/>
                  </a:lnTo>
                  <a:lnTo>
                    <a:pt x="21146" y="0"/>
                  </a:lnTo>
                  <a:lnTo>
                    <a:pt x="20447" y="117"/>
                  </a:lnTo>
                  <a:lnTo>
                    <a:pt x="19981" y="901"/>
                  </a:lnTo>
                  <a:lnTo>
                    <a:pt x="10343" y="44443"/>
                  </a:lnTo>
                  <a:lnTo>
                    <a:pt x="4596" y="75216"/>
                  </a:lnTo>
                  <a:lnTo>
                    <a:pt x="2043" y="112411"/>
                  </a:lnTo>
                  <a:lnTo>
                    <a:pt x="908" y="150580"/>
                  </a:lnTo>
                  <a:lnTo>
                    <a:pt x="1109" y="188005"/>
                  </a:lnTo>
                  <a:lnTo>
                    <a:pt x="3550" y="223453"/>
                  </a:lnTo>
                  <a:lnTo>
                    <a:pt x="5797" y="270512"/>
                  </a:lnTo>
                  <a:lnTo>
                    <a:pt x="6104" y="284111"/>
                  </a:lnTo>
                  <a:lnTo>
                    <a:pt x="5480" y="286186"/>
                  </a:lnTo>
                  <a:lnTo>
                    <a:pt x="4359" y="285452"/>
                  </a:lnTo>
                  <a:lnTo>
                    <a:pt x="0" y="277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41"/>
            <p:cNvSpPr/>
            <p:nvPr>
              <p:custDataLst>
                <p:tags r:id="rId211"/>
              </p:custDataLst>
            </p:nvPr>
          </p:nvSpPr>
          <p:spPr>
            <a:xfrm>
              <a:off x="2984500" y="3449010"/>
              <a:ext cx="63501" cy="273008"/>
            </a:xfrm>
            <a:custGeom>
              <a:avLst/>
              <a:gdLst/>
              <a:ahLst/>
              <a:cxnLst/>
              <a:rect l="0" t="0" r="0" b="0"/>
              <a:pathLst>
                <a:path w="63501" h="273008">
                  <a:moveTo>
                    <a:pt x="63500" y="11740"/>
                  </a:moveTo>
                  <a:lnTo>
                    <a:pt x="63500" y="11740"/>
                  </a:lnTo>
                  <a:lnTo>
                    <a:pt x="63500" y="0"/>
                  </a:lnTo>
                  <a:lnTo>
                    <a:pt x="60129" y="47249"/>
                  </a:lnTo>
                  <a:lnTo>
                    <a:pt x="47920" y="89445"/>
                  </a:lnTo>
                  <a:lnTo>
                    <a:pt x="38702" y="121300"/>
                  </a:lnTo>
                  <a:lnTo>
                    <a:pt x="29901" y="153567"/>
                  </a:lnTo>
                  <a:lnTo>
                    <a:pt x="17718" y="198793"/>
                  </a:lnTo>
                  <a:lnTo>
                    <a:pt x="9326" y="237202"/>
                  </a:lnTo>
                  <a:lnTo>
                    <a:pt x="608" y="273007"/>
                  </a:lnTo>
                  <a:lnTo>
                    <a:pt x="0" y="272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542"/>
          <p:cNvSpPr/>
          <p:nvPr>
            <p:custDataLst>
              <p:tags r:id="rId1"/>
            </p:custDataLst>
          </p:nvPr>
        </p:nvSpPr>
        <p:spPr>
          <a:xfrm>
            <a:off x="3670300" y="3415222"/>
            <a:ext cx="171521" cy="525058"/>
          </a:xfrm>
          <a:custGeom>
            <a:avLst/>
            <a:gdLst/>
            <a:ahLst/>
            <a:cxnLst/>
            <a:rect l="0" t="0" r="0" b="0"/>
            <a:pathLst>
              <a:path w="171521" h="525058">
                <a:moveTo>
                  <a:pt x="19050" y="109028"/>
                </a:moveTo>
                <a:lnTo>
                  <a:pt x="19050" y="109028"/>
                </a:lnTo>
                <a:lnTo>
                  <a:pt x="13583" y="109028"/>
                </a:lnTo>
                <a:lnTo>
                  <a:pt x="13288" y="109733"/>
                </a:lnTo>
                <a:lnTo>
                  <a:pt x="12961" y="112399"/>
                </a:lnTo>
                <a:lnTo>
                  <a:pt x="21523" y="148259"/>
                </a:lnTo>
                <a:lnTo>
                  <a:pt x="30601" y="191208"/>
                </a:lnTo>
                <a:lnTo>
                  <a:pt x="35473" y="226691"/>
                </a:lnTo>
                <a:lnTo>
                  <a:pt x="39989" y="265980"/>
                </a:lnTo>
                <a:lnTo>
                  <a:pt x="42468" y="310723"/>
                </a:lnTo>
                <a:lnTo>
                  <a:pt x="43569" y="357420"/>
                </a:lnTo>
                <a:lnTo>
                  <a:pt x="44059" y="401693"/>
                </a:lnTo>
                <a:lnTo>
                  <a:pt x="44276" y="439244"/>
                </a:lnTo>
                <a:lnTo>
                  <a:pt x="44398" y="484388"/>
                </a:lnTo>
                <a:lnTo>
                  <a:pt x="44447" y="525057"/>
                </a:lnTo>
                <a:lnTo>
                  <a:pt x="43742" y="524669"/>
                </a:lnTo>
                <a:lnTo>
                  <a:pt x="41078" y="520476"/>
                </a:lnTo>
                <a:lnTo>
                  <a:pt x="32913" y="473046"/>
                </a:lnTo>
                <a:lnTo>
                  <a:pt x="26152" y="431680"/>
                </a:lnTo>
                <a:lnTo>
                  <a:pt x="23079" y="405268"/>
                </a:lnTo>
                <a:lnTo>
                  <a:pt x="20325" y="375666"/>
                </a:lnTo>
                <a:lnTo>
                  <a:pt x="17783" y="343937"/>
                </a:lnTo>
                <a:lnTo>
                  <a:pt x="16089" y="311495"/>
                </a:lnTo>
                <a:lnTo>
                  <a:pt x="14959" y="278578"/>
                </a:lnTo>
                <a:lnTo>
                  <a:pt x="14206" y="245345"/>
                </a:lnTo>
                <a:lnTo>
                  <a:pt x="13704" y="216839"/>
                </a:lnTo>
                <a:lnTo>
                  <a:pt x="13369" y="191485"/>
                </a:lnTo>
                <a:lnTo>
                  <a:pt x="15820" y="146381"/>
                </a:lnTo>
                <a:lnTo>
                  <a:pt x="26316" y="105168"/>
                </a:lnTo>
                <a:lnTo>
                  <a:pt x="36626" y="69448"/>
                </a:lnTo>
                <a:lnTo>
                  <a:pt x="52245" y="27216"/>
                </a:lnTo>
                <a:lnTo>
                  <a:pt x="58113" y="16386"/>
                </a:lnTo>
                <a:lnTo>
                  <a:pt x="64848" y="9167"/>
                </a:lnTo>
                <a:lnTo>
                  <a:pt x="79856" y="1145"/>
                </a:lnTo>
                <a:lnTo>
                  <a:pt x="107544" y="0"/>
                </a:lnTo>
                <a:lnTo>
                  <a:pt x="131348" y="7500"/>
                </a:lnTo>
                <a:lnTo>
                  <a:pt x="151807" y="22031"/>
                </a:lnTo>
                <a:lnTo>
                  <a:pt x="167903" y="43113"/>
                </a:lnTo>
                <a:lnTo>
                  <a:pt x="171520" y="60917"/>
                </a:lnTo>
                <a:lnTo>
                  <a:pt x="167708" y="92656"/>
                </a:lnTo>
                <a:lnTo>
                  <a:pt x="158498" y="117274"/>
                </a:lnTo>
                <a:lnTo>
                  <a:pt x="129512" y="156784"/>
                </a:lnTo>
                <a:lnTo>
                  <a:pt x="94113" y="185894"/>
                </a:lnTo>
                <a:lnTo>
                  <a:pt x="57518" y="202672"/>
                </a:lnTo>
                <a:lnTo>
                  <a:pt x="26136" y="207565"/>
                </a:lnTo>
                <a:lnTo>
                  <a:pt x="0" y="20427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SMARTInkShape-Group111"/>
          <p:cNvGrpSpPr/>
          <p:nvPr/>
        </p:nvGrpSpPr>
        <p:grpSpPr>
          <a:xfrm>
            <a:off x="3778250" y="3334633"/>
            <a:ext cx="684029" cy="507118"/>
            <a:chOff x="3778250" y="3334633"/>
            <a:chExt cx="684029" cy="507118"/>
          </a:xfrm>
        </p:grpSpPr>
        <p:sp>
          <p:nvSpPr>
            <p:cNvPr id="69" name="SMARTInkShape-543"/>
            <p:cNvSpPr/>
            <p:nvPr>
              <p:custDataLst>
                <p:tags r:id="rId195"/>
              </p:custDataLst>
            </p:nvPr>
          </p:nvSpPr>
          <p:spPr>
            <a:xfrm>
              <a:off x="4305300" y="3334633"/>
              <a:ext cx="156979" cy="449968"/>
            </a:xfrm>
            <a:custGeom>
              <a:avLst/>
              <a:gdLst/>
              <a:ahLst/>
              <a:cxnLst/>
              <a:rect l="0" t="0" r="0" b="0"/>
              <a:pathLst>
                <a:path w="156979" h="449968">
                  <a:moveTo>
                    <a:pt x="114300" y="5467"/>
                  </a:moveTo>
                  <a:lnTo>
                    <a:pt x="114300" y="5467"/>
                  </a:lnTo>
                  <a:lnTo>
                    <a:pt x="110929" y="2096"/>
                  </a:lnTo>
                  <a:lnTo>
                    <a:pt x="110642" y="1103"/>
                  </a:lnTo>
                  <a:lnTo>
                    <a:pt x="111155" y="441"/>
                  </a:lnTo>
                  <a:lnTo>
                    <a:pt x="112204" y="0"/>
                  </a:lnTo>
                  <a:lnTo>
                    <a:pt x="117131" y="3272"/>
                  </a:lnTo>
                  <a:lnTo>
                    <a:pt x="120421" y="6120"/>
                  </a:lnTo>
                  <a:lnTo>
                    <a:pt x="138535" y="33725"/>
                  </a:lnTo>
                  <a:lnTo>
                    <a:pt x="150000" y="70708"/>
                  </a:lnTo>
                  <a:lnTo>
                    <a:pt x="155034" y="93411"/>
                  </a:lnTo>
                  <a:lnTo>
                    <a:pt x="156978" y="119835"/>
                  </a:lnTo>
                  <a:lnTo>
                    <a:pt x="156863" y="148740"/>
                  </a:lnTo>
                  <a:lnTo>
                    <a:pt x="155375" y="179299"/>
                  </a:lnTo>
                  <a:lnTo>
                    <a:pt x="152267" y="209550"/>
                  </a:lnTo>
                  <a:lnTo>
                    <a:pt x="148078" y="239594"/>
                  </a:lnTo>
                  <a:lnTo>
                    <a:pt x="143168" y="269502"/>
                  </a:lnTo>
                  <a:lnTo>
                    <a:pt x="135662" y="297201"/>
                  </a:lnTo>
                  <a:lnTo>
                    <a:pt x="126425" y="323429"/>
                  </a:lnTo>
                  <a:lnTo>
                    <a:pt x="105578" y="370444"/>
                  </a:lnTo>
                  <a:lnTo>
                    <a:pt x="84553" y="407803"/>
                  </a:lnTo>
                  <a:lnTo>
                    <a:pt x="61568" y="431463"/>
                  </a:lnTo>
                  <a:lnTo>
                    <a:pt x="38652" y="444565"/>
                  </a:lnTo>
                  <a:lnTo>
                    <a:pt x="0" y="449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44"/>
            <p:cNvSpPr/>
            <p:nvPr>
              <p:custDataLst>
                <p:tags r:id="rId196"/>
              </p:custDataLst>
            </p:nvPr>
          </p:nvSpPr>
          <p:spPr>
            <a:xfrm>
              <a:off x="4294422" y="3530600"/>
              <a:ext cx="56414" cy="25401"/>
            </a:xfrm>
            <a:custGeom>
              <a:avLst/>
              <a:gdLst/>
              <a:ahLst/>
              <a:cxnLst/>
              <a:rect l="0" t="0" r="0" b="0"/>
              <a:pathLst>
                <a:path w="56414" h="25401">
                  <a:moveTo>
                    <a:pt x="36278" y="25400"/>
                  </a:moveTo>
                  <a:lnTo>
                    <a:pt x="36278" y="25400"/>
                  </a:lnTo>
                  <a:lnTo>
                    <a:pt x="10957" y="15274"/>
                  </a:lnTo>
                  <a:lnTo>
                    <a:pt x="0" y="13039"/>
                  </a:lnTo>
                  <a:lnTo>
                    <a:pt x="98" y="12926"/>
                  </a:lnTo>
                  <a:lnTo>
                    <a:pt x="2089" y="12800"/>
                  </a:lnTo>
                  <a:lnTo>
                    <a:pt x="19254" y="16378"/>
                  </a:lnTo>
                  <a:lnTo>
                    <a:pt x="36173" y="13398"/>
                  </a:lnTo>
                  <a:lnTo>
                    <a:pt x="53008" y="6070"/>
                  </a:lnTo>
                  <a:lnTo>
                    <a:pt x="55898" y="4047"/>
                  </a:lnTo>
                  <a:lnTo>
                    <a:pt x="56413" y="2698"/>
                  </a:lnTo>
                  <a:lnTo>
                    <a:pt x="55346" y="1798"/>
                  </a:lnTo>
                  <a:lnTo>
                    <a:pt x="47102" y="533"/>
                  </a:lnTo>
                  <a:lnTo>
                    <a:pt x="172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45"/>
            <p:cNvSpPr/>
            <p:nvPr>
              <p:custDataLst>
                <p:tags r:id="rId197"/>
              </p:custDataLst>
            </p:nvPr>
          </p:nvSpPr>
          <p:spPr>
            <a:xfrm>
              <a:off x="4318000" y="36385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77" y="5043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46"/>
            <p:cNvSpPr/>
            <p:nvPr>
              <p:custDataLst>
                <p:tags r:id="rId198"/>
              </p:custDataLst>
            </p:nvPr>
          </p:nvSpPr>
          <p:spPr>
            <a:xfrm>
              <a:off x="4104792" y="3403600"/>
              <a:ext cx="156059" cy="338945"/>
            </a:xfrm>
            <a:custGeom>
              <a:avLst/>
              <a:gdLst/>
              <a:ahLst/>
              <a:cxnLst/>
              <a:rect l="0" t="0" r="0" b="0"/>
              <a:pathLst>
                <a:path w="156059" h="338945">
                  <a:moveTo>
                    <a:pt x="156058" y="0"/>
                  </a:moveTo>
                  <a:lnTo>
                    <a:pt x="156058" y="0"/>
                  </a:lnTo>
                  <a:lnTo>
                    <a:pt x="152687" y="0"/>
                  </a:lnTo>
                  <a:lnTo>
                    <a:pt x="143849" y="10113"/>
                  </a:lnTo>
                  <a:lnTo>
                    <a:pt x="123150" y="50524"/>
                  </a:lnTo>
                  <a:lnTo>
                    <a:pt x="111093" y="84779"/>
                  </a:lnTo>
                  <a:lnTo>
                    <a:pt x="98679" y="123522"/>
                  </a:lnTo>
                  <a:lnTo>
                    <a:pt x="85401" y="163554"/>
                  </a:lnTo>
                  <a:lnTo>
                    <a:pt x="70092" y="202513"/>
                  </a:lnTo>
                  <a:lnTo>
                    <a:pt x="53881" y="239113"/>
                  </a:lnTo>
                  <a:lnTo>
                    <a:pt x="30768" y="285807"/>
                  </a:lnTo>
                  <a:lnTo>
                    <a:pt x="4014" y="331932"/>
                  </a:lnTo>
                  <a:lnTo>
                    <a:pt x="289" y="338025"/>
                  </a:lnTo>
                  <a:lnTo>
                    <a:pt x="0" y="338944"/>
                  </a:lnTo>
                  <a:lnTo>
                    <a:pt x="514" y="338852"/>
                  </a:lnTo>
                  <a:lnTo>
                    <a:pt x="3658" y="336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47"/>
            <p:cNvSpPr/>
            <p:nvPr>
              <p:custDataLst>
                <p:tags r:id="rId199"/>
              </p:custDataLst>
            </p:nvPr>
          </p:nvSpPr>
          <p:spPr>
            <a:xfrm>
              <a:off x="4083050" y="3467398"/>
              <a:ext cx="152113" cy="239260"/>
            </a:xfrm>
            <a:custGeom>
              <a:avLst/>
              <a:gdLst/>
              <a:ahLst/>
              <a:cxnLst/>
              <a:rect l="0" t="0" r="0" b="0"/>
              <a:pathLst>
                <a:path w="152113" h="239260">
                  <a:moveTo>
                    <a:pt x="0" y="25102"/>
                  </a:moveTo>
                  <a:lnTo>
                    <a:pt x="0" y="25102"/>
                  </a:lnTo>
                  <a:lnTo>
                    <a:pt x="0" y="0"/>
                  </a:lnTo>
                  <a:lnTo>
                    <a:pt x="0" y="3161"/>
                  </a:lnTo>
                  <a:lnTo>
                    <a:pt x="26367" y="43971"/>
                  </a:lnTo>
                  <a:lnTo>
                    <a:pt x="57436" y="85961"/>
                  </a:lnTo>
                  <a:lnTo>
                    <a:pt x="87104" y="132269"/>
                  </a:lnTo>
                  <a:lnTo>
                    <a:pt x="113767" y="175389"/>
                  </a:lnTo>
                  <a:lnTo>
                    <a:pt x="141319" y="221142"/>
                  </a:lnTo>
                  <a:lnTo>
                    <a:pt x="151427" y="239259"/>
                  </a:lnTo>
                  <a:lnTo>
                    <a:pt x="151751" y="239134"/>
                  </a:lnTo>
                  <a:lnTo>
                    <a:pt x="152112" y="237114"/>
                  </a:lnTo>
                  <a:lnTo>
                    <a:pt x="146050" y="202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48"/>
            <p:cNvSpPr/>
            <p:nvPr>
              <p:custDataLst>
                <p:tags r:id="rId200"/>
              </p:custDataLst>
            </p:nvPr>
          </p:nvSpPr>
          <p:spPr>
            <a:xfrm>
              <a:off x="3965082" y="3359234"/>
              <a:ext cx="79869" cy="387895"/>
            </a:xfrm>
            <a:custGeom>
              <a:avLst/>
              <a:gdLst/>
              <a:ahLst/>
              <a:cxnLst/>
              <a:rect l="0" t="0" r="0" b="0"/>
              <a:pathLst>
                <a:path w="79869" h="387895">
                  <a:moveTo>
                    <a:pt x="73518" y="12616"/>
                  </a:moveTo>
                  <a:lnTo>
                    <a:pt x="73518" y="12616"/>
                  </a:lnTo>
                  <a:lnTo>
                    <a:pt x="73518" y="9245"/>
                  </a:lnTo>
                  <a:lnTo>
                    <a:pt x="74223" y="8252"/>
                  </a:lnTo>
                  <a:lnTo>
                    <a:pt x="75399" y="7590"/>
                  </a:lnTo>
                  <a:lnTo>
                    <a:pt x="76889" y="7149"/>
                  </a:lnTo>
                  <a:lnTo>
                    <a:pt x="77882" y="6149"/>
                  </a:lnTo>
                  <a:lnTo>
                    <a:pt x="78985" y="3156"/>
                  </a:lnTo>
                  <a:lnTo>
                    <a:pt x="78574" y="2076"/>
                  </a:lnTo>
                  <a:lnTo>
                    <a:pt x="77594" y="1356"/>
                  </a:lnTo>
                  <a:lnTo>
                    <a:pt x="73756" y="0"/>
                  </a:lnTo>
                  <a:lnTo>
                    <a:pt x="46388" y="30425"/>
                  </a:lnTo>
                  <a:lnTo>
                    <a:pt x="26740" y="69782"/>
                  </a:lnTo>
                  <a:lnTo>
                    <a:pt x="15333" y="100817"/>
                  </a:lnTo>
                  <a:lnTo>
                    <a:pt x="6971" y="141422"/>
                  </a:lnTo>
                  <a:lnTo>
                    <a:pt x="1608" y="187691"/>
                  </a:lnTo>
                  <a:lnTo>
                    <a:pt x="178" y="211883"/>
                  </a:lnTo>
                  <a:lnTo>
                    <a:pt x="0" y="258518"/>
                  </a:lnTo>
                  <a:lnTo>
                    <a:pt x="4625" y="298059"/>
                  </a:lnTo>
                  <a:lnTo>
                    <a:pt x="15162" y="341941"/>
                  </a:lnTo>
                  <a:lnTo>
                    <a:pt x="28630" y="381715"/>
                  </a:lnTo>
                  <a:lnTo>
                    <a:pt x="30893" y="385682"/>
                  </a:lnTo>
                  <a:lnTo>
                    <a:pt x="34518" y="387621"/>
                  </a:lnTo>
                  <a:lnTo>
                    <a:pt x="44190" y="387894"/>
                  </a:lnTo>
                  <a:lnTo>
                    <a:pt x="79868" y="3682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49"/>
            <p:cNvSpPr/>
            <p:nvPr>
              <p:custDataLst>
                <p:tags r:id="rId201"/>
              </p:custDataLst>
            </p:nvPr>
          </p:nvSpPr>
          <p:spPr>
            <a:xfrm>
              <a:off x="3778250" y="3676650"/>
              <a:ext cx="114301" cy="165101"/>
            </a:xfrm>
            <a:custGeom>
              <a:avLst/>
              <a:gdLst/>
              <a:ahLst/>
              <a:cxnLst/>
              <a:rect l="0" t="0" r="0" b="0"/>
              <a:pathLst>
                <a:path w="114301" h="165101">
                  <a:moveTo>
                    <a:pt x="114300" y="0"/>
                  </a:moveTo>
                  <a:lnTo>
                    <a:pt x="114300" y="0"/>
                  </a:lnTo>
                  <a:lnTo>
                    <a:pt x="105462" y="0"/>
                  </a:lnTo>
                  <a:lnTo>
                    <a:pt x="96002" y="6742"/>
                  </a:lnTo>
                  <a:lnTo>
                    <a:pt x="79458" y="23779"/>
                  </a:lnTo>
                  <a:lnTo>
                    <a:pt x="54658" y="60802"/>
                  </a:lnTo>
                  <a:lnTo>
                    <a:pt x="29533" y="105300"/>
                  </a:lnTo>
                  <a:lnTo>
                    <a:pt x="8497" y="148009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50"/>
            <p:cNvSpPr/>
            <p:nvPr>
              <p:custDataLst>
                <p:tags r:id="rId202"/>
              </p:custDataLst>
            </p:nvPr>
          </p:nvSpPr>
          <p:spPr>
            <a:xfrm>
              <a:off x="3797300" y="3676650"/>
              <a:ext cx="95251" cy="120396"/>
            </a:xfrm>
            <a:custGeom>
              <a:avLst/>
              <a:gdLst/>
              <a:ahLst/>
              <a:cxnLst/>
              <a:rect l="0" t="0" r="0" b="0"/>
              <a:pathLst>
                <a:path w="95251" h="120396">
                  <a:moveTo>
                    <a:pt x="0" y="0"/>
                  </a:moveTo>
                  <a:lnTo>
                    <a:pt x="0" y="0"/>
                  </a:lnTo>
                  <a:lnTo>
                    <a:pt x="15901" y="17312"/>
                  </a:lnTo>
                  <a:lnTo>
                    <a:pt x="44676" y="61268"/>
                  </a:lnTo>
                  <a:lnTo>
                    <a:pt x="77352" y="105938"/>
                  </a:lnTo>
                  <a:lnTo>
                    <a:pt x="81523" y="117744"/>
                  </a:lnTo>
                  <a:lnTo>
                    <a:pt x="82571" y="118713"/>
                  </a:lnTo>
                  <a:lnTo>
                    <a:pt x="87927" y="120395"/>
                  </a:lnTo>
                  <a:lnTo>
                    <a:pt x="9525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12"/>
          <p:cNvGrpSpPr/>
          <p:nvPr/>
        </p:nvGrpSpPr>
        <p:grpSpPr>
          <a:xfrm>
            <a:off x="6939186" y="2326792"/>
            <a:ext cx="515715" cy="293074"/>
            <a:chOff x="6939186" y="2326792"/>
            <a:chExt cx="515715" cy="293074"/>
          </a:xfrm>
        </p:grpSpPr>
        <p:sp>
          <p:nvSpPr>
            <p:cNvPr id="78" name="SMARTInkShape-551"/>
            <p:cNvSpPr/>
            <p:nvPr>
              <p:custDataLst>
                <p:tags r:id="rId190"/>
              </p:custDataLst>
            </p:nvPr>
          </p:nvSpPr>
          <p:spPr>
            <a:xfrm>
              <a:off x="7430382" y="2533650"/>
              <a:ext cx="24519" cy="12178"/>
            </a:xfrm>
            <a:custGeom>
              <a:avLst/>
              <a:gdLst/>
              <a:ahLst/>
              <a:cxnLst/>
              <a:rect l="0" t="0" r="0" b="0"/>
              <a:pathLst>
                <a:path w="24519" h="12178">
                  <a:moveTo>
                    <a:pt x="5468" y="0"/>
                  </a:moveTo>
                  <a:lnTo>
                    <a:pt x="5468" y="0"/>
                  </a:lnTo>
                  <a:lnTo>
                    <a:pt x="0" y="10935"/>
                  </a:lnTo>
                  <a:lnTo>
                    <a:pt x="412" y="11523"/>
                  </a:lnTo>
                  <a:lnTo>
                    <a:pt x="2750" y="12177"/>
                  </a:lnTo>
                  <a:lnTo>
                    <a:pt x="24518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52"/>
            <p:cNvSpPr/>
            <p:nvPr>
              <p:custDataLst>
                <p:tags r:id="rId191"/>
              </p:custDataLst>
            </p:nvPr>
          </p:nvSpPr>
          <p:spPr>
            <a:xfrm>
              <a:off x="7315684" y="2326792"/>
              <a:ext cx="132867" cy="293074"/>
            </a:xfrm>
            <a:custGeom>
              <a:avLst/>
              <a:gdLst/>
              <a:ahLst/>
              <a:cxnLst/>
              <a:rect l="0" t="0" r="0" b="0"/>
              <a:pathLst>
                <a:path w="132867" h="293074">
                  <a:moveTo>
                    <a:pt x="94766" y="3658"/>
                  </a:moveTo>
                  <a:lnTo>
                    <a:pt x="94766" y="3658"/>
                  </a:lnTo>
                  <a:lnTo>
                    <a:pt x="94766" y="0"/>
                  </a:lnTo>
                  <a:lnTo>
                    <a:pt x="94766" y="1562"/>
                  </a:lnTo>
                  <a:lnTo>
                    <a:pt x="79186" y="43473"/>
                  </a:lnTo>
                  <a:lnTo>
                    <a:pt x="65533" y="87108"/>
                  </a:lnTo>
                  <a:lnTo>
                    <a:pt x="56844" y="119299"/>
                  </a:lnTo>
                  <a:lnTo>
                    <a:pt x="49690" y="151715"/>
                  </a:lnTo>
                  <a:lnTo>
                    <a:pt x="44250" y="197732"/>
                  </a:lnTo>
                  <a:lnTo>
                    <a:pt x="35740" y="241235"/>
                  </a:lnTo>
                  <a:lnTo>
                    <a:pt x="31855" y="285738"/>
                  </a:lnTo>
                  <a:lnTo>
                    <a:pt x="32364" y="289078"/>
                  </a:lnTo>
                  <a:lnTo>
                    <a:pt x="33409" y="291305"/>
                  </a:lnTo>
                  <a:lnTo>
                    <a:pt x="34812" y="292789"/>
                  </a:lnTo>
                  <a:lnTo>
                    <a:pt x="35746" y="293073"/>
                  </a:lnTo>
                  <a:lnTo>
                    <a:pt x="36370" y="292557"/>
                  </a:lnTo>
                  <a:lnTo>
                    <a:pt x="53454" y="246193"/>
                  </a:lnTo>
                  <a:lnTo>
                    <a:pt x="54150" y="205142"/>
                  </a:lnTo>
                  <a:lnTo>
                    <a:pt x="52872" y="197247"/>
                  </a:lnTo>
                  <a:lnTo>
                    <a:pt x="49904" y="191279"/>
                  </a:lnTo>
                  <a:lnTo>
                    <a:pt x="40960" y="182765"/>
                  </a:lnTo>
                  <a:lnTo>
                    <a:pt x="27396" y="174006"/>
                  </a:lnTo>
                  <a:lnTo>
                    <a:pt x="14440" y="170313"/>
                  </a:lnTo>
                  <a:lnTo>
                    <a:pt x="0" y="168798"/>
                  </a:lnTo>
                  <a:lnTo>
                    <a:pt x="42415" y="154263"/>
                  </a:lnTo>
                  <a:lnTo>
                    <a:pt x="78157" y="140631"/>
                  </a:lnTo>
                  <a:lnTo>
                    <a:pt x="132866" y="117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53"/>
            <p:cNvSpPr/>
            <p:nvPr>
              <p:custDataLst>
                <p:tags r:id="rId192"/>
              </p:custDataLst>
            </p:nvPr>
          </p:nvSpPr>
          <p:spPr>
            <a:xfrm>
              <a:off x="7194812" y="2487096"/>
              <a:ext cx="86619" cy="116405"/>
            </a:xfrm>
            <a:custGeom>
              <a:avLst/>
              <a:gdLst/>
              <a:ahLst/>
              <a:cxnLst/>
              <a:rect l="0" t="0" r="0" b="0"/>
              <a:pathLst>
                <a:path w="86619" h="116405">
                  <a:moveTo>
                    <a:pt x="6088" y="27504"/>
                  </a:moveTo>
                  <a:lnTo>
                    <a:pt x="6088" y="27504"/>
                  </a:lnTo>
                  <a:lnTo>
                    <a:pt x="6088" y="20762"/>
                  </a:lnTo>
                  <a:lnTo>
                    <a:pt x="5382" y="18776"/>
                  </a:lnTo>
                  <a:lnTo>
                    <a:pt x="4207" y="17452"/>
                  </a:lnTo>
                  <a:lnTo>
                    <a:pt x="621" y="15327"/>
                  </a:lnTo>
                  <a:lnTo>
                    <a:pt x="326" y="15858"/>
                  </a:lnTo>
                  <a:lnTo>
                    <a:pt x="0" y="18330"/>
                  </a:lnTo>
                  <a:lnTo>
                    <a:pt x="9172" y="62915"/>
                  </a:lnTo>
                  <a:lnTo>
                    <a:pt x="8788" y="91597"/>
                  </a:lnTo>
                  <a:lnTo>
                    <a:pt x="11717" y="104683"/>
                  </a:lnTo>
                  <a:lnTo>
                    <a:pt x="11252" y="105768"/>
                  </a:lnTo>
                  <a:lnTo>
                    <a:pt x="10236" y="105785"/>
                  </a:lnTo>
                  <a:lnTo>
                    <a:pt x="8853" y="105092"/>
                  </a:lnTo>
                  <a:lnTo>
                    <a:pt x="7932" y="103218"/>
                  </a:lnTo>
                  <a:lnTo>
                    <a:pt x="6907" y="97373"/>
                  </a:lnTo>
                  <a:lnTo>
                    <a:pt x="9702" y="76036"/>
                  </a:lnTo>
                  <a:lnTo>
                    <a:pt x="28482" y="33888"/>
                  </a:lnTo>
                  <a:lnTo>
                    <a:pt x="49647" y="4779"/>
                  </a:lnTo>
                  <a:lnTo>
                    <a:pt x="56294" y="1065"/>
                  </a:lnTo>
                  <a:lnTo>
                    <a:pt x="62842" y="0"/>
                  </a:lnTo>
                  <a:lnTo>
                    <a:pt x="69324" y="702"/>
                  </a:lnTo>
                  <a:lnTo>
                    <a:pt x="74351" y="3991"/>
                  </a:lnTo>
                  <a:lnTo>
                    <a:pt x="81818" y="15172"/>
                  </a:lnTo>
                  <a:lnTo>
                    <a:pt x="86618" y="40705"/>
                  </a:lnTo>
                  <a:lnTo>
                    <a:pt x="83346" y="82560"/>
                  </a:lnTo>
                  <a:lnTo>
                    <a:pt x="81347" y="95718"/>
                  </a:lnTo>
                  <a:lnTo>
                    <a:pt x="69588" y="1164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54"/>
            <p:cNvSpPr/>
            <p:nvPr>
              <p:custDataLst>
                <p:tags r:id="rId193"/>
              </p:custDataLst>
            </p:nvPr>
          </p:nvSpPr>
          <p:spPr>
            <a:xfrm>
              <a:off x="7075330" y="2490766"/>
              <a:ext cx="63990" cy="110389"/>
            </a:xfrm>
            <a:custGeom>
              <a:avLst/>
              <a:gdLst/>
              <a:ahLst/>
              <a:cxnLst/>
              <a:rect l="0" t="0" r="0" b="0"/>
              <a:pathLst>
                <a:path w="63990" h="110389">
                  <a:moveTo>
                    <a:pt x="30320" y="36534"/>
                  </a:moveTo>
                  <a:lnTo>
                    <a:pt x="30320" y="36534"/>
                  </a:lnTo>
                  <a:lnTo>
                    <a:pt x="26949" y="33163"/>
                  </a:lnTo>
                  <a:lnTo>
                    <a:pt x="23853" y="17680"/>
                  </a:lnTo>
                  <a:lnTo>
                    <a:pt x="22481" y="15498"/>
                  </a:lnTo>
                  <a:lnTo>
                    <a:pt x="18580" y="11996"/>
                  </a:lnTo>
                  <a:lnTo>
                    <a:pt x="11162" y="14760"/>
                  </a:lnTo>
                  <a:lnTo>
                    <a:pt x="5812" y="20037"/>
                  </a:lnTo>
                  <a:lnTo>
                    <a:pt x="3398" y="23419"/>
                  </a:lnTo>
                  <a:lnTo>
                    <a:pt x="0" y="41663"/>
                  </a:lnTo>
                  <a:lnTo>
                    <a:pt x="2365" y="64943"/>
                  </a:lnTo>
                  <a:lnTo>
                    <a:pt x="10905" y="89715"/>
                  </a:lnTo>
                  <a:lnTo>
                    <a:pt x="18397" y="100857"/>
                  </a:lnTo>
                  <a:lnTo>
                    <a:pt x="22372" y="104816"/>
                  </a:lnTo>
                  <a:lnTo>
                    <a:pt x="32431" y="109215"/>
                  </a:lnTo>
                  <a:lnTo>
                    <a:pt x="38078" y="110388"/>
                  </a:lnTo>
                  <a:lnTo>
                    <a:pt x="43253" y="109759"/>
                  </a:lnTo>
                  <a:lnTo>
                    <a:pt x="52766" y="105297"/>
                  </a:lnTo>
                  <a:lnTo>
                    <a:pt x="59816" y="98610"/>
                  </a:lnTo>
                  <a:lnTo>
                    <a:pt x="62685" y="94851"/>
                  </a:lnTo>
                  <a:lnTo>
                    <a:pt x="63989" y="81267"/>
                  </a:lnTo>
                  <a:lnTo>
                    <a:pt x="59078" y="43802"/>
                  </a:lnTo>
                  <a:lnTo>
                    <a:pt x="37542" y="0"/>
                  </a:lnTo>
                  <a:lnTo>
                    <a:pt x="49370" y="11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55"/>
            <p:cNvSpPr/>
            <p:nvPr>
              <p:custDataLst>
                <p:tags r:id="rId194"/>
              </p:custDataLst>
            </p:nvPr>
          </p:nvSpPr>
          <p:spPr>
            <a:xfrm>
              <a:off x="6939186" y="2439544"/>
              <a:ext cx="109315" cy="165808"/>
            </a:xfrm>
            <a:custGeom>
              <a:avLst/>
              <a:gdLst/>
              <a:ahLst/>
              <a:cxnLst/>
              <a:rect l="0" t="0" r="0" b="0"/>
              <a:pathLst>
                <a:path w="109315" h="165808">
                  <a:moveTo>
                    <a:pt x="64864" y="11556"/>
                  </a:moveTo>
                  <a:lnTo>
                    <a:pt x="64864" y="11556"/>
                  </a:lnTo>
                  <a:lnTo>
                    <a:pt x="56025" y="2718"/>
                  </a:lnTo>
                  <a:lnTo>
                    <a:pt x="39823" y="0"/>
                  </a:lnTo>
                  <a:lnTo>
                    <a:pt x="33354" y="3146"/>
                  </a:lnTo>
                  <a:lnTo>
                    <a:pt x="20519" y="16050"/>
                  </a:lnTo>
                  <a:lnTo>
                    <a:pt x="8136" y="43148"/>
                  </a:lnTo>
                  <a:lnTo>
                    <a:pt x="0" y="76891"/>
                  </a:lnTo>
                  <a:lnTo>
                    <a:pt x="3233" y="113700"/>
                  </a:lnTo>
                  <a:lnTo>
                    <a:pt x="23240" y="151417"/>
                  </a:lnTo>
                  <a:lnTo>
                    <a:pt x="33588" y="159125"/>
                  </a:lnTo>
                  <a:lnTo>
                    <a:pt x="58254" y="165807"/>
                  </a:lnTo>
                  <a:lnTo>
                    <a:pt x="69630" y="164484"/>
                  </a:lnTo>
                  <a:lnTo>
                    <a:pt x="109314" y="144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113"/>
          <p:cNvGrpSpPr/>
          <p:nvPr/>
        </p:nvGrpSpPr>
        <p:grpSpPr>
          <a:xfrm>
            <a:off x="6808605" y="3578457"/>
            <a:ext cx="620896" cy="923694"/>
            <a:chOff x="6808605" y="3578457"/>
            <a:chExt cx="620896" cy="923694"/>
          </a:xfrm>
        </p:grpSpPr>
        <p:sp>
          <p:nvSpPr>
            <p:cNvPr id="84" name="SMARTInkShape-556"/>
            <p:cNvSpPr/>
            <p:nvPr>
              <p:custDataLst>
                <p:tags r:id="rId182"/>
              </p:custDataLst>
            </p:nvPr>
          </p:nvSpPr>
          <p:spPr>
            <a:xfrm>
              <a:off x="6808605" y="3798826"/>
              <a:ext cx="620896" cy="36183"/>
            </a:xfrm>
            <a:custGeom>
              <a:avLst/>
              <a:gdLst/>
              <a:ahLst/>
              <a:cxnLst/>
              <a:rect l="0" t="0" r="0" b="0"/>
              <a:pathLst>
                <a:path w="620896" h="36183">
                  <a:moveTo>
                    <a:pt x="17645" y="30224"/>
                  </a:moveTo>
                  <a:lnTo>
                    <a:pt x="17645" y="30224"/>
                  </a:lnTo>
                  <a:lnTo>
                    <a:pt x="10903" y="30224"/>
                  </a:lnTo>
                  <a:lnTo>
                    <a:pt x="5712" y="32105"/>
                  </a:lnTo>
                  <a:lnTo>
                    <a:pt x="0" y="35691"/>
                  </a:lnTo>
                  <a:lnTo>
                    <a:pt x="2982" y="36182"/>
                  </a:lnTo>
                  <a:lnTo>
                    <a:pt x="44851" y="31453"/>
                  </a:lnTo>
                  <a:lnTo>
                    <a:pt x="84064" y="27713"/>
                  </a:lnTo>
                  <a:lnTo>
                    <a:pt x="109902" y="25727"/>
                  </a:lnTo>
                  <a:lnTo>
                    <a:pt x="139122" y="23698"/>
                  </a:lnTo>
                  <a:lnTo>
                    <a:pt x="170596" y="21640"/>
                  </a:lnTo>
                  <a:lnTo>
                    <a:pt x="204985" y="20268"/>
                  </a:lnTo>
                  <a:lnTo>
                    <a:pt x="241316" y="19353"/>
                  </a:lnTo>
                  <a:lnTo>
                    <a:pt x="278942" y="18743"/>
                  </a:lnTo>
                  <a:lnTo>
                    <a:pt x="316726" y="17631"/>
                  </a:lnTo>
                  <a:lnTo>
                    <a:pt x="354616" y="16184"/>
                  </a:lnTo>
                  <a:lnTo>
                    <a:pt x="392576" y="14514"/>
                  </a:lnTo>
                  <a:lnTo>
                    <a:pt x="428465" y="12695"/>
                  </a:lnTo>
                  <a:lnTo>
                    <a:pt x="462975" y="10777"/>
                  </a:lnTo>
                  <a:lnTo>
                    <a:pt x="496565" y="8793"/>
                  </a:lnTo>
                  <a:lnTo>
                    <a:pt x="523897" y="6764"/>
                  </a:lnTo>
                  <a:lnTo>
                    <a:pt x="567436" y="2629"/>
                  </a:lnTo>
                  <a:lnTo>
                    <a:pt x="608872" y="0"/>
                  </a:lnTo>
                  <a:lnTo>
                    <a:pt x="612879" y="903"/>
                  </a:lnTo>
                  <a:lnTo>
                    <a:pt x="620895" y="48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57"/>
            <p:cNvSpPr/>
            <p:nvPr>
              <p:custDataLst>
                <p:tags r:id="rId183"/>
              </p:custDataLst>
            </p:nvPr>
          </p:nvSpPr>
          <p:spPr>
            <a:xfrm>
              <a:off x="7188200" y="3797300"/>
              <a:ext cx="25401" cy="344215"/>
            </a:xfrm>
            <a:custGeom>
              <a:avLst/>
              <a:gdLst/>
              <a:ahLst/>
              <a:cxnLst/>
              <a:rect l="0" t="0" r="0" b="0"/>
              <a:pathLst>
                <a:path w="25401" h="344215">
                  <a:moveTo>
                    <a:pt x="25400" y="0"/>
                  </a:moveTo>
                  <a:lnTo>
                    <a:pt x="25400" y="0"/>
                  </a:lnTo>
                  <a:lnTo>
                    <a:pt x="18658" y="6742"/>
                  </a:lnTo>
                  <a:lnTo>
                    <a:pt x="7724" y="44644"/>
                  </a:lnTo>
                  <a:lnTo>
                    <a:pt x="3433" y="82871"/>
                  </a:lnTo>
                  <a:lnTo>
                    <a:pt x="1525" y="126437"/>
                  </a:lnTo>
                  <a:lnTo>
                    <a:pt x="677" y="174022"/>
                  </a:lnTo>
                  <a:lnTo>
                    <a:pt x="301" y="221512"/>
                  </a:lnTo>
                  <a:lnTo>
                    <a:pt x="133" y="266372"/>
                  </a:lnTo>
                  <a:lnTo>
                    <a:pt x="59" y="305124"/>
                  </a:lnTo>
                  <a:lnTo>
                    <a:pt x="8" y="344214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58"/>
            <p:cNvSpPr/>
            <p:nvPr>
              <p:custDataLst>
                <p:tags r:id="rId184"/>
              </p:custDataLst>
            </p:nvPr>
          </p:nvSpPr>
          <p:spPr>
            <a:xfrm>
              <a:off x="6993891" y="3838379"/>
              <a:ext cx="67310" cy="282772"/>
            </a:xfrm>
            <a:custGeom>
              <a:avLst/>
              <a:gdLst/>
              <a:ahLst/>
              <a:cxnLst/>
              <a:rect l="0" t="0" r="0" b="0"/>
              <a:pathLst>
                <a:path w="67310" h="282772">
                  <a:moveTo>
                    <a:pt x="67309" y="3371"/>
                  </a:moveTo>
                  <a:lnTo>
                    <a:pt x="67309" y="3371"/>
                  </a:lnTo>
                  <a:lnTo>
                    <a:pt x="63938" y="0"/>
                  </a:lnTo>
                  <a:lnTo>
                    <a:pt x="62240" y="418"/>
                  </a:lnTo>
                  <a:lnTo>
                    <a:pt x="58470" y="4646"/>
                  </a:lnTo>
                  <a:lnTo>
                    <a:pt x="53960" y="40547"/>
                  </a:lnTo>
                  <a:lnTo>
                    <a:pt x="44696" y="86666"/>
                  </a:lnTo>
                  <a:lnTo>
                    <a:pt x="37033" y="126939"/>
                  </a:lnTo>
                  <a:lnTo>
                    <a:pt x="27042" y="166946"/>
                  </a:lnTo>
                  <a:lnTo>
                    <a:pt x="16252" y="204482"/>
                  </a:lnTo>
                  <a:lnTo>
                    <a:pt x="3654" y="250559"/>
                  </a:lnTo>
                  <a:lnTo>
                    <a:pt x="0" y="276049"/>
                  </a:lnTo>
                  <a:lnTo>
                    <a:pt x="563" y="278995"/>
                  </a:lnTo>
                  <a:lnTo>
                    <a:pt x="3809" y="282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59"/>
            <p:cNvSpPr/>
            <p:nvPr>
              <p:custDataLst>
                <p:tags r:id="rId185"/>
              </p:custDataLst>
            </p:nvPr>
          </p:nvSpPr>
          <p:spPr>
            <a:xfrm>
              <a:off x="7054850" y="447040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28156" y="20918"/>
                  </a:lnTo>
                  <a:lnTo>
                    <a:pt x="66119" y="15449"/>
                  </a:lnTo>
                  <a:lnTo>
                    <a:pt x="99237" y="13922"/>
                  </a:lnTo>
                  <a:lnTo>
                    <a:pt x="143468" y="632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60"/>
            <p:cNvSpPr/>
            <p:nvPr>
              <p:custDataLst>
                <p:tags r:id="rId186"/>
              </p:custDataLst>
            </p:nvPr>
          </p:nvSpPr>
          <p:spPr>
            <a:xfrm>
              <a:off x="7311541" y="4362450"/>
              <a:ext cx="16360" cy="139701"/>
            </a:xfrm>
            <a:custGeom>
              <a:avLst/>
              <a:gdLst/>
              <a:ahLst/>
              <a:cxnLst/>
              <a:rect l="0" t="0" r="0" b="0"/>
              <a:pathLst>
                <a:path w="16360" h="1397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7608" y="41940"/>
                  </a:lnTo>
                  <a:lnTo>
                    <a:pt x="11417" y="87777"/>
                  </a:lnTo>
                  <a:lnTo>
                    <a:pt x="16359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61"/>
            <p:cNvSpPr/>
            <p:nvPr>
              <p:custDataLst>
                <p:tags r:id="rId187"/>
              </p:custDataLst>
            </p:nvPr>
          </p:nvSpPr>
          <p:spPr>
            <a:xfrm>
              <a:off x="6997700" y="3578457"/>
              <a:ext cx="228601" cy="174394"/>
            </a:xfrm>
            <a:custGeom>
              <a:avLst/>
              <a:gdLst/>
              <a:ahLst/>
              <a:cxnLst/>
              <a:rect l="0" t="0" r="0" b="0"/>
              <a:pathLst>
                <a:path w="228601" h="174394">
                  <a:moveTo>
                    <a:pt x="0" y="28343"/>
                  </a:moveTo>
                  <a:lnTo>
                    <a:pt x="0" y="28343"/>
                  </a:lnTo>
                  <a:lnTo>
                    <a:pt x="0" y="22876"/>
                  </a:lnTo>
                  <a:lnTo>
                    <a:pt x="3370" y="25625"/>
                  </a:lnTo>
                  <a:lnTo>
                    <a:pt x="8838" y="37651"/>
                  </a:lnTo>
                  <a:lnTo>
                    <a:pt x="16301" y="75885"/>
                  </a:lnTo>
                  <a:lnTo>
                    <a:pt x="18235" y="111809"/>
                  </a:lnTo>
                  <a:lnTo>
                    <a:pt x="18889" y="154348"/>
                  </a:lnTo>
                  <a:lnTo>
                    <a:pt x="19018" y="170433"/>
                  </a:lnTo>
                  <a:lnTo>
                    <a:pt x="27837" y="125286"/>
                  </a:lnTo>
                  <a:lnTo>
                    <a:pt x="38822" y="77763"/>
                  </a:lnTo>
                  <a:lnTo>
                    <a:pt x="51014" y="37342"/>
                  </a:lnTo>
                  <a:lnTo>
                    <a:pt x="60067" y="20348"/>
                  </a:lnTo>
                  <a:lnTo>
                    <a:pt x="71147" y="8091"/>
                  </a:lnTo>
                  <a:lnTo>
                    <a:pt x="85007" y="1703"/>
                  </a:lnTo>
                  <a:lnTo>
                    <a:pt x="92655" y="0"/>
                  </a:lnTo>
                  <a:lnTo>
                    <a:pt x="112440" y="3751"/>
                  </a:lnTo>
                  <a:lnTo>
                    <a:pt x="134641" y="13885"/>
                  </a:lnTo>
                  <a:lnTo>
                    <a:pt x="166267" y="40130"/>
                  </a:lnTo>
                  <a:lnTo>
                    <a:pt x="191708" y="73698"/>
                  </a:lnTo>
                  <a:lnTo>
                    <a:pt x="210432" y="120925"/>
                  </a:lnTo>
                  <a:lnTo>
                    <a:pt x="218942" y="158136"/>
                  </a:lnTo>
                  <a:lnTo>
                    <a:pt x="228600" y="1743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62"/>
            <p:cNvSpPr/>
            <p:nvPr>
              <p:custDataLst>
                <p:tags r:id="rId188"/>
              </p:custDataLst>
            </p:nvPr>
          </p:nvSpPr>
          <p:spPr>
            <a:xfrm>
              <a:off x="7023099" y="4400550"/>
              <a:ext cx="165102" cy="25401"/>
            </a:xfrm>
            <a:custGeom>
              <a:avLst/>
              <a:gdLst/>
              <a:ahLst/>
              <a:cxnLst/>
              <a:rect l="0" t="0" r="0" b="0"/>
              <a:pathLst>
                <a:path w="165102" h="25401">
                  <a:moveTo>
                    <a:pt x="1" y="25400"/>
                  </a:moveTo>
                  <a:lnTo>
                    <a:pt x="1" y="25400"/>
                  </a:lnTo>
                  <a:lnTo>
                    <a:pt x="0" y="22029"/>
                  </a:lnTo>
                  <a:lnTo>
                    <a:pt x="3764" y="18492"/>
                  </a:lnTo>
                  <a:lnTo>
                    <a:pt x="6742" y="16561"/>
                  </a:lnTo>
                  <a:lnTo>
                    <a:pt x="48421" y="8393"/>
                  </a:lnTo>
                  <a:lnTo>
                    <a:pt x="80788" y="4201"/>
                  </a:lnTo>
                  <a:lnTo>
                    <a:pt x="114458" y="1866"/>
                  </a:lnTo>
                  <a:lnTo>
                    <a:pt x="1651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63"/>
            <p:cNvSpPr/>
            <p:nvPr>
              <p:custDataLst>
                <p:tags r:id="rId189"/>
              </p:custDataLst>
            </p:nvPr>
          </p:nvSpPr>
          <p:spPr>
            <a:xfrm>
              <a:off x="6842896" y="4245098"/>
              <a:ext cx="44137" cy="63771"/>
            </a:xfrm>
            <a:custGeom>
              <a:avLst/>
              <a:gdLst/>
              <a:ahLst/>
              <a:cxnLst/>
              <a:rect l="0" t="0" r="0" b="0"/>
              <a:pathLst>
                <a:path w="44137" h="63771">
                  <a:moveTo>
                    <a:pt x="27804" y="15752"/>
                  </a:moveTo>
                  <a:lnTo>
                    <a:pt x="27804" y="15752"/>
                  </a:lnTo>
                  <a:lnTo>
                    <a:pt x="8030" y="15752"/>
                  </a:lnTo>
                  <a:lnTo>
                    <a:pt x="5449" y="17869"/>
                  </a:lnTo>
                  <a:lnTo>
                    <a:pt x="700" y="25865"/>
                  </a:lnTo>
                  <a:lnTo>
                    <a:pt x="0" y="36474"/>
                  </a:lnTo>
                  <a:lnTo>
                    <a:pt x="2747" y="47540"/>
                  </a:lnTo>
                  <a:lnTo>
                    <a:pt x="8671" y="57161"/>
                  </a:lnTo>
                  <a:lnTo>
                    <a:pt x="12932" y="60292"/>
                  </a:lnTo>
                  <a:lnTo>
                    <a:pt x="23310" y="63770"/>
                  </a:lnTo>
                  <a:lnTo>
                    <a:pt x="28336" y="63286"/>
                  </a:lnTo>
                  <a:lnTo>
                    <a:pt x="37683" y="58986"/>
                  </a:lnTo>
                  <a:lnTo>
                    <a:pt x="40740" y="55864"/>
                  </a:lnTo>
                  <a:lnTo>
                    <a:pt x="44136" y="48631"/>
                  </a:lnTo>
                  <a:lnTo>
                    <a:pt x="42678" y="29884"/>
                  </a:lnTo>
                  <a:lnTo>
                    <a:pt x="34406" y="9826"/>
                  </a:lnTo>
                  <a:lnTo>
                    <a:pt x="28857" y="2535"/>
                  </a:lnTo>
                  <a:lnTo>
                    <a:pt x="25449" y="0"/>
                  </a:lnTo>
                  <a:lnTo>
                    <a:pt x="25529" y="311"/>
                  </a:lnTo>
                  <a:lnTo>
                    <a:pt x="27804" y="30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SMARTInkShape-564"/>
          <p:cNvSpPr/>
          <p:nvPr>
            <p:custDataLst>
              <p:tags r:id="rId2"/>
            </p:custDataLst>
          </p:nvPr>
        </p:nvSpPr>
        <p:spPr>
          <a:xfrm>
            <a:off x="6873679" y="4384479"/>
            <a:ext cx="28772" cy="130372"/>
          </a:xfrm>
          <a:custGeom>
            <a:avLst/>
            <a:gdLst/>
            <a:ahLst/>
            <a:cxnLst/>
            <a:rect l="0" t="0" r="0" b="0"/>
            <a:pathLst>
              <a:path w="28772" h="130372">
                <a:moveTo>
                  <a:pt x="3371" y="3371"/>
                </a:moveTo>
                <a:lnTo>
                  <a:pt x="3371" y="3371"/>
                </a:lnTo>
                <a:lnTo>
                  <a:pt x="3371" y="0"/>
                </a:lnTo>
                <a:lnTo>
                  <a:pt x="2665" y="418"/>
                </a:lnTo>
                <a:lnTo>
                  <a:pt x="0" y="4646"/>
                </a:lnTo>
                <a:lnTo>
                  <a:pt x="8016" y="45298"/>
                </a:lnTo>
                <a:lnTo>
                  <a:pt x="19549" y="92374"/>
                </a:lnTo>
                <a:lnTo>
                  <a:pt x="28771" y="13037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SMARTInkShape-Group115"/>
          <p:cNvGrpSpPr/>
          <p:nvPr/>
        </p:nvGrpSpPr>
        <p:grpSpPr>
          <a:xfrm>
            <a:off x="7661961" y="3769876"/>
            <a:ext cx="1285254" cy="719575"/>
            <a:chOff x="7661961" y="3769876"/>
            <a:chExt cx="1285254" cy="719575"/>
          </a:xfrm>
        </p:grpSpPr>
        <p:sp>
          <p:nvSpPr>
            <p:cNvPr id="94" name="SMARTInkShape-565"/>
            <p:cNvSpPr/>
            <p:nvPr>
              <p:custDataLst>
                <p:tags r:id="rId172"/>
              </p:custDataLst>
            </p:nvPr>
          </p:nvSpPr>
          <p:spPr>
            <a:xfrm>
              <a:off x="7797791" y="3769876"/>
              <a:ext cx="107960" cy="511681"/>
            </a:xfrm>
            <a:custGeom>
              <a:avLst/>
              <a:gdLst/>
              <a:ahLst/>
              <a:cxnLst/>
              <a:rect l="0" t="0" r="0" b="0"/>
              <a:pathLst>
                <a:path w="107960" h="511681">
                  <a:moveTo>
                    <a:pt x="107959" y="46474"/>
                  </a:moveTo>
                  <a:lnTo>
                    <a:pt x="107959" y="46474"/>
                  </a:lnTo>
                  <a:lnTo>
                    <a:pt x="107253" y="31971"/>
                  </a:lnTo>
                  <a:lnTo>
                    <a:pt x="104588" y="23330"/>
                  </a:lnTo>
                  <a:lnTo>
                    <a:pt x="95750" y="10532"/>
                  </a:lnTo>
                  <a:lnTo>
                    <a:pt x="84193" y="1174"/>
                  </a:lnTo>
                  <a:lnTo>
                    <a:pt x="72231" y="0"/>
                  </a:lnTo>
                  <a:lnTo>
                    <a:pt x="57508" y="2536"/>
                  </a:lnTo>
                  <a:lnTo>
                    <a:pt x="41556" y="8366"/>
                  </a:lnTo>
                  <a:lnTo>
                    <a:pt x="26941" y="25069"/>
                  </a:lnTo>
                  <a:lnTo>
                    <a:pt x="8694" y="66002"/>
                  </a:lnTo>
                  <a:lnTo>
                    <a:pt x="1047" y="101719"/>
                  </a:lnTo>
                  <a:lnTo>
                    <a:pt x="0" y="143464"/>
                  </a:lnTo>
                  <a:lnTo>
                    <a:pt x="1414" y="167579"/>
                  </a:lnTo>
                  <a:lnTo>
                    <a:pt x="3768" y="193532"/>
                  </a:lnTo>
                  <a:lnTo>
                    <a:pt x="6749" y="220713"/>
                  </a:lnTo>
                  <a:lnTo>
                    <a:pt x="9441" y="247300"/>
                  </a:lnTo>
                  <a:lnTo>
                    <a:pt x="11942" y="273491"/>
                  </a:lnTo>
                  <a:lnTo>
                    <a:pt x="14314" y="299419"/>
                  </a:lnTo>
                  <a:lnTo>
                    <a:pt x="20713" y="347042"/>
                  </a:lnTo>
                  <a:lnTo>
                    <a:pt x="27555" y="390315"/>
                  </a:lnTo>
                  <a:lnTo>
                    <a:pt x="32948" y="428363"/>
                  </a:lnTo>
                  <a:lnTo>
                    <a:pt x="36580" y="471403"/>
                  </a:lnTo>
                  <a:lnTo>
                    <a:pt x="34284" y="499757"/>
                  </a:lnTo>
                  <a:lnTo>
                    <a:pt x="32031" y="505296"/>
                  </a:lnTo>
                  <a:lnTo>
                    <a:pt x="29119" y="508988"/>
                  </a:lnTo>
                  <a:lnTo>
                    <a:pt x="25766" y="511450"/>
                  </a:lnTo>
                  <a:lnTo>
                    <a:pt x="22119" y="511680"/>
                  </a:lnTo>
                  <a:lnTo>
                    <a:pt x="6359" y="5036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66"/>
            <p:cNvSpPr/>
            <p:nvPr>
              <p:custDataLst>
                <p:tags r:id="rId173"/>
              </p:custDataLst>
            </p:nvPr>
          </p:nvSpPr>
          <p:spPr>
            <a:xfrm>
              <a:off x="7661961" y="4096748"/>
              <a:ext cx="339040" cy="24403"/>
            </a:xfrm>
            <a:custGeom>
              <a:avLst/>
              <a:gdLst/>
              <a:ahLst/>
              <a:cxnLst/>
              <a:rect l="0" t="0" r="0" b="0"/>
              <a:pathLst>
                <a:path w="339040" h="24403">
                  <a:moveTo>
                    <a:pt x="8839" y="24402"/>
                  </a:moveTo>
                  <a:lnTo>
                    <a:pt x="8839" y="24402"/>
                  </a:lnTo>
                  <a:lnTo>
                    <a:pt x="0" y="24402"/>
                  </a:lnTo>
                  <a:lnTo>
                    <a:pt x="34381" y="24402"/>
                  </a:lnTo>
                  <a:lnTo>
                    <a:pt x="67228" y="22520"/>
                  </a:lnTo>
                  <a:lnTo>
                    <a:pt x="106756" y="18627"/>
                  </a:lnTo>
                  <a:lnTo>
                    <a:pt x="152547" y="12192"/>
                  </a:lnTo>
                  <a:lnTo>
                    <a:pt x="176610" y="9207"/>
                  </a:lnTo>
                  <a:lnTo>
                    <a:pt x="201120" y="6511"/>
                  </a:lnTo>
                  <a:lnTo>
                    <a:pt x="248108" y="2339"/>
                  </a:lnTo>
                  <a:lnTo>
                    <a:pt x="287807" y="485"/>
                  </a:lnTo>
                  <a:lnTo>
                    <a:pt x="327456" y="0"/>
                  </a:lnTo>
                  <a:lnTo>
                    <a:pt x="331316" y="1079"/>
                  </a:lnTo>
                  <a:lnTo>
                    <a:pt x="339039" y="53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67"/>
            <p:cNvSpPr/>
            <p:nvPr>
              <p:custDataLst>
                <p:tags r:id="rId174"/>
              </p:custDataLst>
            </p:nvPr>
          </p:nvSpPr>
          <p:spPr>
            <a:xfrm>
              <a:off x="7918472" y="4273657"/>
              <a:ext cx="163464" cy="178290"/>
            </a:xfrm>
            <a:custGeom>
              <a:avLst/>
              <a:gdLst/>
              <a:ahLst/>
              <a:cxnLst/>
              <a:rect l="0" t="0" r="0" b="0"/>
              <a:pathLst>
                <a:path w="163464" h="178290">
                  <a:moveTo>
                    <a:pt x="6328" y="18943"/>
                  </a:moveTo>
                  <a:lnTo>
                    <a:pt x="6328" y="18943"/>
                  </a:lnTo>
                  <a:lnTo>
                    <a:pt x="6328" y="15572"/>
                  </a:lnTo>
                  <a:lnTo>
                    <a:pt x="4447" y="12036"/>
                  </a:lnTo>
                  <a:lnTo>
                    <a:pt x="1964" y="8112"/>
                  </a:lnTo>
                  <a:lnTo>
                    <a:pt x="0" y="0"/>
                  </a:lnTo>
                  <a:lnTo>
                    <a:pt x="41405" y="43205"/>
                  </a:lnTo>
                  <a:lnTo>
                    <a:pt x="84440" y="89822"/>
                  </a:lnTo>
                  <a:lnTo>
                    <a:pt x="117824" y="127198"/>
                  </a:lnTo>
                  <a:lnTo>
                    <a:pt x="156904" y="170973"/>
                  </a:lnTo>
                  <a:lnTo>
                    <a:pt x="161445" y="177528"/>
                  </a:lnTo>
                  <a:lnTo>
                    <a:pt x="162656" y="178289"/>
                  </a:lnTo>
                  <a:lnTo>
                    <a:pt x="163463" y="178090"/>
                  </a:lnTo>
                  <a:lnTo>
                    <a:pt x="158728" y="1522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68"/>
            <p:cNvSpPr/>
            <p:nvPr>
              <p:custDataLst>
                <p:tags r:id="rId175"/>
              </p:custDataLst>
            </p:nvPr>
          </p:nvSpPr>
          <p:spPr>
            <a:xfrm>
              <a:off x="8826500" y="3841750"/>
              <a:ext cx="120715" cy="514351"/>
            </a:xfrm>
            <a:custGeom>
              <a:avLst/>
              <a:gdLst/>
              <a:ahLst/>
              <a:cxnLst/>
              <a:rect l="0" t="0" r="0" b="0"/>
              <a:pathLst>
                <a:path w="120715" h="514351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33736" y="2117"/>
                  </a:lnTo>
                  <a:lnTo>
                    <a:pt x="32632" y="10113"/>
                  </a:lnTo>
                  <a:lnTo>
                    <a:pt x="45495" y="50111"/>
                  </a:lnTo>
                  <a:lnTo>
                    <a:pt x="53613" y="72919"/>
                  </a:lnTo>
                  <a:lnTo>
                    <a:pt x="63259" y="100118"/>
                  </a:lnTo>
                  <a:lnTo>
                    <a:pt x="73923" y="130245"/>
                  </a:lnTo>
                  <a:lnTo>
                    <a:pt x="84560" y="163030"/>
                  </a:lnTo>
                  <a:lnTo>
                    <a:pt x="95179" y="197587"/>
                  </a:lnTo>
                  <a:lnTo>
                    <a:pt x="105785" y="233325"/>
                  </a:lnTo>
                  <a:lnTo>
                    <a:pt x="112857" y="267733"/>
                  </a:lnTo>
                  <a:lnTo>
                    <a:pt x="117572" y="301255"/>
                  </a:lnTo>
                  <a:lnTo>
                    <a:pt x="120714" y="334187"/>
                  </a:lnTo>
                  <a:lnTo>
                    <a:pt x="117165" y="364608"/>
                  </a:lnTo>
                  <a:lnTo>
                    <a:pt x="109155" y="393355"/>
                  </a:lnTo>
                  <a:lnTo>
                    <a:pt x="98169" y="420986"/>
                  </a:lnTo>
                  <a:lnTo>
                    <a:pt x="63386" y="462977"/>
                  </a:lnTo>
                  <a:lnTo>
                    <a:pt x="0" y="514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69"/>
            <p:cNvSpPr/>
            <p:nvPr>
              <p:custDataLst>
                <p:tags r:id="rId176"/>
              </p:custDataLst>
            </p:nvPr>
          </p:nvSpPr>
          <p:spPr>
            <a:xfrm>
              <a:off x="8700022" y="4025900"/>
              <a:ext cx="32730" cy="36624"/>
            </a:xfrm>
            <a:custGeom>
              <a:avLst/>
              <a:gdLst/>
              <a:ahLst/>
              <a:cxnLst/>
              <a:rect l="0" t="0" r="0" b="0"/>
              <a:pathLst>
                <a:path w="32730" h="36624">
                  <a:moveTo>
                    <a:pt x="12178" y="19050"/>
                  </a:moveTo>
                  <a:lnTo>
                    <a:pt x="12178" y="19050"/>
                  </a:lnTo>
                  <a:lnTo>
                    <a:pt x="1243" y="13583"/>
                  </a:lnTo>
                  <a:lnTo>
                    <a:pt x="655" y="13994"/>
                  </a:lnTo>
                  <a:lnTo>
                    <a:pt x="0" y="16332"/>
                  </a:lnTo>
                  <a:lnTo>
                    <a:pt x="6374" y="24986"/>
                  </a:lnTo>
                  <a:lnTo>
                    <a:pt x="13830" y="33117"/>
                  </a:lnTo>
                  <a:lnTo>
                    <a:pt x="20202" y="35885"/>
                  </a:lnTo>
                  <a:lnTo>
                    <a:pt x="23877" y="36623"/>
                  </a:lnTo>
                  <a:lnTo>
                    <a:pt x="27033" y="35704"/>
                  </a:lnTo>
                  <a:lnTo>
                    <a:pt x="32421" y="30920"/>
                  </a:lnTo>
                  <a:lnTo>
                    <a:pt x="32729" y="28375"/>
                  </a:lnTo>
                  <a:lnTo>
                    <a:pt x="31523" y="25972"/>
                  </a:lnTo>
                  <a:lnTo>
                    <a:pt x="19448" y="13676"/>
                  </a:lnTo>
                  <a:lnTo>
                    <a:pt x="11646" y="9606"/>
                  </a:lnTo>
                  <a:lnTo>
                    <a:pt x="1882" y="6993"/>
                  </a:lnTo>
                  <a:lnTo>
                    <a:pt x="1786" y="6073"/>
                  </a:lnTo>
                  <a:lnTo>
                    <a:pt x="58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70"/>
            <p:cNvSpPr/>
            <p:nvPr>
              <p:custDataLst>
                <p:tags r:id="rId177"/>
              </p:custDataLst>
            </p:nvPr>
          </p:nvSpPr>
          <p:spPr>
            <a:xfrm>
              <a:off x="8725160" y="4171950"/>
              <a:ext cx="6091" cy="69851"/>
            </a:xfrm>
            <a:custGeom>
              <a:avLst/>
              <a:gdLst/>
              <a:ahLst/>
              <a:cxnLst/>
              <a:rect l="0" t="0" r="0" b="0"/>
              <a:pathLst>
                <a:path w="6091" h="69851">
                  <a:moveTo>
                    <a:pt x="6090" y="0"/>
                  </a:moveTo>
                  <a:lnTo>
                    <a:pt x="6090" y="0"/>
                  </a:lnTo>
                  <a:lnTo>
                    <a:pt x="2719" y="6742"/>
                  </a:lnTo>
                  <a:lnTo>
                    <a:pt x="0" y="38692"/>
                  </a:lnTo>
                  <a:lnTo>
                    <a:pt x="609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71"/>
            <p:cNvSpPr/>
            <p:nvPr>
              <p:custDataLst>
                <p:tags r:id="rId178"/>
              </p:custDataLst>
            </p:nvPr>
          </p:nvSpPr>
          <p:spPr>
            <a:xfrm>
              <a:off x="8432800" y="3895529"/>
              <a:ext cx="209551" cy="352622"/>
            </a:xfrm>
            <a:custGeom>
              <a:avLst/>
              <a:gdLst/>
              <a:ahLst/>
              <a:cxnLst/>
              <a:rect l="0" t="0" r="0" b="0"/>
              <a:pathLst>
                <a:path w="209551" h="352622">
                  <a:moveTo>
                    <a:pt x="209550" y="3371"/>
                  </a:moveTo>
                  <a:lnTo>
                    <a:pt x="209550" y="3371"/>
                  </a:lnTo>
                  <a:lnTo>
                    <a:pt x="202808" y="0"/>
                  </a:lnTo>
                  <a:lnTo>
                    <a:pt x="199411" y="418"/>
                  </a:lnTo>
                  <a:lnTo>
                    <a:pt x="191874" y="4646"/>
                  </a:lnTo>
                  <a:lnTo>
                    <a:pt x="169761" y="46321"/>
                  </a:lnTo>
                  <a:lnTo>
                    <a:pt x="154942" y="81256"/>
                  </a:lnTo>
                  <a:lnTo>
                    <a:pt x="133303" y="125946"/>
                  </a:lnTo>
                  <a:lnTo>
                    <a:pt x="120620" y="150704"/>
                  </a:lnTo>
                  <a:lnTo>
                    <a:pt x="107930" y="174971"/>
                  </a:lnTo>
                  <a:lnTo>
                    <a:pt x="95236" y="198909"/>
                  </a:lnTo>
                  <a:lnTo>
                    <a:pt x="70550" y="244793"/>
                  </a:lnTo>
                  <a:lnTo>
                    <a:pt x="47818" y="286353"/>
                  </a:lnTo>
                  <a:lnTo>
                    <a:pt x="21929" y="328596"/>
                  </a:lnTo>
                  <a:lnTo>
                    <a:pt x="0" y="3526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72"/>
            <p:cNvSpPr/>
            <p:nvPr>
              <p:custDataLst>
                <p:tags r:id="rId179"/>
              </p:custDataLst>
            </p:nvPr>
          </p:nvSpPr>
          <p:spPr>
            <a:xfrm>
              <a:off x="8411523" y="3882138"/>
              <a:ext cx="211778" cy="304607"/>
            </a:xfrm>
            <a:custGeom>
              <a:avLst/>
              <a:gdLst/>
              <a:ahLst/>
              <a:cxnLst/>
              <a:rect l="0" t="0" r="0" b="0"/>
              <a:pathLst>
                <a:path w="211778" h="304607">
                  <a:moveTo>
                    <a:pt x="14927" y="23112"/>
                  </a:moveTo>
                  <a:lnTo>
                    <a:pt x="14927" y="23112"/>
                  </a:lnTo>
                  <a:lnTo>
                    <a:pt x="4096" y="2861"/>
                  </a:lnTo>
                  <a:lnTo>
                    <a:pt x="0" y="0"/>
                  </a:lnTo>
                  <a:lnTo>
                    <a:pt x="36" y="1354"/>
                  </a:lnTo>
                  <a:lnTo>
                    <a:pt x="19897" y="47664"/>
                  </a:lnTo>
                  <a:lnTo>
                    <a:pt x="35950" y="79180"/>
                  </a:lnTo>
                  <a:lnTo>
                    <a:pt x="60489" y="119998"/>
                  </a:lnTo>
                  <a:lnTo>
                    <a:pt x="89505" y="164950"/>
                  </a:lnTo>
                  <a:lnTo>
                    <a:pt x="118863" y="208447"/>
                  </a:lnTo>
                  <a:lnTo>
                    <a:pt x="142730" y="243772"/>
                  </a:lnTo>
                  <a:lnTo>
                    <a:pt x="177678" y="290831"/>
                  </a:lnTo>
                  <a:lnTo>
                    <a:pt x="189801" y="300848"/>
                  </a:lnTo>
                  <a:lnTo>
                    <a:pt x="199187" y="304595"/>
                  </a:lnTo>
                  <a:lnTo>
                    <a:pt x="202678" y="304606"/>
                  </a:lnTo>
                  <a:lnTo>
                    <a:pt x="211777" y="3025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73"/>
            <p:cNvSpPr/>
            <p:nvPr>
              <p:custDataLst>
                <p:tags r:id="rId180"/>
              </p:custDataLst>
            </p:nvPr>
          </p:nvSpPr>
          <p:spPr>
            <a:xfrm>
              <a:off x="8220614" y="3817706"/>
              <a:ext cx="167737" cy="411395"/>
            </a:xfrm>
            <a:custGeom>
              <a:avLst/>
              <a:gdLst/>
              <a:ahLst/>
              <a:cxnLst/>
              <a:rect l="0" t="0" r="0" b="0"/>
              <a:pathLst>
                <a:path w="167737" h="411395">
                  <a:moveTo>
                    <a:pt x="85186" y="55794"/>
                  </a:moveTo>
                  <a:lnTo>
                    <a:pt x="85186" y="55794"/>
                  </a:lnTo>
                  <a:lnTo>
                    <a:pt x="81815" y="55794"/>
                  </a:lnTo>
                  <a:lnTo>
                    <a:pt x="80822" y="54383"/>
                  </a:lnTo>
                  <a:lnTo>
                    <a:pt x="79098" y="41489"/>
                  </a:lnTo>
                  <a:lnTo>
                    <a:pt x="78145" y="16065"/>
                  </a:lnTo>
                  <a:lnTo>
                    <a:pt x="73770" y="7882"/>
                  </a:lnTo>
                  <a:lnTo>
                    <a:pt x="67281" y="0"/>
                  </a:lnTo>
                  <a:lnTo>
                    <a:pt x="62882" y="1128"/>
                  </a:lnTo>
                  <a:lnTo>
                    <a:pt x="59733" y="2417"/>
                  </a:lnTo>
                  <a:lnTo>
                    <a:pt x="45188" y="17715"/>
                  </a:lnTo>
                  <a:lnTo>
                    <a:pt x="27473" y="53605"/>
                  </a:lnTo>
                  <a:lnTo>
                    <a:pt x="15086" y="89629"/>
                  </a:lnTo>
                  <a:lnTo>
                    <a:pt x="4641" y="134331"/>
                  </a:lnTo>
                  <a:lnTo>
                    <a:pt x="1856" y="161069"/>
                  </a:lnTo>
                  <a:lnTo>
                    <a:pt x="0" y="189477"/>
                  </a:lnTo>
                  <a:lnTo>
                    <a:pt x="173" y="216177"/>
                  </a:lnTo>
                  <a:lnTo>
                    <a:pt x="1700" y="241738"/>
                  </a:lnTo>
                  <a:lnTo>
                    <a:pt x="9275" y="288014"/>
                  </a:lnTo>
                  <a:lnTo>
                    <a:pt x="24401" y="325043"/>
                  </a:lnTo>
                  <a:lnTo>
                    <a:pt x="59493" y="370286"/>
                  </a:lnTo>
                  <a:lnTo>
                    <a:pt x="97799" y="397019"/>
                  </a:lnTo>
                  <a:lnTo>
                    <a:pt x="139331" y="407134"/>
                  </a:lnTo>
                  <a:lnTo>
                    <a:pt x="167736" y="4113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74"/>
            <p:cNvSpPr/>
            <p:nvPr>
              <p:custDataLst>
                <p:tags r:id="rId181"/>
              </p:custDataLst>
            </p:nvPr>
          </p:nvSpPr>
          <p:spPr>
            <a:xfrm>
              <a:off x="7950200" y="4282592"/>
              <a:ext cx="146051" cy="206859"/>
            </a:xfrm>
            <a:custGeom>
              <a:avLst/>
              <a:gdLst/>
              <a:ahLst/>
              <a:cxnLst/>
              <a:rect l="0" t="0" r="0" b="0"/>
              <a:pathLst>
                <a:path w="146051" h="206859">
                  <a:moveTo>
                    <a:pt x="146050" y="3658"/>
                  </a:moveTo>
                  <a:lnTo>
                    <a:pt x="146050" y="3658"/>
                  </a:lnTo>
                  <a:lnTo>
                    <a:pt x="126477" y="0"/>
                  </a:lnTo>
                  <a:lnTo>
                    <a:pt x="114067" y="1562"/>
                  </a:lnTo>
                  <a:lnTo>
                    <a:pt x="108501" y="5788"/>
                  </a:lnTo>
                  <a:lnTo>
                    <a:pt x="98552" y="19892"/>
                  </a:lnTo>
                  <a:lnTo>
                    <a:pt x="85018" y="61150"/>
                  </a:lnTo>
                  <a:lnTo>
                    <a:pt x="74475" y="93650"/>
                  </a:lnTo>
                  <a:lnTo>
                    <a:pt x="54756" y="139919"/>
                  </a:lnTo>
                  <a:lnTo>
                    <a:pt x="26181" y="183366"/>
                  </a:lnTo>
                  <a:lnTo>
                    <a:pt x="0" y="206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116"/>
          <p:cNvGrpSpPr/>
          <p:nvPr/>
        </p:nvGrpSpPr>
        <p:grpSpPr>
          <a:xfrm>
            <a:off x="1766289" y="4781550"/>
            <a:ext cx="719148" cy="433641"/>
            <a:chOff x="1766289" y="4781550"/>
            <a:chExt cx="719148" cy="433641"/>
          </a:xfrm>
        </p:grpSpPr>
        <p:sp>
          <p:nvSpPr>
            <p:cNvPr id="105" name="SMARTInkShape-575"/>
            <p:cNvSpPr/>
            <p:nvPr>
              <p:custDataLst>
                <p:tags r:id="rId167"/>
              </p:custDataLst>
            </p:nvPr>
          </p:nvSpPr>
          <p:spPr>
            <a:xfrm>
              <a:off x="2393950" y="4781550"/>
              <a:ext cx="91487" cy="184151"/>
            </a:xfrm>
            <a:custGeom>
              <a:avLst/>
              <a:gdLst/>
              <a:ahLst/>
              <a:cxnLst/>
              <a:rect l="0" t="0" r="0" b="0"/>
              <a:pathLst>
                <a:path w="91487" h="184151">
                  <a:moveTo>
                    <a:pt x="0" y="0"/>
                  </a:moveTo>
                  <a:lnTo>
                    <a:pt x="0" y="0"/>
                  </a:lnTo>
                  <a:lnTo>
                    <a:pt x="33257" y="3371"/>
                  </a:lnTo>
                  <a:lnTo>
                    <a:pt x="62457" y="12209"/>
                  </a:lnTo>
                  <a:lnTo>
                    <a:pt x="77382" y="23535"/>
                  </a:lnTo>
                  <a:lnTo>
                    <a:pt x="83338" y="30507"/>
                  </a:lnTo>
                  <a:lnTo>
                    <a:pt x="89956" y="47661"/>
                  </a:lnTo>
                  <a:lnTo>
                    <a:pt x="91486" y="67043"/>
                  </a:lnTo>
                  <a:lnTo>
                    <a:pt x="83708" y="97789"/>
                  </a:lnTo>
                  <a:lnTo>
                    <a:pt x="62474" y="137901"/>
                  </a:lnTo>
                  <a:lnTo>
                    <a:pt x="3175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76"/>
            <p:cNvSpPr/>
            <p:nvPr>
              <p:custDataLst>
                <p:tags r:id="rId168"/>
              </p:custDataLst>
            </p:nvPr>
          </p:nvSpPr>
          <p:spPr>
            <a:xfrm>
              <a:off x="2165350" y="4864100"/>
              <a:ext cx="292101" cy="6351"/>
            </a:xfrm>
            <a:custGeom>
              <a:avLst/>
              <a:gdLst/>
              <a:ahLst/>
              <a:cxnLst/>
              <a:rect l="0" t="0" r="0" b="0"/>
              <a:pathLst>
                <a:path w="2921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12552" y="3205"/>
                  </a:lnTo>
                  <a:lnTo>
                    <a:pt x="51555" y="5729"/>
                  </a:lnTo>
                  <a:lnTo>
                    <a:pt x="85943" y="6074"/>
                  </a:lnTo>
                  <a:lnTo>
                    <a:pt x="126391" y="6227"/>
                  </a:lnTo>
                  <a:lnTo>
                    <a:pt x="167887" y="6295"/>
                  </a:lnTo>
                  <a:lnTo>
                    <a:pt x="206085" y="6326"/>
                  </a:lnTo>
                  <a:lnTo>
                    <a:pt x="253679" y="4461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77"/>
            <p:cNvSpPr/>
            <p:nvPr>
              <p:custDataLst>
                <p:tags r:id="rId169"/>
              </p:custDataLst>
            </p:nvPr>
          </p:nvSpPr>
          <p:spPr>
            <a:xfrm>
              <a:off x="1807114" y="5162550"/>
              <a:ext cx="27594" cy="52641"/>
            </a:xfrm>
            <a:custGeom>
              <a:avLst/>
              <a:gdLst/>
              <a:ahLst/>
              <a:cxnLst/>
              <a:rect l="0" t="0" r="0" b="0"/>
              <a:pathLst>
                <a:path w="27594" h="52641">
                  <a:moveTo>
                    <a:pt x="15336" y="0"/>
                  </a:moveTo>
                  <a:lnTo>
                    <a:pt x="15336" y="0"/>
                  </a:lnTo>
                  <a:lnTo>
                    <a:pt x="10266" y="5774"/>
                  </a:lnTo>
                  <a:lnTo>
                    <a:pt x="409" y="27136"/>
                  </a:lnTo>
                  <a:lnTo>
                    <a:pt x="0" y="36990"/>
                  </a:lnTo>
                  <a:lnTo>
                    <a:pt x="2170" y="45367"/>
                  </a:lnTo>
                  <a:lnTo>
                    <a:pt x="5486" y="51443"/>
                  </a:lnTo>
                  <a:lnTo>
                    <a:pt x="8064" y="52640"/>
                  </a:lnTo>
                  <a:lnTo>
                    <a:pt x="14691" y="52088"/>
                  </a:lnTo>
                  <a:lnTo>
                    <a:pt x="20459" y="49491"/>
                  </a:lnTo>
                  <a:lnTo>
                    <a:pt x="22984" y="47810"/>
                  </a:lnTo>
                  <a:lnTo>
                    <a:pt x="25791" y="40299"/>
                  </a:lnTo>
                  <a:lnTo>
                    <a:pt x="27593" y="21601"/>
                  </a:lnTo>
                  <a:lnTo>
                    <a:pt x="27035" y="18634"/>
                  </a:lnTo>
                  <a:lnTo>
                    <a:pt x="25957" y="16656"/>
                  </a:lnTo>
                  <a:lnTo>
                    <a:pt x="22530" y="13481"/>
                  </a:lnTo>
                  <a:lnTo>
                    <a:pt x="20180" y="14929"/>
                  </a:lnTo>
                  <a:lnTo>
                    <a:pt x="18565" y="16302"/>
                  </a:lnTo>
                  <a:lnTo>
                    <a:pt x="16771" y="19710"/>
                  </a:lnTo>
                  <a:lnTo>
                    <a:pt x="16293" y="21607"/>
                  </a:lnTo>
                  <a:lnTo>
                    <a:pt x="15268" y="22871"/>
                  </a:lnTo>
                  <a:lnTo>
                    <a:pt x="8986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78"/>
            <p:cNvSpPr/>
            <p:nvPr>
              <p:custDataLst>
                <p:tags r:id="rId170"/>
              </p:custDataLst>
            </p:nvPr>
          </p:nvSpPr>
          <p:spPr>
            <a:xfrm>
              <a:off x="1925271" y="4941878"/>
              <a:ext cx="35299" cy="34141"/>
            </a:xfrm>
            <a:custGeom>
              <a:avLst/>
              <a:gdLst/>
              <a:ahLst/>
              <a:cxnLst/>
              <a:rect l="0" t="0" r="0" b="0"/>
              <a:pathLst>
                <a:path w="35299" h="34141">
                  <a:moveTo>
                    <a:pt x="17829" y="4772"/>
                  </a:moveTo>
                  <a:lnTo>
                    <a:pt x="17829" y="4772"/>
                  </a:lnTo>
                  <a:lnTo>
                    <a:pt x="14458" y="1401"/>
                  </a:lnTo>
                  <a:lnTo>
                    <a:pt x="12759" y="1114"/>
                  </a:lnTo>
                  <a:lnTo>
                    <a:pt x="10921" y="1627"/>
                  </a:lnTo>
                  <a:lnTo>
                    <a:pt x="2902" y="7521"/>
                  </a:lnTo>
                  <a:lnTo>
                    <a:pt x="611" y="13285"/>
                  </a:lnTo>
                  <a:lnTo>
                    <a:pt x="0" y="16797"/>
                  </a:lnTo>
                  <a:lnTo>
                    <a:pt x="1203" y="24463"/>
                  </a:lnTo>
                  <a:lnTo>
                    <a:pt x="2512" y="28483"/>
                  </a:lnTo>
                  <a:lnTo>
                    <a:pt x="4795" y="31163"/>
                  </a:lnTo>
                  <a:lnTo>
                    <a:pt x="11095" y="34140"/>
                  </a:lnTo>
                  <a:lnTo>
                    <a:pt x="18599" y="33582"/>
                  </a:lnTo>
                  <a:lnTo>
                    <a:pt x="22576" y="32446"/>
                  </a:lnTo>
                  <a:lnTo>
                    <a:pt x="28876" y="27420"/>
                  </a:lnTo>
                  <a:lnTo>
                    <a:pt x="33322" y="20482"/>
                  </a:lnTo>
                  <a:lnTo>
                    <a:pt x="35298" y="12695"/>
                  </a:lnTo>
                  <a:lnTo>
                    <a:pt x="34414" y="9348"/>
                  </a:lnTo>
                  <a:lnTo>
                    <a:pt x="29668" y="3748"/>
                  </a:lnTo>
                  <a:lnTo>
                    <a:pt x="24737" y="789"/>
                  </a:lnTo>
                  <a:lnTo>
                    <a:pt x="22434" y="0"/>
                  </a:lnTo>
                  <a:lnTo>
                    <a:pt x="20194" y="180"/>
                  </a:lnTo>
                  <a:lnTo>
                    <a:pt x="11479" y="4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79"/>
            <p:cNvSpPr/>
            <p:nvPr>
              <p:custDataLst>
                <p:tags r:id="rId171"/>
              </p:custDataLst>
            </p:nvPr>
          </p:nvSpPr>
          <p:spPr>
            <a:xfrm>
              <a:off x="1766289" y="4921250"/>
              <a:ext cx="43462" cy="49868"/>
            </a:xfrm>
            <a:custGeom>
              <a:avLst/>
              <a:gdLst/>
              <a:ahLst/>
              <a:cxnLst/>
              <a:rect l="0" t="0" r="0" b="0"/>
              <a:pathLst>
                <a:path w="43462" h="49868">
                  <a:moveTo>
                    <a:pt x="43461" y="0"/>
                  </a:moveTo>
                  <a:lnTo>
                    <a:pt x="43461" y="0"/>
                  </a:lnTo>
                  <a:lnTo>
                    <a:pt x="22446" y="0"/>
                  </a:lnTo>
                  <a:lnTo>
                    <a:pt x="18128" y="1881"/>
                  </a:lnTo>
                  <a:lnTo>
                    <a:pt x="15989" y="3371"/>
                  </a:lnTo>
                  <a:lnTo>
                    <a:pt x="6237" y="22322"/>
                  </a:lnTo>
                  <a:lnTo>
                    <a:pt x="4104" y="34850"/>
                  </a:lnTo>
                  <a:lnTo>
                    <a:pt x="5508" y="43711"/>
                  </a:lnTo>
                  <a:lnTo>
                    <a:pt x="6870" y="46074"/>
                  </a:lnTo>
                  <a:lnTo>
                    <a:pt x="8483" y="47649"/>
                  </a:lnTo>
                  <a:lnTo>
                    <a:pt x="12158" y="49400"/>
                  </a:lnTo>
                  <a:lnTo>
                    <a:pt x="14126" y="49867"/>
                  </a:lnTo>
                  <a:lnTo>
                    <a:pt x="16143" y="49473"/>
                  </a:lnTo>
                  <a:lnTo>
                    <a:pt x="20266" y="47153"/>
                  </a:lnTo>
                  <a:lnTo>
                    <a:pt x="21647" y="44840"/>
                  </a:lnTo>
                  <a:lnTo>
                    <a:pt x="23183" y="38508"/>
                  </a:lnTo>
                  <a:lnTo>
                    <a:pt x="20676" y="23639"/>
                  </a:lnTo>
                  <a:lnTo>
                    <a:pt x="17342" y="17562"/>
                  </a:lnTo>
                  <a:lnTo>
                    <a:pt x="13508" y="14861"/>
                  </a:lnTo>
                  <a:lnTo>
                    <a:pt x="6573" y="12984"/>
                  </a:lnTo>
                  <a:lnTo>
                    <a:pt x="2349" y="16156"/>
                  </a:lnTo>
                  <a:lnTo>
                    <a:pt x="494" y="19645"/>
                  </a:lnTo>
                  <a:lnTo>
                    <a:pt x="0" y="21563"/>
                  </a:lnTo>
                  <a:lnTo>
                    <a:pt x="376" y="22842"/>
                  </a:lnTo>
                  <a:lnTo>
                    <a:pt x="1332" y="23695"/>
                  </a:lnTo>
                  <a:lnTo>
                    <a:pt x="5361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SMARTInkShape-580"/>
          <p:cNvSpPr/>
          <p:nvPr>
            <p:custDataLst>
              <p:tags r:id="rId3"/>
            </p:custDataLst>
          </p:nvPr>
        </p:nvSpPr>
        <p:spPr>
          <a:xfrm>
            <a:off x="2241435" y="4950756"/>
            <a:ext cx="235066" cy="301807"/>
          </a:xfrm>
          <a:custGeom>
            <a:avLst/>
            <a:gdLst/>
            <a:ahLst/>
            <a:cxnLst/>
            <a:rect l="0" t="0" r="0" b="0"/>
            <a:pathLst>
              <a:path w="235066" h="301807">
                <a:moveTo>
                  <a:pt x="139815" y="21294"/>
                </a:moveTo>
                <a:lnTo>
                  <a:pt x="139815" y="21294"/>
                </a:lnTo>
                <a:lnTo>
                  <a:pt x="120042" y="3402"/>
                </a:lnTo>
                <a:lnTo>
                  <a:pt x="116050" y="900"/>
                </a:lnTo>
                <a:lnTo>
                  <a:pt x="105969" y="0"/>
                </a:lnTo>
                <a:lnTo>
                  <a:pt x="100318" y="748"/>
                </a:lnTo>
                <a:lnTo>
                  <a:pt x="88394" y="9105"/>
                </a:lnTo>
                <a:lnTo>
                  <a:pt x="60121" y="47578"/>
                </a:lnTo>
                <a:lnTo>
                  <a:pt x="39061" y="91798"/>
                </a:lnTo>
                <a:lnTo>
                  <a:pt x="25891" y="129770"/>
                </a:lnTo>
                <a:lnTo>
                  <a:pt x="13688" y="171106"/>
                </a:lnTo>
                <a:lnTo>
                  <a:pt x="3560" y="210643"/>
                </a:lnTo>
                <a:lnTo>
                  <a:pt x="0" y="243739"/>
                </a:lnTo>
                <a:lnTo>
                  <a:pt x="2180" y="270442"/>
                </a:lnTo>
                <a:lnTo>
                  <a:pt x="10205" y="289365"/>
                </a:lnTo>
                <a:lnTo>
                  <a:pt x="16719" y="295258"/>
                </a:lnTo>
                <a:lnTo>
                  <a:pt x="33365" y="301806"/>
                </a:lnTo>
                <a:lnTo>
                  <a:pt x="65941" y="298750"/>
                </a:lnTo>
                <a:lnTo>
                  <a:pt x="99033" y="282165"/>
                </a:lnTo>
                <a:lnTo>
                  <a:pt x="124439" y="252635"/>
                </a:lnTo>
                <a:lnTo>
                  <a:pt x="145372" y="210332"/>
                </a:lnTo>
                <a:lnTo>
                  <a:pt x="161609" y="168792"/>
                </a:lnTo>
                <a:lnTo>
                  <a:pt x="165244" y="133044"/>
                </a:lnTo>
                <a:lnTo>
                  <a:pt x="151740" y="96738"/>
                </a:lnTo>
                <a:lnTo>
                  <a:pt x="117528" y="52320"/>
                </a:lnTo>
                <a:lnTo>
                  <a:pt x="100041" y="33437"/>
                </a:lnTo>
                <a:lnTo>
                  <a:pt x="91427" y="27978"/>
                </a:lnTo>
                <a:lnTo>
                  <a:pt x="74329" y="23794"/>
                </a:lnTo>
                <a:lnTo>
                  <a:pt x="66525" y="25783"/>
                </a:lnTo>
                <a:lnTo>
                  <a:pt x="52208" y="35519"/>
                </a:lnTo>
                <a:lnTo>
                  <a:pt x="35619" y="60237"/>
                </a:lnTo>
                <a:lnTo>
                  <a:pt x="25138" y="93276"/>
                </a:lnTo>
                <a:lnTo>
                  <a:pt x="26675" y="105265"/>
                </a:lnTo>
                <a:lnTo>
                  <a:pt x="37790" y="129876"/>
                </a:lnTo>
                <a:lnTo>
                  <a:pt x="47104" y="138131"/>
                </a:lnTo>
                <a:lnTo>
                  <a:pt x="70623" y="147305"/>
                </a:lnTo>
                <a:lnTo>
                  <a:pt x="103183" y="147619"/>
                </a:lnTo>
                <a:lnTo>
                  <a:pt x="139762" y="143761"/>
                </a:lnTo>
                <a:lnTo>
                  <a:pt x="174834" y="139694"/>
                </a:lnTo>
                <a:lnTo>
                  <a:pt x="220241" y="127676"/>
                </a:lnTo>
                <a:lnTo>
                  <a:pt x="235065" y="12289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SMARTInkShape-Group118"/>
          <p:cNvGrpSpPr/>
          <p:nvPr/>
        </p:nvGrpSpPr>
        <p:grpSpPr>
          <a:xfrm>
            <a:off x="2901950" y="5010150"/>
            <a:ext cx="116914" cy="203201"/>
            <a:chOff x="2901950" y="5010150"/>
            <a:chExt cx="116914" cy="203201"/>
          </a:xfrm>
        </p:grpSpPr>
        <p:sp>
          <p:nvSpPr>
            <p:cNvPr id="112" name="SMARTInkShape-581"/>
            <p:cNvSpPr/>
            <p:nvPr>
              <p:custDataLst>
                <p:tags r:id="rId164"/>
              </p:custDataLst>
            </p:nvPr>
          </p:nvSpPr>
          <p:spPr>
            <a:xfrm>
              <a:off x="2945308" y="5055483"/>
              <a:ext cx="73556" cy="143439"/>
            </a:xfrm>
            <a:custGeom>
              <a:avLst/>
              <a:gdLst/>
              <a:ahLst/>
              <a:cxnLst/>
              <a:rect l="0" t="0" r="0" b="0"/>
              <a:pathLst>
                <a:path w="73556" h="143439">
                  <a:moveTo>
                    <a:pt x="58242" y="5467"/>
                  </a:moveTo>
                  <a:lnTo>
                    <a:pt x="58242" y="5467"/>
                  </a:lnTo>
                  <a:lnTo>
                    <a:pt x="51500" y="2096"/>
                  </a:lnTo>
                  <a:lnTo>
                    <a:pt x="33823" y="0"/>
                  </a:lnTo>
                  <a:lnTo>
                    <a:pt x="20578" y="3272"/>
                  </a:lnTo>
                  <a:lnTo>
                    <a:pt x="14083" y="6120"/>
                  </a:lnTo>
                  <a:lnTo>
                    <a:pt x="4984" y="14930"/>
                  </a:lnTo>
                  <a:lnTo>
                    <a:pt x="1570" y="20242"/>
                  </a:lnTo>
                  <a:lnTo>
                    <a:pt x="0" y="25195"/>
                  </a:lnTo>
                  <a:lnTo>
                    <a:pt x="136" y="34461"/>
                  </a:lnTo>
                  <a:lnTo>
                    <a:pt x="6311" y="43283"/>
                  </a:lnTo>
                  <a:lnTo>
                    <a:pt x="52095" y="83890"/>
                  </a:lnTo>
                  <a:lnTo>
                    <a:pt x="64682" y="95355"/>
                  </a:lnTo>
                  <a:lnTo>
                    <a:pt x="71687" y="107507"/>
                  </a:lnTo>
                  <a:lnTo>
                    <a:pt x="73555" y="113710"/>
                  </a:lnTo>
                  <a:lnTo>
                    <a:pt x="73390" y="119257"/>
                  </a:lnTo>
                  <a:lnTo>
                    <a:pt x="69443" y="129182"/>
                  </a:lnTo>
                  <a:lnTo>
                    <a:pt x="61103" y="136416"/>
                  </a:lnTo>
                  <a:lnTo>
                    <a:pt x="49636" y="141278"/>
                  </a:lnTo>
                  <a:lnTo>
                    <a:pt x="35132" y="143438"/>
                  </a:lnTo>
                  <a:lnTo>
                    <a:pt x="23041" y="140636"/>
                  </a:lnTo>
                  <a:lnTo>
                    <a:pt x="7442" y="132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82"/>
            <p:cNvSpPr/>
            <p:nvPr>
              <p:custDataLst>
                <p:tags r:id="rId165"/>
              </p:custDataLst>
            </p:nvPr>
          </p:nvSpPr>
          <p:spPr>
            <a:xfrm>
              <a:off x="2901950" y="5010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83"/>
            <p:cNvSpPr/>
            <p:nvPr>
              <p:custDataLst>
                <p:tags r:id="rId166"/>
              </p:custDataLst>
            </p:nvPr>
          </p:nvSpPr>
          <p:spPr>
            <a:xfrm>
              <a:off x="2901950" y="51244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1881" y="41427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19"/>
          <p:cNvGrpSpPr/>
          <p:nvPr/>
        </p:nvGrpSpPr>
        <p:grpSpPr>
          <a:xfrm>
            <a:off x="3416300" y="4953883"/>
            <a:ext cx="1181101" cy="335668"/>
            <a:chOff x="3416300" y="4953883"/>
            <a:chExt cx="1181101" cy="335668"/>
          </a:xfrm>
        </p:grpSpPr>
        <p:sp>
          <p:nvSpPr>
            <p:cNvPr id="116" name="SMARTInkShape-584"/>
            <p:cNvSpPr/>
            <p:nvPr>
              <p:custDataLst>
                <p:tags r:id="rId156"/>
              </p:custDataLst>
            </p:nvPr>
          </p:nvSpPr>
          <p:spPr>
            <a:xfrm>
              <a:off x="4527550" y="5219700"/>
              <a:ext cx="69851" cy="69851"/>
            </a:xfrm>
            <a:custGeom>
              <a:avLst/>
              <a:gdLst/>
              <a:ahLst/>
              <a:cxnLst/>
              <a:rect l="0" t="0" r="0" b="0"/>
              <a:pathLst>
                <a:path w="69851" h="69851">
                  <a:moveTo>
                    <a:pt x="69850" y="0"/>
                  </a:moveTo>
                  <a:lnTo>
                    <a:pt x="69850" y="0"/>
                  </a:lnTo>
                  <a:lnTo>
                    <a:pt x="27491" y="455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85"/>
            <p:cNvSpPr/>
            <p:nvPr>
              <p:custDataLst>
                <p:tags r:id="rId157"/>
              </p:custDataLst>
            </p:nvPr>
          </p:nvSpPr>
          <p:spPr>
            <a:xfrm>
              <a:off x="4333392" y="5071978"/>
              <a:ext cx="104124" cy="147723"/>
            </a:xfrm>
            <a:custGeom>
              <a:avLst/>
              <a:gdLst/>
              <a:ahLst/>
              <a:cxnLst/>
              <a:rect l="0" t="0" r="0" b="0"/>
              <a:pathLst>
                <a:path w="104124" h="147723">
                  <a:moveTo>
                    <a:pt x="3658" y="8022"/>
                  </a:moveTo>
                  <a:lnTo>
                    <a:pt x="3658" y="8022"/>
                  </a:lnTo>
                  <a:lnTo>
                    <a:pt x="287" y="8022"/>
                  </a:lnTo>
                  <a:lnTo>
                    <a:pt x="0" y="9433"/>
                  </a:lnTo>
                  <a:lnTo>
                    <a:pt x="15683" y="53456"/>
                  </a:lnTo>
                  <a:lnTo>
                    <a:pt x="22091" y="98547"/>
                  </a:lnTo>
                  <a:lnTo>
                    <a:pt x="22586" y="106729"/>
                  </a:lnTo>
                  <a:lnTo>
                    <a:pt x="28480" y="60051"/>
                  </a:lnTo>
                  <a:lnTo>
                    <a:pt x="42480" y="19005"/>
                  </a:lnTo>
                  <a:lnTo>
                    <a:pt x="50545" y="5847"/>
                  </a:lnTo>
                  <a:lnTo>
                    <a:pt x="58834" y="0"/>
                  </a:lnTo>
                  <a:lnTo>
                    <a:pt x="63725" y="558"/>
                  </a:lnTo>
                  <a:lnTo>
                    <a:pt x="74804" y="6821"/>
                  </a:lnTo>
                  <a:lnTo>
                    <a:pt x="89571" y="25618"/>
                  </a:lnTo>
                  <a:lnTo>
                    <a:pt x="99513" y="55804"/>
                  </a:lnTo>
                  <a:lnTo>
                    <a:pt x="104123" y="98154"/>
                  </a:lnTo>
                  <a:lnTo>
                    <a:pt x="103152" y="130666"/>
                  </a:lnTo>
                  <a:lnTo>
                    <a:pt x="98908" y="1477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86"/>
            <p:cNvSpPr/>
            <p:nvPr>
              <p:custDataLst>
                <p:tags r:id="rId158"/>
              </p:custDataLst>
            </p:nvPr>
          </p:nvSpPr>
          <p:spPr>
            <a:xfrm>
              <a:off x="4189394" y="5073650"/>
              <a:ext cx="105507" cy="118365"/>
            </a:xfrm>
            <a:custGeom>
              <a:avLst/>
              <a:gdLst/>
              <a:ahLst/>
              <a:cxnLst/>
              <a:rect l="0" t="0" r="0" b="0"/>
              <a:pathLst>
                <a:path w="105507" h="118365">
                  <a:moveTo>
                    <a:pt x="14306" y="0"/>
                  </a:moveTo>
                  <a:lnTo>
                    <a:pt x="14306" y="0"/>
                  </a:lnTo>
                  <a:lnTo>
                    <a:pt x="14306" y="3371"/>
                  </a:lnTo>
                  <a:lnTo>
                    <a:pt x="0" y="35974"/>
                  </a:lnTo>
                  <a:lnTo>
                    <a:pt x="1140" y="81481"/>
                  </a:lnTo>
                  <a:lnTo>
                    <a:pt x="3280" y="91012"/>
                  </a:lnTo>
                  <a:lnTo>
                    <a:pt x="6584" y="96894"/>
                  </a:lnTo>
                  <a:lnTo>
                    <a:pt x="10403" y="99509"/>
                  </a:lnTo>
                  <a:lnTo>
                    <a:pt x="13115" y="98794"/>
                  </a:lnTo>
                  <a:lnTo>
                    <a:pt x="19892" y="94238"/>
                  </a:lnTo>
                  <a:lnTo>
                    <a:pt x="23844" y="87510"/>
                  </a:lnTo>
                  <a:lnTo>
                    <a:pt x="26590" y="74031"/>
                  </a:lnTo>
                  <a:lnTo>
                    <a:pt x="26728" y="74048"/>
                  </a:lnTo>
                  <a:lnTo>
                    <a:pt x="26821" y="74765"/>
                  </a:lnTo>
                  <a:lnTo>
                    <a:pt x="40797" y="86682"/>
                  </a:lnTo>
                  <a:lnTo>
                    <a:pt x="44666" y="91654"/>
                  </a:lnTo>
                  <a:lnTo>
                    <a:pt x="56492" y="99061"/>
                  </a:lnTo>
                  <a:lnTo>
                    <a:pt x="96332" y="118364"/>
                  </a:lnTo>
                  <a:lnTo>
                    <a:pt x="99328" y="117715"/>
                  </a:lnTo>
                  <a:lnTo>
                    <a:pt x="104540" y="113230"/>
                  </a:lnTo>
                  <a:lnTo>
                    <a:pt x="105506" y="109354"/>
                  </a:lnTo>
                  <a:lnTo>
                    <a:pt x="104699" y="99402"/>
                  </a:lnTo>
                  <a:lnTo>
                    <a:pt x="85660" y="54469"/>
                  </a:lnTo>
                  <a:lnTo>
                    <a:pt x="71456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87"/>
            <p:cNvSpPr/>
            <p:nvPr>
              <p:custDataLst>
                <p:tags r:id="rId159"/>
              </p:custDataLst>
            </p:nvPr>
          </p:nvSpPr>
          <p:spPr>
            <a:xfrm>
              <a:off x="4085554" y="5061473"/>
              <a:ext cx="41064" cy="135553"/>
            </a:xfrm>
            <a:custGeom>
              <a:avLst/>
              <a:gdLst/>
              <a:ahLst/>
              <a:cxnLst/>
              <a:rect l="0" t="0" r="0" b="0"/>
              <a:pathLst>
                <a:path w="41064" h="135553">
                  <a:moveTo>
                    <a:pt x="35596" y="12177"/>
                  </a:moveTo>
                  <a:lnTo>
                    <a:pt x="35596" y="12177"/>
                  </a:lnTo>
                  <a:lnTo>
                    <a:pt x="41063" y="1242"/>
                  </a:lnTo>
                  <a:lnTo>
                    <a:pt x="39947" y="654"/>
                  </a:lnTo>
                  <a:lnTo>
                    <a:pt x="34942" y="0"/>
                  </a:lnTo>
                  <a:lnTo>
                    <a:pt x="26133" y="7235"/>
                  </a:lnTo>
                  <a:lnTo>
                    <a:pt x="15868" y="21269"/>
                  </a:lnTo>
                  <a:lnTo>
                    <a:pt x="3567" y="52265"/>
                  </a:lnTo>
                  <a:lnTo>
                    <a:pt x="0" y="84106"/>
                  </a:lnTo>
                  <a:lnTo>
                    <a:pt x="4759" y="120825"/>
                  </a:lnTo>
                  <a:lnTo>
                    <a:pt x="8485" y="131021"/>
                  </a:lnTo>
                  <a:lnTo>
                    <a:pt x="12493" y="135552"/>
                  </a:lnTo>
                  <a:lnTo>
                    <a:pt x="15255" y="135349"/>
                  </a:lnTo>
                  <a:lnTo>
                    <a:pt x="22087" y="131361"/>
                  </a:lnTo>
                  <a:lnTo>
                    <a:pt x="24473" y="127616"/>
                  </a:lnTo>
                  <a:lnTo>
                    <a:pt x="27125" y="117811"/>
                  </a:lnTo>
                  <a:lnTo>
                    <a:pt x="27416" y="79767"/>
                  </a:lnTo>
                  <a:lnTo>
                    <a:pt x="17230" y="45075"/>
                  </a:lnTo>
                  <a:lnTo>
                    <a:pt x="12617" y="37381"/>
                  </a:lnTo>
                  <a:lnTo>
                    <a:pt x="3846" y="312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88"/>
            <p:cNvSpPr/>
            <p:nvPr>
              <p:custDataLst>
                <p:tags r:id="rId160"/>
              </p:custDataLst>
            </p:nvPr>
          </p:nvSpPr>
          <p:spPr>
            <a:xfrm>
              <a:off x="3924300" y="5048250"/>
              <a:ext cx="91414" cy="165101"/>
            </a:xfrm>
            <a:custGeom>
              <a:avLst/>
              <a:gdLst/>
              <a:ahLst/>
              <a:cxnLst/>
              <a:rect l="0" t="0" r="0" b="0"/>
              <a:pathLst>
                <a:path w="91414" h="165101">
                  <a:moveTo>
                    <a:pt x="0" y="0"/>
                  </a:moveTo>
                  <a:lnTo>
                    <a:pt x="0" y="0"/>
                  </a:lnTo>
                  <a:lnTo>
                    <a:pt x="15901" y="42645"/>
                  </a:lnTo>
                  <a:lnTo>
                    <a:pt x="27132" y="80996"/>
                  </a:lnTo>
                  <a:lnTo>
                    <a:pt x="33831" y="113212"/>
                  </a:lnTo>
                  <a:lnTo>
                    <a:pt x="32163" y="139304"/>
                  </a:lnTo>
                  <a:lnTo>
                    <a:pt x="31320" y="140847"/>
                  </a:lnTo>
                  <a:lnTo>
                    <a:pt x="30052" y="141170"/>
                  </a:lnTo>
                  <a:lnTo>
                    <a:pt x="28501" y="140680"/>
                  </a:lnTo>
                  <a:lnTo>
                    <a:pt x="22947" y="126506"/>
                  </a:lnTo>
                  <a:lnTo>
                    <a:pt x="15456" y="80519"/>
                  </a:lnTo>
                  <a:lnTo>
                    <a:pt x="14928" y="38360"/>
                  </a:lnTo>
                  <a:lnTo>
                    <a:pt x="19805" y="21518"/>
                  </a:lnTo>
                  <a:lnTo>
                    <a:pt x="24795" y="13091"/>
                  </a:lnTo>
                  <a:lnTo>
                    <a:pt x="27113" y="10844"/>
                  </a:lnTo>
                  <a:lnTo>
                    <a:pt x="30775" y="11462"/>
                  </a:lnTo>
                  <a:lnTo>
                    <a:pt x="40489" y="17795"/>
                  </a:lnTo>
                  <a:lnTo>
                    <a:pt x="57857" y="43372"/>
                  </a:lnTo>
                  <a:lnTo>
                    <a:pt x="73039" y="81133"/>
                  </a:lnTo>
                  <a:lnTo>
                    <a:pt x="85741" y="122931"/>
                  </a:lnTo>
                  <a:lnTo>
                    <a:pt x="91413" y="147588"/>
                  </a:lnTo>
                  <a:lnTo>
                    <a:pt x="8890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89"/>
            <p:cNvSpPr/>
            <p:nvPr>
              <p:custDataLst>
                <p:tags r:id="rId161"/>
              </p:custDataLst>
            </p:nvPr>
          </p:nvSpPr>
          <p:spPr>
            <a:xfrm>
              <a:off x="3779133" y="4953883"/>
              <a:ext cx="94368" cy="268125"/>
            </a:xfrm>
            <a:custGeom>
              <a:avLst/>
              <a:gdLst/>
              <a:ahLst/>
              <a:cxnLst/>
              <a:rect l="0" t="0" r="0" b="0"/>
              <a:pathLst>
                <a:path w="94368" h="268125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1403" y="45935"/>
                  </a:lnTo>
                  <a:lnTo>
                    <a:pt x="17042" y="81074"/>
                  </a:lnTo>
                  <a:lnTo>
                    <a:pt x="21900" y="120914"/>
                  </a:lnTo>
                  <a:lnTo>
                    <a:pt x="26411" y="164492"/>
                  </a:lnTo>
                  <a:lnTo>
                    <a:pt x="28887" y="204086"/>
                  </a:lnTo>
                  <a:lnTo>
                    <a:pt x="30280" y="246820"/>
                  </a:lnTo>
                  <a:lnTo>
                    <a:pt x="30751" y="267160"/>
                  </a:lnTo>
                  <a:lnTo>
                    <a:pt x="30084" y="268124"/>
                  </a:lnTo>
                  <a:lnTo>
                    <a:pt x="28934" y="268060"/>
                  </a:lnTo>
                  <a:lnTo>
                    <a:pt x="27462" y="267312"/>
                  </a:lnTo>
                  <a:lnTo>
                    <a:pt x="25098" y="237942"/>
                  </a:lnTo>
                  <a:lnTo>
                    <a:pt x="25395" y="192882"/>
                  </a:lnTo>
                  <a:lnTo>
                    <a:pt x="31048" y="151151"/>
                  </a:lnTo>
                  <a:lnTo>
                    <a:pt x="40120" y="134656"/>
                  </a:lnTo>
                  <a:lnTo>
                    <a:pt x="45502" y="131810"/>
                  </a:lnTo>
                  <a:lnTo>
                    <a:pt x="51207" y="132029"/>
                  </a:lnTo>
                  <a:lnTo>
                    <a:pt x="57127" y="134292"/>
                  </a:lnTo>
                  <a:lnTo>
                    <a:pt x="67467" y="146213"/>
                  </a:lnTo>
                  <a:lnTo>
                    <a:pt x="72201" y="154331"/>
                  </a:lnTo>
                  <a:lnTo>
                    <a:pt x="75578" y="170877"/>
                  </a:lnTo>
                  <a:lnTo>
                    <a:pt x="74022" y="186227"/>
                  </a:lnTo>
                  <a:lnTo>
                    <a:pt x="68626" y="197753"/>
                  </a:lnTo>
                  <a:lnTo>
                    <a:pt x="64507" y="201391"/>
                  </a:lnTo>
                  <a:lnTo>
                    <a:pt x="54285" y="205433"/>
                  </a:lnTo>
                  <a:lnTo>
                    <a:pt x="44567" y="205348"/>
                  </a:lnTo>
                  <a:lnTo>
                    <a:pt x="36956" y="202958"/>
                  </a:lnTo>
                  <a:lnTo>
                    <a:pt x="34926" y="201334"/>
                  </a:lnTo>
                  <a:lnTo>
                    <a:pt x="33573" y="199545"/>
                  </a:lnTo>
                  <a:lnTo>
                    <a:pt x="32671" y="199058"/>
                  </a:lnTo>
                  <a:lnTo>
                    <a:pt x="32070" y="199438"/>
                  </a:lnTo>
                  <a:lnTo>
                    <a:pt x="31669" y="200398"/>
                  </a:lnTo>
                  <a:lnTo>
                    <a:pt x="32107" y="201743"/>
                  </a:lnTo>
                  <a:lnTo>
                    <a:pt x="34475" y="205120"/>
                  </a:lnTo>
                  <a:lnTo>
                    <a:pt x="79781" y="240216"/>
                  </a:lnTo>
                  <a:lnTo>
                    <a:pt x="87884" y="248089"/>
                  </a:lnTo>
                  <a:lnTo>
                    <a:pt x="91486" y="253940"/>
                  </a:lnTo>
                  <a:lnTo>
                    <a:pt x="94367" y="265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90"/>
            <p:cNvSpPr/>
            <p:nvPr>
              <p:custDataLst>
                <p:tags r:id="rId162"/>
              </p:custDataLst>
            </p:nvPr>
          </p:nvSpPr>
          <p:spPr>
            <a:xfrm>
              <a:off x="3607683" y="5090048"/>
              <a:ext cx="86290" cy="139614"/>
            </a:xfrm>
            <a:custGeom>
              <a:avLst/>
              <a:gdLst/>
              <a:ahLst/>
              <a:cxnLst/>
              <a:rect l="0" t="0" r="0" b="0"/>
              <a:pathLst>
                <a:path w="86290" h="139614">
                  <a:moveTo>
                    <a:pt x="5467" y="9002"/>
                  </a:moveTo>
                  <a:lnTo>
                    <a:pt x="5467" y="9002"/>
                  </a:lnTo>
                  <a:lnTo>
                    <a:pt x="2096" y="12373"/>
                  </a:lnTo>
                  <a:lnTo>
                    <a:pt x="0" y="24582"/>
                  </a:lnTo>
                  <a:lnTo>
                    <a:pt x="8725" y="62174"/>
                  </a:lnTo>
                  <a:lnTo>
                    <a:pt x="17974" y="104302"/>
                  </a:lnTo>
                  <a:lnTo>
                    <a:pt x="24134" y="139613"/>
                  </a:lnTo>
                  <a:lnTo>
                    <a:pt x="23556" y="139115"/>
                  </a:lnTo>
                  <a:lnTo>
                    <a:pt x="21033" y="134799"/>
                  </a:lnTo>
                  <a:lnTo>
                    <a:pt x="16662" y="95174"/>
                  </a:lnTo>
                  <a:lnTo>
                    <a:pt x="13253" y="50762"/>
                  </a:lnTo>
                  <a:lnTo>
                    <a:pt x="12100" y="8784"/>
                  </a:lnTo>
                  <a:lnTo>
                    <a:pt x="14123" y="4624"/>
                  </a:lnTo>
                  <a:lnTo>
                    <a:pt x="17588" y="1849"/>
                  </a:lnTo>
                  <a:lnTo>
                    <a:pt x="22014" y="0"/>
                  </a:lnTo>
                  <a:lnTo>
                    <a:pt x="27082" y="884"/>
                  </a:lnTo>
                  <a:lnTo>
                    <a:pt x="38357" y="7511"/>
                  </a:lnTo>
                  <a:lnTo>
                    <a:pt x="62136" y="47879"/>
                  </a:lnTo>
                  <a:lnTo>
                    <a:pt x="79272" y="91287"/>
                  </a:lnTo>
                  <a:lnTo>
                    <a:pt x="86289" y="123720"/>
                  </a:lnTo>
                  <a:lnTo>
                    <a:pt x="86160" y="127814"/>
                  </a:lnTo>
                  <a:lnTo>
                    <a:pt x="85368" y="130544"/>
                  </a:lnTo>
                  <a:lnTo>
                    <a:pt x="81667" y="1360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91"/>
            <p:cNvSpPr/>
            <p:nvPr>
              <p:custDataLst>
                <p:tags r:id="rId163"/>
              </p:custDataLst>
            </p:nvPr>
          </p:nvSpPr>
          <p:spPr>
            <a:xfrm>
              <a:off x="3416300" y="5086689"/>
              <a:ext cx="139701" cy="158292"/>
            </a:xfrm>
            <a:custGeom>
              <a:avLst/>
              <a:gdLst/>
              <a:ahLst/>
              <a:cxnLst/>
              <a:rect l="0" t="0" r="0" b="0"/>
              <a:pathLst>
                <a:path w="139701" h="158292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1" y="5454"/>
                  </a:lnTo>
                  <a:lnTo>
                    <a:pt x="6088" y="0"/>
                  </a:lnTo>
                  <a:lnTo>
                    <a:pt x="6327" y="45157"/>
                  </a:lnTo>
                  <a:lnTo>
                    <a:pt x="9714" y="82521"/>
                  </a:lnTo>
                  <a:lnTo>
                    <a:pt x="22249" y="126592"/>
                  </a:lnTo>
                  <a:lnTo>
                    <a:pt x="34187" y="148748"/>
                  </a:lnTo>
                  <a:lnTo>
                    <a:pt x="42476" y="157174"/>
                  </a:lnTo>
                  <a:lnTo>
                    <a:pt x="45956" y="158291"/>
                  </a:lnTo>
                  <a:lnTo>
                    <a:pt x="48982" y="157626"/>
                  </a:lnTo>
                  <a:lnTo>
                    <a:pt x="51705" y="155771"/>
                  </a:lnTo>
                  <a:lnTo>
                    <a:pt x="62278" y="139676"/>
                  </a:lnTo>
                  <a:lnTo>
                    <a:pt x="67606" y="110291"/>
                  </a:lnTo>
                  <a:lnTo>
                    <a:pt x="69185" y="68032"/>
                  </a:lnTo>
                  <a:lnTo>
                    <a:pt x="69791" y="38322"/>
                  </a:lnTo>
                  <a:lnTo>
                    <a:pt x="90893" y="82002"/>
                  </a:lnTo>
                  <a:lnTo>
                    <a:pt x="119031" y="127618"/>
                  </a:lnTo>
                  <a:lnTo>
                    <a:pt x="130989" y="140350"/>
                  </a:lnTo>
                  <a:lnTo>
                    <a:pt x="139700" y="145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20"/>
          <p:cNvGrpSpPr/>
          <p:nvPr/>
        </p:nvGrpSpPr>
        <p:grpSpPr>
          <a:xfrm>
            <a:off x="5044879" y="4909383"/>
            <a:ext cx="663772" cy="547957"/>
            <a:chOff x="5044879" y="4909383"/>
            <a:chExt cx="663772" cy="547957"/>
          </a:xfrm>
        </p:grpSpPr>
        <p:sp>
          <p:nvSpPr>
            <p:cNvPr id="125" name="SMARTInkShape-592"/>
            <p:cNvSpPr/>
            <p:nvPr>
              <p:custDataLst>
                <p:tags r:id="rId150"/>
              </p:custDataLst>
            </p:nvPr>
          </p:nvSpPr>
          <p:spPr>
            <a:xfrm>
              <a:off x="5666892" y="5219700"/>
              <a:ext cx="10009" cy="1"/>
            </a:xfrm>
            <a:custGeom>
              <a:avLst/>
              <a:gdLst/>
              <a:ahLst/>
              <a:cxnLst/>
              <a:rect l="0" t="0" r="0" b="0"/>
              <a:pathLst>
                <a:path w="1000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93"/>
            <p:cNvSpPr/>
            <p:nvPr>
              <p:custDataLst>
                <p:tags r:id="rId151"/>
              </p:custDataLst>
            </p:nvPr>
          </p:nvSpPr>
          <p:spPr>
            <a:xfrm>
              <a:off x="5702300" y="51117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705" y="12242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94"/>
            <p:cNvSpPr/>
            <p:nvPr>
              <p:custDataLst>
                <p:tags r:id="rId152"/>
              </p:custDataLst>
            </p:nvPr>
          </p:nvSpPr>
          <p:spPr>
            <a:xfrm>
              <a:off x="5495442" y="5124450"/>
              <a:ext cx="124309" cy="25401"/>
            </a:xfrm>
            <a:custGeom>
              <a:avLst/>
              <a:gdLst/>
              <a:ahLst/>
              <a:cxnLst/>
              <a:rect l="0" t="0" r="0" b="0"/>
              <a:pathLst>
                <a:path w="12430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2029"/>
                  </a:lnTo>
                  <a:lnTo>
                    <a:pt x="0" y="21036"/>
                  </a:lnTo>
                  <a:lnTo>
                    <a:pt x="513" y="20374"/>
                  </a:lnTo>
                  <a:lnTo>
                    <a:pt x="1561" y="19933"/>
                  </a:lnTo>
                  <a:lnTo>
                    <a:pt x="45003" y="12177"/>
                  </a:lnTo>
                  <a:lnTo>
                    <a:pt x="84733" y="4130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95"/>
            <p:cNvSpPr/>
            <p:nvPr>
              <p:custDataLst>
                <p:tags r:id="rId153"/>
              </p:custDataLst>
            </p:nvPr>
          </p:nvSpPr>
          <p:spPr>
            <a:xfrm>
              <a:off x="5549900" y="4909383"/>
              <a:ext cx="100718" cy="354486"/>
            </a:xfrm>
            <a:custGeom>
              <a:avLst/>
              <a:gdLst/>
              <a:ahLst/>
              <a:cxnLst/>
              <a:rect l="0" t="0" r="0" b="0"/>
              <a:pathLst>
                <a:path w="100718" h="354486">
                  <a:moveTo>
                    <a:pt x="95250" y="37267"/>
                  </a:moveTo>
                  <a:lnTo>
                    <a:pt x="95250" y="37267"/>
                  </a:lnTo>
                  <a:lnTo>
                    <a:pt x="100717" y="8656"/>
                  </a:lnTo>
                  <a:lnTo>
                    <a:pt x="100306" y="5493"/>
                  </a:lnTo>
                  <a:lnTo>
                    <a:pt x="99326" y="3385"/>
                  </a:lnTo>
                  <a:lnTo>
                    <a:pt x="97968" y="1978"/>
                  </a:lnTo>
                  <a:lnTo>
                    <a:pt x="85942" y="0"/>
                  </a:lnTo>
                  <a:lnTo>
                    <a:pt x="62232" y="9526"/>
                  </a:lnTo>
                  <a:lnTo>
                    <a:pt x="46709" y="29406"/>
                  </a:lnTo>
                  <a:lnTo>
                    <a:pt x="34165" y="59879"/>
                  </a:lnTo>
                  <a:lnTo>
                    <a:pt x="26238" y="101644"/>
                  </a:lnTo>
                  <a:lnTo>
                    <a:pt x="22245" y="148429"/>
                  </a:lnTo>
                  <a:lnTo>
                    <a:pt x="20470" y="196033"/>
                  </a:lnTo>
                  <a:lnTo>
                    <a:pt x="19681" y="240710"/>
                  </a:lnTo>
                  <a:lnTo>
                    <a:pt x="17449" y="280321"/>
                  </a:lnTo>
                  <a:lnTo>
                    <a:pt x="15989" y="326829"/>
                  </a:lnTo>
                  <a:lnTo>
                    <a:pt x="16278" y="345878"/>
                  </a:lnTo>
                  <a:lnTo>
                    <a:pt x="14380" y="350958"/>
                  </a:lnTo>
                  <a:lnTo>
                    <a:pt x="11704" y="354344"/>
                  </a:lnTo>
                  <a:lnTo>
                    <a:pt x="9213" y="354485"/>
                  </a:lnTo>
                  <a:lnTo>
                    <a:pt x="6848" y="352462"/>
                  </a:lnTo>
                  <a:lnTo>
                    <a:pt x="0" y="342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96"/>
            <p:cNvSpPr/>
            <p:nvPr>
              <p:custDataLst>
                <p:tags r:id="rId154"/>
              </p:custDataLst>
            </p:nvPr>
          </p:nvSpPr>
          <p:spPr>
            <a:xfrm>
              <a:off x="5264150" y="5093413"/>
              <a:ext cx="169529" cy="144277"/>
            </a:xfrm>
            <a:custGeom>
              <a:avLst/>
              <a:gdLst/>
              <a:ahLst/>
              <a:cxnLst/>
              <a:rect l="0" t="0" r="0" b="0"/>
              <a:pathLst>
                <a:path w="169529" h="144277">
                  <a:moveTo>
                    <a:pt x="0" y="37387"/>
                  </a:moveTo>
                  <a:lnTo>
                    <a:pt x="0" y="37387"/>
                  </a:lnTo>
                  <a:lnTo>
                    <a:pt x="0" y="31920"/>
                  </a:lnTo>
                  <a:lnTo>
                    <a:pt x="6907" y="71567"/>
                  </a:lnTo>
                  <a:lnTo>
                    <a:pt x="14927" y="111951"/>
                  </a:lnTo>
                  <a:lnTo>
                    <a:pt x="15336" y="127206"/>
                  </a:lnTo>
                  <a:lnTo>
                    <a:pt x="12854" y="144276"/>
                  </a:lnTo>
                  <a:lnTo>
                    <a:pt x="21552" y="103149"/>
                  </a:lnTo>
                  <a:lnTo>
                    <a:pt x="34373" y="57812"/>
                  </a:lnTo>
                  <a:lnTo>
                    <a:pt x="51577" y="24389"/>
                  </a:lnTo>
                  <a:lnTo>
                    <a:pt x="63338" y="11193"/>
                  </a:lnTo>
                  <a:lnTo>
                    <a:pt x="66215" y="11458"/>
                  </a:lnTo>
                  <a:lnTo>
                    <a:pt x="68838" y="13751"/>
                  </a:lnTo>
                  <a:lnTo>
                    <a:pt x="71292" y="17396"/>
                  </a:lnTo>
                  <a:lnTo>
                    <a:pt x="75230" y="47889"/>
                  </a:lnTo>
                  <a:lnTo>
                    <a:pt x="76143" y="82747"/>
                  </a:lnTo>
                  <a:lnTo>
                    <a:pt x="76162" y="82444"/>
                  </a:lnTo>
                  <a:lnTo>
                    <a:pt x="105692" y="38552"/>
                  </a:lnTo>
                  <a:lnTo>
                    <a:pt x="120352" y="18855"/>
                  </a:lnTo>
                  <a:lnTo>
                    <a:pt x="136275" y="5397"/>
                  </a:lnTo>
                  <a:lnTo>
                    <a:pt x="148996" y="356"/>
                  </a:lnTo>
                  <a:lnTo>
                    <a:pt x="154365" y="0"/>
                  </a:lnTo>
                  <a:lnTo>
                    <a:pt x="158648" y="4701"/>
                  </a:lnTo>
                  <a:lnTo>
                    <a:pt x="165290" y="23095"/>
                  </a:lnTo>
                  <a:lnTo>
                    <a:pt x="169528" y="69371"/>
                  </a:lnTo>
                  <a:lnTo>
                    <a:pt x="165822" y="113809"/>
                  </a:lnTo>
                  <a:lnTo>
                    <a:pt x="164876" y="117969"/>
                  </a:lnTo>
                  <a:lnTo>
                    <a:pt x="163540" y="120741"/>
                  </a:lnTo>
                  <a:lnTo>
                    <a:pt x="158750" y="126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97"/>
            <p:cNvSpPr/>
            <p:nvPr>
              <p:custDataLst>
                <p:tags r:id="rId155"/>
              </p:custDataLst>
            </p:nvPr>
          </p:nvSpPr>
          <p:spPr>
            <a:xfrm>
              <a:off x="5044879" y="5081623"/>
              <a:ext cx="137644" cy="375717"/>
            </a:xfrm>
            <a:custGeom>
              <a:avLst/>
              <a:gdLst/>
              <a:ahLst/>
              <a:cxnLst/>
              <a:rect l="0" t="0" r="0" b="0"/>
              <a:pathLst>
                <a:path w="137644" h="375717">
                  <a:moveTo>
                    <a:pt x="3371" y="112677"/>
                  </a:moveTo>
                  <a:lnTo>
                    <a:pt x="3371" y="112677"/>
                  </a:lnTo>
                  <a:lnTo>
                    <a:pt x="2665" y="119157"/>
                  </a:lnTo>
                  <a:lnTo>
                    <a:pt x="0" y="128257"/>
                  </a:lnTo>
                  <a:lnTo>
                    <a:pt x="2679" y="163602"/>
                  </a:lnTo>
                  <a:lnTo>
                    <a:pt x="8027" y="206867"/>
                  </a:lnTo>
                  <a:lnTo>
                    <a:pt x="12026" y="238971"/>
                  </a:lnTo>
                  <a:lnTo>
                    <a:pt x="14273" y="273936"/>
                  </a:lnTo>
                  <a:lnTo>
                    <a:pt x="15272" y="309231"/>
                  </a:lnTo>
                  <a:lnTo>
                    <a:pt x="16539" y="352635"/>
                  </a:lnTo>
                  <a:lnTo>
                    <a:pt x="21507" y="375716"/>
                  </a:lnTo>
                  <a:lnTo>
                    <a:pt x="21812" y="375525"/>
                  </a:lnTo>
                  <a:lnTo>
                    <a:pt x="22150" y="371550"/>
                  </a:lnTo>
                  <a:lnTo>
                    <a:pt x="18709" y="338764"/>
                  </a:lnTo>
                  <a:lnTo>
                    <a:pt x="20301" y="306058"/>
                  </a:lnTo>
                  <a:lnTo>
                    <a:pt x="21713" y="283226"/>
                  </a:lnTo>
                  <a:lnTo>
                    <a:pt x="23360" y="256715"/>
                  </a:lnTo>
                  <a:lnTo>
                    <a:pt x="25164" y="227752"/>
                  </a:lnTo>
                  <a:lnTo>
                    <a:pt x="28482" y="197155"/>
                  </a:lnTo>
                  <a:lnTo>
                    <a:pt x="32812" y="165468"/>
                  </a:lnTo>
                  <a:lnTo>
                    <a:pt x="37815" y="133054"/>
                  </a:lnTo>
                  <a:lnTo>
                    <a:pt x="43972" y="105095"/>
                  </a:lnTo>
                  <a:lnTo>
                    <a:pt x="50900" y="80106"/>
                  </a:lnTo>
                  <a:lnTo>
                    <a:pt x="64711" y="40346"/>
                  </a:lnTo>
                  <a:lnTo>
                    <a:pt x="80421" y="10734"/>
                  </a:lnTo>
                  <a:lnTo>
                    <a:pt x="89591" y="811"/>
                  </a:lnTo>
                  <a:lnTo>
                    <a:pt x="95424" y="0"/>
                  </a:lnTo>
                  <a:lnTo>
                    <a:pt x="109430" y="4743"/>
                  </a:lnTo>
                  <a:lnTo>
                    <a:pt x="121299" y="23313"/>
                  </a:lnTo>
                  <a:lnTo>
                    <a:pt x="134033" y="63621"/>
                  </a:lnTo>
                  <a:lnTo>
                    <a:pt x="137643" y="90874"/>
                  </a:lnTo>
                  <a:lnTo>
                    <a:pt x="134544" y="114746"/>
                  </a:lnTo>
                  <a:lnTo>
                    <a:pt x="122818" y="137115"/>
                  </a:lnTo>
                  <a:lnTo>
                    <a:pt x="114753" y="148019"/>
                  </a:lnTo>
                  <a:lnTo>
                    <a:pt x="92620" y="163898"/>
                  </a:lnTo>
                  <a:lnTo>
                    <a:pt x="58037" y="177007"/>
                  </a:lnTo>
                  <a:lnTo>
                    <a:pt x="40367" y="178663"/>
                  </a:lnTo>
                  <a:lnTo>
                    <a:pt x="16071" y="1698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121"/>
          <p:cNvGrpSpPr/>
          <p:nvPr/>
        </p:nvGrpSpPr>
        <p:grpSpPr>
          <a:xfrm>
            <a:off x="6108700" y="5068890"/>
            <a:ext cx="806451" cy="508342"/>
            <a:chOff x="6108700" y="5068890"/>
            <a:chExt cx="806451" cy="508342"/>
          </a:xfrm>
        </p:grpSpPr>
        <p:sp>
          <p:nvSpPr>
            <p:cNvPr id="132" name="SMARTInkShape-598"/>
            <p:cNvSpPr/>
            <p:nvPr>
              <p:custDataLst>
                <p:tags r:id="rId142"/>
              </p:custDataLst>
            </p:nvPr>
          </p:nvSpPr>
          <p:spPr>
            <a:xfrm>
              <a:off x="6870700" y="5289550"/>
              <a:ext cx="38101" cy="49296"/>
            </a:xfrm>
            <a:custGeom>
              <a:avLst/>
              <a:gdLst/>
              <a:ahLst/>
              <a:cxnLst/>
              <a:rect l="0" t="0" r="0" b="0"/>
              <a:pathLst>
                <a:path w="38101" h="49296">
                  <a:moveTo>
                    <a:pt x="38100" y="25400"/>
                  </a:moveTo>
                  <a:lnTo>
                    <a:pt x="38100" y="25400"/>
                  </a:lnTo>
                  <a:lnTo>
                    <a:pt x="34729" y="22029"/>
                  </a:lnTo>
                  <a:lnTo>
                    <a:pt x="31193" y="20374"/>
                  </a:lnTo>
                  <a:lnTo>
                    <a:pt x="29261" y="19933"/>
                  </a:lnTo>
                  <a:lnTo>
                    <a:pt x="27268" y="20344"/>
                  </a:lnTo>
                  <a:lnTo>
                    <a:pt x="23172" y="22682"/>
                  </a:lnTo>
                  <a:lnTo>
                    <a:pt x="21798" y="24293"/>
                  </a:lnTo>
                  <a:lnTo>
                    <a:pt x="20272" y="27966"/>
                  </a:lnTo>
                  <a:lnTo>
                    <a:pt x="21474" y="33831"/>
                  </a:lnTo>
                  <a:lnTo>
                    <a:pt x="25588" y="47415"/>
                  </a:lnTo>
                  <a:lnTo>
                    <a:pt x="26937" y="48544"/>
                  </a:lnTo>
                  <a:lnTo>
                    <a:pt x="28541" y="49295"/>
                  </a:lnTo>
                  <a:lnTo>
                    <a:pt x="29611" y="49092"/>
                  </a:lnTo>
                  <a:lnTo>
                    <a:pt x="30324" y="48250"/>
                  </a:lnTo>
                  <a:lnTo>
                    <a:pt x="31116" y="44727"/>
                  </a:lnTo>
                  <a:lnTo>
                    <a:pt x="31468" y="38459"/>
                  </a:lnTo>
                  <a:lnTo>
                    <a:pt x="28295" y="26996"/>
                  </a:lnTo>
                  <a:lnTo>
                    <a:pt x="19516" y="146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99"/>
            <p:cNvSpPr/>
            <p:nvPr>
              <p:custDataLst>
                <p:tags r:id="rId143"/>
              </p:custDataLst>
            </p:nvPr>
          </p:nvSpPr>
          <p:spPr>
            <a:xfrm>
              <a:off x="6908800" y="5391150"/>
              <a:ext cx="6351" cy="71322"/>
            </a:xfrm>
            <a:custGeom>
              <a:avLst/>
              <a:gdLst/>
              <a:ahLst/>
              <a:cxnLst/>
              <a:rect l="0" t="0" r="0" b="0"/>
              <a:pathLst>
                <a:path w="6351" h="71322">
                  <a:moveTo>
                    <a:pt x="0" y="0"/>
                  </a:moveTo>
                  <a:lnTo>
                    <a:pt x="0" y="0"/>
                  </a:lnTo>
                  <a:lnTo>
                    <a:pt x="705" y="44430"/>
                  </a:lnTo>
                  <a:lnTo>
                    <a:pt x="5762" y="70998"/>
                  </a:lnTo>
                  <a:lnTo>
                    <a:pt x="5957" y="71321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00"/>
            <p:cNvSpPr/>
            <p:nvPr>
              <p:custDataLst>
                <p:tags r:id="rId144"/>
              </p:custDataLst>
            </p:nvPr>
          </p:nvSpPr>
          <p:spPr>
            <a:xfrm>
              <a:off x="6731000" y="5140129"/>
              <a:ext cx="120651" cy="297261"/>
            </a:xfrm>
            <a:custGeom>
              <a:avLst/>
              <a:gdLst/>
              <a:ahLst/>
              <a:cxnLst/>
              <a:rect l="0" t="0" r="0" b="0"/>
              <a:pathLst>
                <a:path w="120651" h="297261">
                  <a:moveTo>
                    <a:pt x="120650" y="3371"/>
                  </a:moveTo>
                  <a:lnTo>
                    <a:pt x="120650" y="3371"/>
                  </a:lnTo>
                  <a:lnTo>
                    <a:pt x="120649" y="0"/>
                  </a:lnTo>
                  <a:lnTo>
                    <a:pt x="119238" y="418"/>
                  </a:lnTo>
                  <a:lnTo>
                    <a:pt x="109805" y="9159"/>
                  </a:lnTo>
                  <a:lnTo>
                    <a:pt x="99602" y="21701"/>
                  </a:lnTo>
                  <a:lnTo>
                    <a:pt x="85328" y="58113"/>
                  </a:lnTo>
                  <a:lnTo>
                    <a:pt x="76494" y="92376"/>
                  </a:lnTo>
                  <a:lnTo>
                    <a:pt x="66453" y="131124"/>
                  </a:lnTo>
                  <a:lnTo>
                    <a:pt x="52583" y="171862"/>
                  </a:lnTo>
                  <a:lnTo>
                    <a:pt x="40774" y="207843"/>
                  </a:lnTo>
                  <a:lnTo>
                    <a:pt x="24311" y="252103"/>
                  </a:lnTo>
                  <a:lnTo>
                    <a:pt x="1289" y="297096"/>
                  </a:lnTo>
                  <a:lnTo>
                    <a:pt x="859" y="297260"/>
                  </a:lnTo>
                  <a:lnTo>
                    <a:pt x="0" y="2954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01"/>
            <p:cNvSpPr/>
            <p:nvPr>
              <p:custDataLst>
                <p:tags r:id="rId145"/>
              </p:custDataLst>
            </p:nvPr>
          </p:nvSpPr>
          <p:spPr>
            <a:xfrm>
              <a:off x="6680355" y="5182744"/>
              <a:ext cx="145896" cy="214757"/>
            </a:xfrm>
            <a:custGeom>
              <a:avLst/>
              <a:gdLst/>
              <a:ahLst/>
              <a:cxnLst/>
              <a:rect l="0" t="0" r="0" b="0"/>
              <a:pathLst>
                <a:path w="145896" h="214757">
                  <a:moveTo>
                    <a:pt x="12545" y="11556"/>
                  </a:moveTo>
                  <a:lnTo>
                    <a:pt x="12545" y="11556"/>
                  </a:lnTo>
                  <a:lnTo>
                    <a:pt x="5803" y="8185"/>
                  </a:lnTo>
                  <a:lnTo>
                    <a:pt x="3817" y="6487"/>
                  </a:lnTo>
                  <a:lnTo>
                    <a:pt x="367" y="0"/>
                  </a:lnTo>
                  <a:lnTo>
                    <a:pt x="193" y="324"/>
                  </a:lnTo>
                  <a:lnTo>
                    <a:pt x="0" y="2566"/>
                  </a:lnTo>
                  <a:lnTo>
                    <a:pt x="17443" y="40014"/>
                  </a:lnTo>
                  <a:lnTo>
                    <a:pt x="43159" y="86075"/>
                  </a:lnTo>
                  <a:lnTo>
                    <a:pt x="64957" y="120170"/>
                  </a:lnTo>
                  <a:lnTo>
                    <a:pt x="96356" y="165015"/>
                  </a:lnTo>
                  <a:lnTo>
                    <a:pt x="138317" y="212247"/>
                  </a:lnTo>
                  <a:lnTo>
                    <a:pt x="140843" y="213789"/>
                  </a:lnTo>
                  <a:lnTo>
                    <a:pt x="145895" y="214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02"/>
            <p:cNvSpPr/>
            <p:nvPr>
              <p:custDataLst>
                <p:tags r:id="rId146"/>
              </p:custDataLst>
            </p:nvPr>
          </p:nvSpPr>
          <p:spPr>
            <a:xfrm>
              <a:off x="6537033" y="5105739"/>
              <a:ext cx="92368" cy="288990"/>
            </a:xfrm>
            <a:custGeom>
              <a:avLst/>
              <a:gdLst/>
              <a:ahLst/>
              <a:cxnLst/>
              <a:rect l="0" t="0" r="0" b="0"/>
              <a:pathLst>
                <a:path w="92368" h="288990">
                  <a:moveTo>
                    <a:pt x="92367" y="12361"/>
                  </a:moveTo>
                  <a:lnTo>
                    <a:pt x="92367" y="12361"/>
                  </a:lnTo>
                  <a:lnTo>
                    <a:pt x="88996" y="8990"/>
                  </a:lnTo>
                  <a:lnTo>
                    <a:pt x="87341" y="5454"/>
                  </a:lnTo>
                  <a:lnTo>
                    <a:pt x="86900" y="3522"/>
                  </a:lnTo>
                  <a:lnTo>
                    <a:pt x="85900" y="2235"/>
                  </a:lnTo>
                  <a:lnTo>
                    <a:pt x="82907" y="805"/>
                  </a:lnTo>
                  <a:lnTo>
                    <a:pt x="77256" y="0"/>
                  </a:lnTo>
                  <a:lnTo>
                    <a:pt x="61000" y="6503"/>
                  </a:lnTo>
                  <a:lnTo>
                    <a:pt x="41679" y="24109"/>
                  </a:lnTo>
                  <a:lnTo>
                    <a:pt x="22550" y="60683"/>
                  </a:lnTo>
                  <a:lnTo>
                    <a:pt x="11713" y="96867"/>
                  </a:lnTo>
                  <a:lnTo>
                    <a:pt x="3603" y="137408"/>
                  </a:lnTo>
                  <a:lnTo>
                    <a:pt x="0" y="176592"/>
                  </a:lnTo>
                  <a:lnTo>
                    <a:pt x="4042" y="211412"/>
                  </a:lnTo>
                  <a:lnTo>
                    <a:pt x="18218" y="253137"/>
                  </a:lnTo>
                  <a:lnTo>
                    <a:pt x="29779" y="271773"/>
                  </a:lnTo>
                  <a:lnTo>
                    <a:pt x="41972" y="282407"/>
                  </a:lnTo>
                  <a:lnTo>
                    <a:pt x="52566" y="287604"/>
                  </a:lnTo>
                  <a:lnTo>
                    <a:pt x="57366" y="288989"/>
                  </a:lnTo>
                  <a:lnTo>
                    <a:pt x="61977" y="287797"/>
                  </a:lnTo>
                  <a:lnTo>
                    <a:pt x="79667" y="272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03"/>
            <p:cNvSpPr/>
            <p:nvPr>
              <p:custDataLst>
                <p:tags r:id="rId147"/>
              </p:custDataLst>
            </p:nvPr>
          </p:nvSpPr>
          <p:spPr>
            <a:xfrm>
              <a:off x="6311900" y="5305229"/>
              <a:ext cx="38101" cy="162122"/>
            </a:xfrm>
            <a:custGeom>
              <a:avLst/>
              <a:gdLst/>
              <a:ahLst/>
              <a:cxnLst/>
              <a:rect l="0" t="0" r="0" b="0"/>
              <a:pathLst>
                <a:path w="38101" h="162122">
                  <a:moveTo>
                    <a:pt x="38100" y="3371"/>
                  </a:moveTo>
                  <a:lnTo>
                    <a:pt x="38100" y="3371"/>
                  </a:lnTo>
                  <a:lnTo>
                    <a:pt x="34729" y="0"/>
                  </a:lnTo>
                  <a:lnTo>
                    <a:pt x="33030" y="418"/>
                  </a:lnTo>
                  <a:lnTo>
                    <a:pt x="23353" y="13110"/>
                  </a:lnTo>
                  <a:lnTo>
                    <a:pt x="19802" y="18330"/>
                  </a:lnTo>
                  <a:lnTo>
                    <a:pt x="13396" y="54173"/>
                  </a:lnTo>
                  <a:lnTo>
                    <a:pt x="8046" y="95408"/>
                  </a:lnTo>
                  <a:lnTo>
                    <a:pt x="1199" y="142840"/>
                  </a:lnTo>
                  <a:lnTo>
                    <a:pt x="0" y="162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04"/>
            <p:cNvSpPr/>
            <p:nvPr>
              <p:custDataLst>
                <p:tags r:id="rId148"/>
              </p:custDataLst>
            </p:nvPr>
          </p:nvSpPr>
          <p:spPr>
            <a:xfrm>
              <a:off x="6276492" y="5334000"/>
              <a:ext cx="81702" cy="96851"/>
            </a:xfrm>
            <a:custGeom>
              <a:avLst/>
              <a:gdLst/>
              <a:ahLst/>
              <a:cxnLst/>
              <a:rect l="0" t="0" r="0" b="0"/>
              <a:pathLst>
                <a:path w="81702" h="968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3036" y="0"/>
                  </a:lnTo>
                  <a:lnTo>
                    <a:pt x="40479" y="44030"/>
                  </a:lnTo>
                  <a:lnTo>
                    <a:pt x="73971" y="88138"/>
                  </a:lnTo>
                  <a:lnTo>
                    <a:pt x="81563" y="96592"/>
                  </a:lnTo>
                  <a:lnTo>
                    <a:pt x="81701" y="96850"/>
                  </a:lnTo>
                  <a:lnTo>
                    <a:pt x="79858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05"/>
            <p:cNvSpPr/>
            <p:nvPr>
              <p:custDataLst>
                <p:tags r:id="rId149"/>
              </p:custDataLst>
            </p:nvPr>
          </p:nvSpPr>
          <p:spPr>
            <a:xfrm>
              <a:off x="6108700" y="5068890"/>
              <a:ext cx="131300" cy="508342"/>
            </a:xfrm>
            <a:custGeom>
              <a:avLst/>
              <a:gdLst/>
              <a:ahLst/>
              <a:cxnLst/>
              <a:rect l="0" t="0" r="0" b="0"/>
              <a:pathLst>
                <a:path w="131300" h="508342">
                  <a:moveTo>
                    <a:pt x="6350" y="125410"/>
                  </a:moveTo>
                  <a:lnTo>
                    <a:pt x="6350" y="125410"/>
                  </a:lnTo>
                  <a:lnTo>
                    <a:pt x="2979" y="128781"/>
                  </a:lnTo>
                  <a:lnTo>
                    <a:pt x="883" y="147732"/>
                  </a:lnTo>
                  <a:lnTo>
                    <a:pt x="3632" y="192545"/>
                  </a:lnTo>
                  <a:lnTo>
                    <a:pt x="5142" y="234270"/>
                  </a:lnTo>
                  <a:lnTo>
                    <a:pt x="6519" y="281036"/>
                  </a:lnTo>
                  <a:lnTo>
                    <a:pt x="7874" y="305361"/>
                  </a:lnTo>
                  <a:lnTo>
                    <a:pt x="9482" y="330044"/>
                  </a:lnTo>
                  <a:lnTo>
                    <a:pt x="11260" y="354260"/>
                  </a:lnTo>
                  <a:lnTo>
                    <a:pt x="15117" y="401864"/>
                  </a:lnTo>
                  <a:lnTo>
                    <a:pt x="19184" y="441366"/>
                  </a:lnTo>
                  <a:lnTo>
                    <a:pt x="25439" y="483845"/>
                  </a:lnTo>
                  <a:lnTo>
                    <a:pt x="30918" y="508247"/>
                  </a:lnTo>
                  <a:lnTo>
                    <a:pt x="31197" y="508341"/>
                  </a:lnTo>
                  <a:lnTo>
                    <a:pt x="31380" y="507697"/>
                  </a:lnTo>
                  <a:lnTo>
                    <a:pt x="31677" y="466944"/>
                  </a:lnTo>
                  <a:lnTo>
                    <a:pt x="31717" y="424429"/>
                  </a:lnTo>
                  <a:lnTo>
                    <a:pt x="31728" y="396017"/>
                  </a:lnTo>
                  <a:lnTo>
                    <a:pt x="31736" y="363670"/>
                  </a:lnTo>
                  <a:lnTo>
                    <a:pt x="31740" y="328700"/>
                  </a:lnTo>
                  <a:lnTo>
                    <a:pt x="31744" y="291276"/>
                  </a:lnTo>
                  <a:lnTo>
                    <a:pt x="31746" y="252215"/>
                  </a:lnTo>
                  <a:lnTo>
                    <a:pt x="31747" y="212063"/>
                  </a:lnTo>
                  <a:lnTo>
                    <a:pt x="33865" y="176124"/>
                  </a:lnTo>
                  <a:lnTo>
                    <a:pt x="37392" y="142991"/>
                  </a:lnTo>
                  <a:lnTo>
                    <a:pt x="41862" y="111731"/>
                  </a:lnTo>
                  <a:lnTo>
                    <a:pt x="52472" y="65708"/>
                  </a:lnTo>
                  <a:lnTo>
                    <a:pt x="68464" y="23524"/>
                  </a:lnTo>
                  <a:lnTo>
                    <a:pt x="73159" y="15152"/>
                  </a:lnTo>
                  <a:lnTo>
                    <a:pt x="85903" y="3970"/>
                  </a:lnTo>
                  <a:lnTo>
                    <a:pt x="93252" y="0"/>
                  </a:lnTo>
                  <a:lnTo>
                    <a:pt x="100268" y="881"/>
                  </a:lnTo>
                  <a:lnTo>
                    <a:pt x="113707" y="11267"/>
                  </a:lnTo>
                  <a:lnTo>
                    <a:pt x="122974" y="35168"/>
                  </a:lnTo>
                  <a:lnTo>
                    <a:pt x="128738" y="68369"/>
                  </a:lnTo>
                  <a:lnTo>
                    <a:pt x="131299" y="108995"/>
                  </a:lnTo>
                  <a:lnTo>
                    <a:pt x="130558" y="145396"/>
                  </a:lnTo>
                  <a:lnTo>
                    <a:pt x="125054" y="177332"/>
                  </a:lnTo>
                  <a:lnTo>
                    <a:pt x="110848" y="205636"/>
                  </a:lnTo>
                  <a:lnTo>
                    <a:pt x="92775" y="224801"/>
                  </a:lnTo>
                  <a:lnTo>
                    <a:pt x="83017" y="231888"/>
                  </a:lnTo>
                  <a:lnTo>
                    <a:pt x="62767" y="237880"/>
                  </a:lnTo>
                  <a:lnTo>
                    <a:pt x="42713" y="237486"/>
                  </a:lnTo>
                  <a:lnTo>
                    <a:pt x="0" y="2270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122"/>
          <p:cNvGrpSpPr/>
          <p:nvPr/>
        </p:nvGrpSpPr>
        <p:grpSpPr>
          <a:xfrm>
            <a:off x="7156450" y="4946650"/>
            <a:ext cx="611828" cy="546101"/>
            <a:chOff x="7156450" y="4946650"/>
            <a:chExt cx="611828" cy="546101"/>
          </a:xfrm>
        </p:grpSpPr>
        <p:sp>
          <p:nvSpPr>
            <p:cNvPr id="141" name="SMARTInkShape-606"/>
            <p:cNvSpPr/>
            <p:nvPr>
              <p:custDataLst>
                <p:tags r:id="rId136"/>
              </p:custDataLst>
            </p:nvPr>
          </p:nvSpPr>
          <p:spPr>
            <a:xfrm>
              <a:off x="7639050" y="5087233"/>
              <a:ext cx="129228" cy="376314"/>
            </a:xfrm>
            <a:custGeom>
              <a:avLst/>
              <a:gdLst/>
              <a:ahLst/>
              <a:cxnLst/>
              <a:rect l="0" t="0" r="0" b="0"/>
              <a:pathLst>
                <a:path w="129228" h="376314">
                  <a:moveTo>
                    <a:pt x="114300" y="5467"/>
                  </a:moveTo>
                  <a:lnTo>
                    <a:pt x="114300" y="5467"/>
                  </a:lnTo>
                  <a:lnTo>
                    <a:pt x="114300" y="0"/>
                  </a:lnTo>
                  <a:lnTo>
                    <a:pt x="117670" y="2749"/>
                  </a:lnTo>
                  <a:lnTo>
                    <a:pt x="125131" y="38875"/>
                  </a:lnTo>
                  <a:lnTo>
                    <a:pt x="129227" y="75114"/>
                  </a:lnTo>
                  <a:lnTo>
                    <a:pt x="127754" y="120852"/>
                  </a:lnTo>
                  <a:lnTo>
                    <a:pt x="125386" y="145891"/>
                  </a:lnTo>
                  <a:lnTo>
                    <a:pt x="120985" y="171755"/>
                  </a:lnTo>
                  <a:lnTo>
                    <a:pt x="115229" y="198170"/>
                  </a:lnTo>
                  <a:lnTo>
                    <a:pt x="108569" y="224952"/>
                  </a:lnTo>
                  <a:lnTo>
                    <a:pt x="100602" y="249863"/>
                  </a:lnTo>
                  <a:lnTo>
                    <a:pt x="82341" y="296356"/>
                  </a:lnTo>
                  <a:lnTo>
                    <a:pt x="62467" y="331130"/>
                  </a:lnTo>
                  <a:lnTo>
                    <a:pt x="33325" y="364897"/>
                  </a:lnTo>
                  <a:lnTo>
                    <a:pt x="17633" y="375470"/>
                  </a:lnTo>
                  <a:lnTo>
                    <a:pt x="12461" y="376313"/>
                  </a:lnTo>
                  <a:lnTo>
                    <a:pt x="0" y="373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607"/>
            <p:cNvSpPr/>
            <p:nvPr>
              <p:custDataLst>
                <p:tags r:id="rId137"/>
              </p:custDataLst>
            </p:nvPr>
          </p:nvSpPr>
          <p:spPr>
            <a:xfrm>
              <a:off x="7575550" y="4946650"/>
              <a:ext cx="61716" cy="171451"/>
            </a:xfrm>
            <a:custGeom>
              <a:avLst/>
              <a:gdLst/>
              <a:ahLst/>
              <a:cxnLst/>
              <a:rect l="0" t="0" r="0" b="0"/>
              <a:pathLst>
                <a:path w="61716" h="171451">
                  <a:moveTo>
                    <a:pt x="0" y="0"/>
                  </a:moveTo>
                  <a:lnTo>
                    <a:pt x="0" y="0"/>
                  </a:lnTo>
                  <a:lnTo>
                    <a:pt x="41741" y="27611"/>
                  </a:lnTo>
                  <a:lnTo>
                    <a:pt x="51006" y="39789"/>
                  </a:lnTo>
                  <a:lnTo>
                    <a:pt x="59484" y="63216"/>
                  </a:lnTo>
                  <a:lnTo>
                    <a:pt x="61715" y="82188"/>
                  </a:lnTo>
                  <a:lnTo>
                    <a:pt x="53714" y="121702"/>
                  </a:lnTo>
                  <a:lnTo>
                    <a:pt x="46096" y="143070"/>
                  </a:lnTo>
                  <a:lnTo>
                    <a:pt x="27687" y="164678"/>
                  </a:lnTo>
                  <a:lnTo>
                    <a:pt x="2540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608"/>
            <p:cNvSpPr/>
            <p:nvPr>
              <p:custDataLst>
                <p:tags r:id="rId138"/>
              </p:custDataLst>
            </p:nvPr>
          </p:nvSpPr>
          <p:spPr>
            <a:xfrm>
              <a:off x="7404515" y="4997450"/>
              <a:ext cx="196436" cy="25401"/>
            </a:xfrm>
            <a:custGeom>
              <a:avLst/>
              <a:gdLst/>
              <a:ahLst/>
              <a:cxnLst/>
              <a:rect l="0" t="0" r="0" b="0"/>
              <a:pathLst>
                <a:path w="196436" h="25401">
                  <a:moveTo>
                    <a:pt x="18635" y="25400"/>
                  </a:moveTo>
                  <a:lnTo>
                    <a:pt x="18635" y="25400"/>
                  </a:lnTo>
                  <a:lnTo>
                    <a:pt x="6702" y="20374"/>
                  </a:lnTo>
                  <a:lnTo>
                    <a:pt x="4330" y="19933"/>
                  </a:lnTo>
                  <a:lnTo>
                    <a:pt x="2748" y="18933"/>
                  </a:lnTo>
                  <a:lnTo>
                    <a:pt x="1693" y="17561"/>
                  </a:lnTo>
                  <a:lnTo>
                    <a:pt x="0" y="13660"/>
                  </a:lnTo>
                  <a:lnTo>
                    <a:pt x="36249" y="12784"/>
                  </a:lnTo>
                  <a:lnTo>
                    <a:pt x="81003" y="12725"/>
                  </a:lnTo>
                  <a:lnTo>
                    <a:pt x="127739" y="12707"/>
                  </a:lnTo>
                  <a:lnTo>
                    <a:pt x="171158" y="11290"/>
                  </a:lnTo>
                  <a:lnTo>
                    <a:pt x="1964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09"/>
            <p:cNvSpPr/>
            <p:nvPr>
              <p:custDataLst>
                <p:tags r:id="rId139"/>
              </p:custDataLst>
            </p:nvPr>
          </p:nvSpPr>
          <p:spPr>
            <a:xfrm>
              <a:off x="7404726" y="5175061"/>
              <a:ext cx="240675" cy="253902"/>
            </a:xfrm>
            <a:custGeom>
              <a:avLst/>
              <a:gdLst/>
              <a:ahLst/>
              <a:cxnLst/>
              <a:rect l="0" t="0" r="0" b="0"/>
              <a:pathLst>
                <a:path w="240675" h="253902">
                  <a:moveTo>
                    <a:pt x="75574" y="31939"/>
                  </a:moveTo>
                  <a:lnTo>
                    <a:pt x="75574" y="31939"/>
                  </a:lnTo>
                  <a:lnTo>
                    <a:pt x="75573" y="28568"/>
                  </a:lnTo>
                  <a:lnTo>
                    <a:pt x="73692" y="25031"/>
                  </a:lnTo>
                  <a:lnTo>
                    <a:pt x="72203" y="23101"/>
                  </a:lnTo>
                  <a:lnTo>
                    <a:pt x="70505" y="23224"/>
                  </a:lnTo>
                  <a:lnTo>
                    <a:pt x="53905" y="40626"/>
                  </a:lnTo>
                  <a:lnTo>
                    <a:pt x="30606" y="80771"/>
                  </a:lnTo>
                  <a:lnTo>
                    <a:pt x="12626" y="125508"/>
                  </a:lnTo>
                  <a:lnTo>
                    <a:pt x="165" y="173101"/>
                  </a:lnTo>
                  <a:lnTo>
                    <a:pt x="0" y="212524"/>
                  </a:lnTo>
                  <a:lnTo>
                    <a:pt x="5126" y="237845"/>
                  </a:lnTo>
                  <a:lnTo>
                    <a:pt x="11572" y="249513"/>
                  </a:lnTo>
                  <a:lnTo>
                    <a:pt x="15973" y="252482"/>
                  </a:lnTo>
                  <a:lnTo>
                    <a:pt x="26506" y="253901"/>
                  </a:lnTo>
                  <a:lnTo>
                    <a:pt x="47708" y="247362"/>
                  </a:lnTo>
                  <a:lnTo>
                    <a:pt x="71864" y="226374"/>
                  </a:lnTo>
                  <a:lnTo>
                    <a:pt x="100267" y="187700"/>
                  </a:lnTo>
                  <a:lnTo>
                    <a:pt x="113124" y="151026"/>
                  </a:lnTo>
                  <a:lnTo>
                    <a:pt x="121191" y="111677"/>
                  </a:lnTo>
                  <a:lnTo>
                    <a:pt x="127127" y="77727"/>
                  </a:lnTo>
                  <a:lnTo>
                    <a:pt x="126473" y="51819"/>
                  </a:lnTo>
                  <a:lnTo>
                    <a:pt x="120773" y="32308"/>
                  </a:lnTo>
                  <a:lnTo>
                    <a:pt x="111185" y="18933"/>
                  </a:lnTo>
                  <a:lnTo>
                    <a:pt x="90516" y="3469"/>
                  </a:lnTo>
                  <a:lnTo>
                    <a:pt x="78452" y="0"/>
                  </a:lnTo>
                  <a:lnTo>
                    <a:pt x="49096" y="3523"/>
                  </a:lnTo>
                  <a:lnTo>
                    <a:pt x="33467" y="12724"/>
                  </a:lnTo>
                  <a:lnTo>
                    <a:pt x="21582" y="25516"/>
                  </a:lnTo>
                  <a:lnTo>
                    <a:pt x="16300" y="38256"/>
                  </a:lnTo>
                  <a:lnTo>
                    <a:pt x="13326" y="57329"/>
                  </a:lnTo>
                  <a:lnTo>
                    <a:pt x="16393" y="68153"/>
                  </a:lnTo>
                  <a:lnTo>
                    <a:pt x="19188" y="73015"/>
                  </a:lnTo>
                  <a:lnTo>
                    <a:pt x="33580" y="82180"/>
                  </a:lnTo>
                  <a:lnTo>
                    <a:pt x="69246" y="93392"/>
                  </a:lnTo>
                  <a:lnTo>
                    <a:pt x="115561" y="97419"/>
                  </a:lnTo>
                  <a:lnTo>
                    <a:pt x="148380" y="96319"/>
                  </a:lnTo>
                  <a:lnTo>
                    <a:pt x="195061" y="95700"/>
                  </a:lnTo>
                  <a:lnTo>
                    <a:pt x="222455" y="94105"/>
                  </a:lnTo>
                  <a:lnTo>
                    <a:pt x="240674" y="82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10"/>
            <p:cNvSpPr/>
            <p:nvPr>
              <p:custDataLst>
                <p:tags r:id="rId140"/>
              </p:custDataLst>
            </p:nvPr>
          </p:nvSpPr>
          <p:spPr>
            <a:xfrm>
              <a:off x="7156450" y="5416550"/>
              <a:ext cx="50801" cy="76201"/>
            </a:xfrm>
            <a:custGeom>
              <a:avLst/>
              <a:gdLst/>
              <a:ahLst/>
              <a:cxnLst/>
              <a:rect l="0" t="0" r="0" b="0"/>
              <a:pathLst>
                <a:path w="50801" h="76201">
                  <a:moveTo>
                    <a:pt x="50800" y="0"/>
                  </a:moveTo>
                  <a:lnTo>
                    <a:pt x="50800" y="0"/>
                  </a:lnTo>
                  <a:lnTo>
                    <a:pt x="35873" y="44159"/>
                  </a:lnTo>
                  <a:lnTo>
                    <a:pt x="22858" y="63414"/>
                  </a:lnTo>
                  <a:lnTo>
                    <a:pt x="13452" y="7051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11"/>
            <p:cNvSpPr/>
            <p:nvPr>
              <p:custDataLst>
                <p:tags r:id="rId141"/>
              </p:custDataLst>
            </p:nvPr>
          </p:nvSpPr>
          <p:spPr>
            <a:xfrm>
              <a:off x="7194549" y="5321561"/>
              <a:ext cx="2" cy="12440"/>
            </a:xfrm>
            <a:custGeom>
              <a:avLst/>
              <a:gdLst/>
              <a:ahLst/>
              <a:cxnLst/>
              <a:rect l="0" t="0" r="0" b="0"/>
              <a:pathLst>
                <a:path w="2" h="12440">
                  <a:moveTo>
                    <a:pt x="1" y="6089"/>
                  </a:moveTo>
                  <a:lnTo>
                    <a:pt x="1" y="6089"/>
                  </a:lnTo>
                  <a:lnTo>
                    <a:pt x="0" y="0"/>
                  </a:lnTo>
                  <a:lnTo>
                    <a:pt x="1" y="12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23"/>
          <p:cNvGrpSpPr/>
          <p:nvPr/>
        </p:nvGrpSpPr>
        <p:grpSpPr>
          <a:xfrm>
            <a:off x="4826000" y="5602106"/>
            <a:ext cx="679451" cy="564788"/>
            <a:chOff x="4826000" y="5602106"/>
            <a:chExt cx="679451" cy="564788"/>
          </a:xfrm>
        </p:grpSpPr>
        <p:sp>
          <p:nvSpPr>
            <p:cNvPr id="148" name="SMARTInkShape-612"/>
            <p:cNvSpPr/>
            <p:nvPr>
              <p:custDataLst>
                <p:tags r:id="rId130"/>
              </p:custDataLst>
            </p:nvPr>
          </p:nvSpPr>
          <p:spPr>
            <a:xfrm>
              <a:off x="5459224" y="5988050"/>
              <a:ext cx="14477" cy="31751"/>
            </a:xfrm>
            <a:custGeom>
              <a:avLst/>
              <a:gdLst/>
              <a:ahLst/>
              <a:cxnLst/>
              <a:rect l="0" t="0" r="0" b="0"/>
              <a:pathLst>
                <a:path w="14477" h="31751">
                  <a:moveTo>
                    <a:pt x="14476" y="0"/>
                  </a:moveTo>
                  <a:lnTo>
                    <a:pt x="14476" y="0"/>
                  </a:lnTo>
                  <a:lnTo>
                    <a:pt x="171" y="14305"/>
                  </a:lnTo>
                  <a:lnTo>
                    <a:pt x="0" y="17298"/>
                  </a:lnTo>
                  <a:lnTo>
                    <a:pt x="3573" y="24386"/>
                  </a:lnTo>
                  <a:lnTo>
                    <a:pt x="7984" y="28477"/>
                  </a:lnTo>
                  <a:lnTo>
                    <a:pt x="14476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13"/>
            <p:cNvSpPr/>
            <p:nvPr>
              <p:custDataLst>
                <p:tags r:id="rId131"/>
              </p:custDataLst>
            </p:nvPr>
          </p:nvSpPr>
          <p:spPr>
            <a:xfrm>
              <a:off x="5486400" y="58674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14490" y="5775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14"/>
            <p:cNvSpPr/>
            <p:nvPr>
              <p:custDataLst>
                <p:tags r:id="rId132"/>
              </p:custDataLst>
            </p:nvPr>
          </p:nvSpPr>
          <p:spPr>
            <a:xfrm>
              <a:off x="5187950" y="5867400"/>
              <a:ext cx="158751" cy="44451"/>
            </a:xfrm>
            <a:custGeom>
              <a:avLst/>
              <a:gdLst/>
              <a:ahLst/>
              <a:cxnLst/>
              <a:rect l="0" t="0" r="0" b="0"/>
              <a:pathLst>
                <a:path w="158751" h="44451">
                  <a:moveTo>
                    <a:pt x="0" y="44450"/>
                  </a:moveTo>
                  <a:lnTo>
                    <a:pt x="0" y="44450"/>
                  </a:lnTo>
                  <a:lnTo>
                    <a:pt x="0" y="23402"/>
                  </a:lnTo>
                  <a:lnTo>
                    <a:pt x="3528" y="19129"/>
                  </a:lnTo>
                  <a:lnTo>
                    <a:pt x="16855" y="12500"/>
                  </a:lnTo>
                  <a:lnTo>
                    <a:pt x="59931" y="6859"/>
                  </a:lnTo>
                  <a:lnTo>
                    <a:pt x="100934" y="234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15"/>
            <p:cNvSpPr/>
            <p:nvPr>
              <p:custDataLst>
                <p:tags r:id="rId133"/>
              </p:custDataLst>
            </p:nvPr>
          </p:nvSpPr>
          <p:spPr>
            <a:xfrm>
              <a:off x="5245100" y="5602106"/>
              <a:ext cx="146051" cy="446291"/>
            </a:xfrm>
            <a:custGeom>
              <a:avLst/>
              <a:gdLst/>
              <a:ahLst/>
              <a:cxnLst/>
              <a:rect l="0" t="0" r="0" b="0"/>
              <a:pathLst>
                <a:path w="146051" h="446291">
                  <a:moveTo>
                    <a:pt x="146050" y="17644"/>
                  </a:moveTo>
                  <a:lnTo>
                    <a:pt x="146050" y="17644"/>
                  </a:lnTo>
                  <a:lnTo>
                    <a:pt x="142679" y="10902"/>
                  </a:lnTo>
                  <a:lnTo>
                    <a:pt x="137261" y="5711"/>
                  </a:lnTo>
                  <a:lnTo>
                    <a:pt x="133841" y="3338"/>
                  </a:lnTo>
                  <a:lnTo>
                    <a:pt x="115543" y="0"/>
                  </a:lnTo>
                  <a:lnTo>
                    <a:pt x="95618" y="2381"/>
                  </a:lnTo>
                  <a:lnTo>
                    <a:pt x="72938" y="14298"/>
                  </a:lnTo>
                  <a:lnTo>
                    <a:pt x="51715" y="44718"/>
                  </a:lnTo>
                  <a:lnTo>
                    <a:pt x="38507" y="80477"/>
                  </a:lnTo>
                  <a:lnTo>
                    <a:pt x="26286" y="124591"/>
                  </a:lnTo>
                  <a:lnTo>
                    <a:pt x="21052" y="148209"/>
                  </a:lnTo>
                  <a:lnTo>
                    <a:pt x="16151" y="172421"/>
                  </a:lnTo>
                  <a:lnTo>
                    <a:pt x="12884" y="197029"/>
                  </a:lnTo>
                  <a:lnTo>
                    <a:pt x="10706" y="221900"/>
                  </a:lnTo>
                  <a:lnTo>
                    <a:pt x="9254" y="246948"/>
                  </a:lnTo>
                  <a:lnTo>
                    <a:pt x="11404" y="293594"/>
                  </a:lnTo>
                  <a:lnTo>
                    <a:pt x="15651" y="336432"/>
                  </a:lnTo>
                  <a:lnTo>
                    <a:pt x="17540" y="374287"/>
                  </a:lnTo>
                  <a:lnTo>
                    <a:pt x="18602" y="417218"/>
                  </a:lnTo>
                  <a:lnTo>
                    <a:pt x="19010" y="446290"/>
                  </a:lnTo>
                  <a:lnTo>
                    <a:pt x="13388" y="442398"/>
                  </a:lnTo>
                  <a:lnTo>
                    <a:pt x="0" y="4303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16"/>
            <p:cNvSpPr/>
            <p:nvPr>
              <p:custDataLst>
                <p:tags r:id="rId134"/>
              </p:custDataLst>
            </p:nvPr>
          </p:nvSpPr>
          <p:spPr>
            <a:xfrm>
              <a:off x="5037741" y="5624225"/>
              <a:ext cx="94033" cy="351705"/>
            </a:xfrm>
            <a:custGeom>
              <a:avLst/>
              <a:gdLst/>
              <a:ahLst/>
              <a:cxnLst/>
              <a:rect l="0" t="0" r="0" b="0"/>
              <a:pathLst>
                <a:path w="94033" h="351705">
                  <a:moveTo>
                    <a:pt x="54959" y="262225"/>
                  </a:moveTo>
                  <a:lnTo>
                    <a:pt x="54959" y="262225"/>
                  </a:lnTo>
                  <a:lnTo>
                    <a:pt x="59323" y="219897"/>
                  </a:lnTo>
                  <a:lnTo>
                    <a:pt x="60015" y="204919"/>
                  </a:lnTo>
                  <a:lnTo>
                    <a:pt x="57676" y="198420"/>
                  </a:lnTo>
                  <a:lnTo>
                    <a:pt x="56065" y="197111"/>
                  </a:lnTo>
                  <a:lnTo>
                    <a:pt x="54285" y="196943"/>
                  </a:lnTo>
                  <a:lnTo>
                    <a:pt x="49015" y="199344"/>
                  </a:lnTo>
                  <a:lnTo>
                    <a:pt x="33442" y="210746"/>
                  </a:lnTo>
                  <a:lnTo>
                    <a:pt x="19055" y="226410"/>
                  </a:lnTo>
                  <a:lnTo>
                    <a:pt x="5202" y="261805"/>
                  </a:lnTo>
                  <a:lnTo>
                    <a:pt x="0" y="300201"/>
                  </a:lnTo>
                  <a:lnTo>
                    <a:pt x="5200" y="331646"/>
                  </a:lnTo>
                  <a:lnTo>
                    <a:pt x="11912" y="344349"/>
                  </a:lnTo>
                  <a:lnTo>
                    <a:pt x="15678" y="348724"/>
                  </a:lnTo>
                  <a:lnTo>
                    <a:pt x="19600" y="350936"/>
                  </a:lnTo>
                  <a:lnTo>
                    <a:pt x="23625" y="351704"/>
                  </a:lnTo>
                  <a:lnTo>
                    <a:pt x="27720" y="351511"/>
                  </a:lnTo>
                  <a:lnTo>
                    <a:pt x="31155" y="349265"/>
                  </a:lnTo>
                  <a:lnTo>
                    <a:pt x="47399" y="321273"/>
                  </a:lnTo>
                  <a:lnTo>
                    <a:pt x="62832" y="280662"/>
                  </a:lnTo>
                  <a:lnTo>
                    <a:pt x="72804" y="235141"/>
                  </a:lnTo>
                  <a:lnTo>
                    <a:pt x="77439" y="208186"/>
                  </a:lnTo>
                  <a:lnTo>
                    <a:pt x="80529" y="178221"/>
                  </a:lnTo>
                  <a:lnTo>
                    <a:pt x="82589" y="146251"/>
                  </a:lnTo>
                  <a:lnTo>
                    <a:pt x="83962" y="112942"/>
                  </a:lnTo>
                  <a:lnTo>
                    <a:pt x="86289" y="85092"/>
                  </a:lnTo>
                  <a:lnTo>
                    <a:pt x="92637" y="39096"/>
                  </a:lnTo>
                  <a:lnTo>
                    <a:pt x="94032" y="5064"/>
                  </a:lnTo>
                  <a:lnTo>
                    <a:pt x="92296" y="1179"/>
                  </a:lnTo>
                  <a:lnTo>
                    <a:pt x="89729" y="0"/>
                  </a:lnTo>
                  <a:lnTo>
                    <a:pt x="86606" y="625"/>
                  </a:lnTo>
                  <a:lnTo>
                    <a:pt x="72097" y="28472"/>
                  </a:lnTo>
                  <a:lnTo>
                    <a:pt x="64222" y="64496"/>
                  </a:lnTo>
                  <a:lnTo>
                    <a:pt x="58370" y="108729"/>
                  </a:lnTo>
                  <a:lnTo>
                    <a:pt x="55822" y="132377"/>
                  </a:lnTo>
                  <a:lnTo>
                    <a:pt x="53417" y="156609"/>
                  </a:lnTo>
                  <a:lnTo>
                    <a:pt x="52628" y="204231"/>
                  </a:lnTo>
                  <a:lnTo>
                    <a:pt x="53923" y="247739"/>
                  </a:lnTo>
                  <a:lnTo>
                    <a:pt x="55357" y="294622"/>
                  </a:lnTo>
                  <a:lnTo>
                    <a:pt x="61806" y="330818"/>
                  </a:lnTo>
                  <a:lnTo>
                    <a:pt x="63757" y="335471"/>
                  </a:lnTo>
                  <a:lnTo>
                    <a:pt x="66468" y="337866"/>
                  </a:lnTo>
                  <a:lnTo>
                    <a:pt x="69687" y="338758"/>
                  </a:lnTo>
                  <a:lnTo>
                    <a:pt x="80359" y="338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617"/>
            <p:cNvSpPr/>
            <p:nvPr>
              <p:custDataLst>
                <p:tags r:id="rId135"/>
              </p:custDataLst>
            </p:nvPr>
          </p:nvSpPr>
          <p:spPr>
            <a:xfrm>
              <a:off x="4826000" y="5772169"/>
              <a:ext cx="109328" cy="394725"/>
            </a:xfrm>
            <a:custGeom>
              <a:avLst/>
              <a:gdLst/>
              <a:ahLst/>
              <a:cxnLst/>
              <a:rect l="0" t="0" r="0" b="0"/>
              <a:pathLst>
                <a:path w="109328" h="394725">
                  <a:moveTo>
                    <a:pt x="25400" y="203181"/>
                  </a:moveTo>
                  <a:lnTo>
                    <a:pt x="25400" y="203181"/>
                  </a:lnTo>
                  <a:lnTo>
                    <a:pt x="25400" y="191624"/>
                  </a:lnTo>
                  <a:lnTo>
                    <a:pt x="25400" y="227209"/>
                  </a:lnTo>
                  <a:lnTo>
                    <a:pt x="25400" y="268548"/>
                  </a:lnTo>
                  <a:lnTo>
                    <a:pt x="25400" y="313173"/>
                  </a:lnTo>
                  <a:lnTo>
                    <a:pt x="22029" y="350933"/>
                  </a:lnTo>
                  <a:lnTo>
                    <a:pt x="19166" y="394724"/>
                  </a:lnTo>
                  <a:lnTo>
                    <a:pt x="19057" y="350371"/>
                  </a:lnTo>
                  <a:lnTo>
                    <a:pt x="20934" y="307405"/>
                  </a:lnTo>
                  <a:lnTo>
                    <a:pt x="22423" y="281129"/>
                  </a:lnTo>
                  <a:lnTo>
                    <a:pt x="24121" y="250913"/>
                  </a:lnTo>
                  <a:lnTo>
                    <a:pt x="25958" y="218069"/>
                  </a:lnTo>
                  <a:lnTo>
                    <a:pt x="27889" y="183474"/>
                  </a:lnTo>
                  <a:lnTo>
                    <a:pt x="31998" y="152648"/>
                  </a:lnTo>
                  <a:lnTo>
                    <a:pt x="37560" y="124337"/>
                  </a:lnTo>
                  <a:lnTo>
                    <a:pt x="44090" y="97702"/>
                  </a:lnTo>
                  <a:lnTo>
                    <a:pt x="53227" y="58699"/>
                  </a:lnTo>
                  <a:lnTo>
                    <a:pt x="64219" y="22553"/>
                  </a:lnTo>
                  <a:lnTo>
                    <a:pt x="77205" y="1069"/>
                  </a:lnTo>
                  <a:lnTo>
                    <a:pt x="80397" y="0"/>
                  </a:lnTo>
                  <a:lnTo>
                    <a:pt x="83937" y="700"/>
                  </a:lnTo>
                  <a:lnTo>
                    <a:pt x="87708" y="2577"/>
                  </a:lnTo>
                  <a:lnTo>
                    <a:pt x="99757" y="28816"/>
                  </a:lnTo>
                  <a:lnTo>
                    <a:pt x="108893" y="74611"/>
                  </a:lnTo>
                  <a:lnTo>
                    <a:pt x="109327" y="121656"/>
                  </a:lnTo>
                  <a:lnTo>
                    <a:pt x="98245" y="166874"/>
                  </a:lnTo>
                  <a:lnTo>
                    <a:pt x="85527" y="189162"/>
                  </a:lnTo>
                  <a:lnTo>
                    <a:pt x="78185" y="198068"/>
                  </a:lnTo>
                  <a:lnTo>
                    <a:pt x="62500" y="207964"/>
                  </a:lnTo>
                  <a:lnTo>
                    <a:pt x="46828" y="211656"/>
                  </a:lnTo>
                  <a:lnTo>
                    <a:pt x="32807" y="210946"/>
                  </a:lnTo>
                  <a:lnTo>
                    <a:pt x="0" y="1968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124"/>
          <p:cNvGrpSpPr/>
          <p:nvPr/>
        </p:nvGrpSpPr>
        <p:grpSpPr>
          <a:xfrm>
            <a:off x="5962912" y="5765800"/>
            <a:ext cx="1403893" cy="495301"/>
            <a:chOff x="5962912" y="5765800"/>
            <a:chExt cx="1403893" cy="495301"/>
          </a:xfrm>
        </p:grpSpPr>
        <p:sp>
          <p:nvSpPr>
            <p:cNvPr id="155" name="SMARTInkShape-618"/>
            <p:cNvSpPr/>
            <p:nvPr>
              <p:custDataLst>
                <p:tags r:id="rId114"/>
              </p:custDataLst>
            </p:nvPr>
          </p:nvSpPr>
          <p:spPr>
            <a:xfrm>
              <a:off x="7188200" y="6261099"/>
              <a:ext cx="76201" cy="2"/>
            </a:xfrm>
            <a:custGeom>
              <a:avLst/>
              <a:gdLst/>
              <a:ahLst/>
              <a:cxnLst/>
              <a:rect l="0" t="0" r="0" b="0"/>
              <a:pathLst>
                <a:path w="76201" h="2">
                  <a:moveTo>
                    <a:pt x="76200" y="1"/>
                  </a:moveTo>
                  <a:lnTo>
                    <a:pt x="76200" y="1"/>
                  </a:lnTo>
                  <a:lnTo>
                    <a:pt x="35747" y="0"/>
                  </a:lnTo>
                  <a:lnTo>
                    <a:pt x="0" y="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19"/>
            <p:cNvSpPr/>
            <p:nvPr>
              <p:custDataLst>
                <p:tags r:id="rId115"/>
              </p:custDataLst>
            </p:nvPr>
          </p:nvSpPr>
          <p:spPr>
            <a:xfrm>
              <a:off x="7334250" y="5829300"/>
              <a:ext cx="32555" cy="285751"/>
            </a:xfrm>
            <a:custGeom>
              <a:avLst/>
              <a:gdLst/>
              <a:ahLst/>
              <a:cxnLst/>
              <a:rect l="0" t="0" r="0" b="0"/>
              <a:pathLst>
                <a:path w="32555" h="285751">
                  <a:moveTo>
                    <a:pt x="0" y="0"/>
                  </a:moveTo>
                  <a:lnTo>
                    <a:pt x="0" y="0"/>
                  </a:lnTo>
                  <a:lnTo>
                    <a:pt x="10139" y="25217"/>
                  </a:lnTo>
                  <a:lnTo>
                    <a:pt x="17676" y="58950"/>
                  </a:lnTo>
                  <a:lnTo>
                    <a:pt x="21661" y="81634"/>
                  </a:lnTo>
                  <a:lnTo>
                    <a:pt x="25730" y="107339"/>
                  </a:lnTo>
                  <a:lnTo>
                    <a:pt x="29854" y="135059"/>
                  </a:lnTo>
                  <a:lnTo>
                    <a:pt x="31897" y="164122"/>
                  </a:lnTo>
                  <a:lnTo>
                    <a:pt x="32554" y="194082"/>
                  </a:lnTo>
                  <a:lnTo>
                    <a:pt x="32286" y="224638"/>
                  </a:lnTo>
                  <a:lnTo>
                    <a:pt x="3175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620"/>
            <p:cNvSpPr/>
            <p:nvPr>
              <p:custDataLst>
                <p:tags r:id="rId116"/>
              </p:custDataLst>
            </p:nvPr>
          </p:nvSpPr>
          <p:spPr>
            <a:xfrm>
              <a:off x="7162800" y="5765800"/>
              <a:ext cx="75184" cy="152401"/>
            </a:xfrm>
            <a:custGeom>
              <a:avLst/>
              <a:gdLst/>
              <a:ahLst/>
              <a:cxnLst/>
              <a:rect l="0" t="0" r="0" b="0"/>
              <a:pathLst>
                <a:path w="75184" h="152401">
                  <a:moveTo>
                    <a:pt x="0" y="0"/>
                  </a:moveTo>
                  <a:lnTo>
                    <a:pt x="0" y="0"/>
                  </a:lnTo>
                  <a:lnTo>
                    <a:pt x="33198" y="1411"/>
                  </a:lnTo>
                  <a:lnTo>
                    <a:pt x="55384" y="10844"/>
                  </a:lnTo>
                  <a:lnTo>
                    <a:pt x="69065" y="21048"/>
                  </a:lnTo>
                  <a:lnTo>
                    <a:pt x="72854" y="28143"/>
                  </a:lnTo>
                  <a:lnTo>
                    <a:pt x="75183" y="45434"/>
                  </a:lnTo>
                  <a:lnTo>
                    <a:pt x="72527" y="71631"/>
                  </a:lnTo>
                  <a:lnTo>
                    <a:pt x="60530" y="97267"/>
                  </a:lnTo>
                  <a:lnTo>
                    <a:pt x="26399" y="142511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621"/>
            <p:cNvSpPr/>
            <p:nvPr>
              <p:custDataLst>
                <p:tags r:id="rId117"/>
              </p:custDataLst>
            </p:nvPr>
          </p:nvSpPr>
          <p:spPr>
            <a:xfrm>
              <a:off x="6883400" y="5813229"/>
              <a:ext cx="304801" cy="22422"/>
            </a:xfrm>
            <a:custGeom>
              <a:avLst/>
              <a:gdLst/>
              <a:ahLst/>
              <a:cxnLst/>
              <a:rect l="0" t="0" r="0" b="0"/>
              <a:pathLst>
                <a:path w="304801" h="2242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51935" y="1974"/>
                  </a:lnTo>
                  <a:lnTo>
                    <a:pt x="91521" y="2749"/>
                  </a:lnTo>
                  <a:lnTo>
                    <a:pt x="137337" y="4976"/>
                  </a:lnTo>
                  <a:lnTo>
                    <a:pt x="183100" y="8318"/>
                  </a:lnTo>
                  <a:lnTo>
                    <a:pt x="222254" y="12154"/>
                  </a:lnTo>
                  <a:lnTo>
                    <a:pt x="256589" y="16212"/>
                  </a:lnTo>
                  <a:lnTo>
                    <a:pt x="304800" y="22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622"/>
            <p:cNvSpPr/>
            <p:nvPr>
              <p:custDataLst>
                <p:tags r:id="rId118"/>
              </p:custDataLst>
            </p:nvPr>
          </p:nvSpPr>
          <p:spPr>
            <a:xfrm>
              <a:off x="6949079" y="5924919"/>
              <a:ext cx="264522" cy="260635"/>
            </a:xfrm>
            <a:custGeom>
              <a:avLst/>
              <a:gdLst/>
              <a:ahLst/>
              <a:cxnLst/>
              <a:rect l="0" t="0" r="0" b="0"/>
              <a:pathLst>
                <a:path w="264522" h="260635">
                  <a:moveTo>
                    <a:pt x="143871" y="25031"/>
                  </a:moveTo>
                  <a:lnTo>
                    <a:pt x="143871" y="25031"/>
                  </a:lnTo>
                  <a:lnTo>
                    <a:pt x="147241" y="21660"/>
                  </a:lnTo>
                  <a:lnTo>
                    <a:pt x="148897" y="18124"/>
                  </a:lnTo>
                  <a:lnTo>
                    <a:pt x="149338" y="16192"/>
                  </a:lnTo>
                  <a:lnTo>
                    <a:pt x="148927" y="14199"/>
                  </a:lnTo>
                  <a:lnTo>
                    <a:pt x="145079" y="5932"/>
                  </a:lnTo>
                  <a:lnTo>
                    <a:pt x="144676" y="3831"/>
                  </a:lnTo>
                  <a:lnTo>
                    <a:pt x="143702" y="2431"/>
                  </a:lnTo>
                  <a:lnTo>
                    <a:pt x="142346" y="1498"/>
                  </a:lnTo>
                  <a:lnTo>
                    <a:pt x="140739" y="875"/>
                  </a:lnTo>
                  <a:lnTo>
                    <a:pt x="128361" y="0"/>
                  </a:lnTo>
                  <a:lnTo>
                    <a:pt x="107918" y="9852"/>
                  </a:lnTo>
                  <a:lnTo>
                    <a:pt x="69950" y="40038"/>
                  </a:lnTo>
                  <a:lnTo>
                    <a:pt x="36831" y="83177"/>
                  </a:lnTo>
                  <a:lnTo>
                    <a:pt x="20098" y="120253"/>
                  </a:lnTo>
                  <a:lnTo>
                    <a:pt x="7487" y="156487"/>
                  </a:lnTo>
                  <a:lnTo>
                    <a:pt x="0" y="189289"/>
                  </a:lnTo>
                  <a:lnTo>
                    <a:pt x="4810" y="235329"/>
                  </a:lnTo>
                  <a:lnTo>
                    <a:pt x="9394" y="249730"/>
                  </a:lnTo>
                  <a:lnTo>
                    <a:pt x="16135" y="258482"/>
                  </a:lnTo>
                  <a:lnTo>
                    <a:pt x="20613" y="260393"/>
                  </a:lnTo>
                  <a:lnTo>
                    <a:pt x="31234" y="260634"/>
                  </a:lnTo>
                  <a:lnTo>
                    <a:pt x="52484" y="250061"/>
                  </a:lnTo>
                  <a:lnTo>
                    <a:pt x="98326" y="212621"/>
                  </a:lnTo>
                  <a:lnTo>
                    <a:pt x="129701" y="172623"/>
                  </a:lnTo>
                  <a:lnTo>
                    <a:pt x="146414" y="134536"/>
                  </a:lnTo>
                  <a:lnTo>
                    <a:pt x="156932" y="91971"/>
                  </a:lnTo>
                  <a:lnTo>
                    <a:pt x="154404" y="54821"/>
                  </a:lnTo>
                  <a:lnTo>
                    <a:pt x="141348" y="24842"/>
                  </a:lnTo>
                  <a:lnTo>
                    <a:pt x="135133" y="18555"/>
                  </a:lnTo>
                  <a:lnTo>
                    <a:pt x="120702" y="11570"/>
                  </a:lnTo>
                  <a:lnTo>
                    <a:pt x="106762" y="10347"/>
                  </a:lnTo>
                  <a:lnTo>
                    <a:pt x="70454" y="18681"/>
                  </a:lnTo>
                  <a:lnTo>
                    <a:pt x="63176" y="23619"/>
                  </a:lnTo>
                  <a:lnTo>
                    <a:pt x="58324" y="29734"/>
                  </a:lnTo>
                  <a:lnTo>
                    <a:pt x="52933" y="44760"/>
                  </a:lnTo>
                  <a:lnTo>
                    <a:pt x="50538" y="63198"/>
                  </a:lnTo>
                  <a:lnTo>
                    <a:pt x="52721" y="71642"/>
                  </a:lnTo>
                  <a:lnTo>
                    <a:pt x="62672" y="86669"/>
                  </a:lnTo>
                  <a:lnTo>
                    <a:pt x="87513" y="103658"/>
                  </a:lnTo>
                  <a:lnTo>
                    <a:pt x="112709" y="107484"/>
                  </a:lnTo>
                  <a:lnTo>
                    <a:pt x="143426" y="106832"/>
                  </a:lnTo>
                  <a:lnTo>
                    <a:pt x="178245" y="104191"/>
                  </a:lnTo>
                  <a:lnTo>
                    <a:pt x="220064" y="98737"/>
                  </a:lnTo>
                  <a:lnTo>
                    <a:pt x="264521" y="88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23"/>
            <p:cNvSpPr/>
            <p:nvPr>
              <p:custDataLst>
                <p:tags r:id="rId119"/>
              </p:custDataLst>
            </p:nvPr>
          </p:nvSpPr>
          <p:spPr>
            <a:xfrm>
              <a:off x="6635750" y="6076950"/>
              <a:ext cx="114301" cy="107951"/>
            </a:xfrm>
            <a:custGeom>
              <a:avLst/>
              <a:gdLst/>
              <a:ahLst/>
              <a:cxnLst/>
              <a:rect l="0" t="0" r="0" b="0"/>
              <a:pathLst>
                <a:path w="114301" h="107951">
                  <a:moveTo>
                    <a:pt x="114300" y="0"/>
                  </a:moveTo>
                  <a:lnTo>
                    <a:pt x="114300" y="0"/>
                  </a:lnTo>
                  <a:lnTo>
                    <a:pt x="114300" y="6742"/>
                  </a:lnTo>
                  <a:lnTo>
                    <a:pt x="96624" y="50901"/>
                  </a:lnTo>
                  <a:lnTo>
                    <a:pt x="77705" y="77720"/>
                  </a:lnTo>
                  <a:lnTo>
                    <a:pt x="50853" y="100169"/>
                  </a:lnTo>
                  <a:lnTo>
                    <a:pt x="30833" y="10613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24"/>
            <p:cNvSpPr/>
            <p:nvPr>
              <p:custDataLst>
                <p:tags r:id="rId120"/>
              </p:custDataLst>
            </p:nvPr>
          </p:nvSpPr>
          <p:spPr>
            <a:xfrm>
              <a:off x="6750311" y="5975612"/>
              <a:ext cx="6090" cy="18789"/>
            </a:xfrm>
            <a:custGeom>
              <a:avLst/>
              <a:gdLst/>
              <a:ahLst/>
              <a:cxnLst/>
              <a:rect l="0" t="0" r="0" b="0"/>
              <a:pathLst>
                <a:path w="6090" h="18789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3188" y="3187"/>
                  </a:lnTo>
                  <a:lnTo>
                    <a:pt x="4799" y="8561"/>
                  </a:lnTo>
                  <a:lnTo>
                    <a:pt x="6089" y="18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25"/>
            <p:cNvSpPr/>
            <p:nvPr>
              <p:custDataLst>
                <p:tags r:id="rId121"/>
              </p:custDataLst>
            </p:nvPr>
          </p:nvSpPr>
          <p:spPr>
            <a:xfrm>
              <a:off x="6521450" y="5965188"/>
              <a:ext cx="19051" cy="53129"/>
            </a:xfrm>
            <a:custGeom>
              <a:avLst/>
              <a:gdLst/>
              <a:ahLst/>
              <a:cxnLst/>
              <a:rect l="0" t="0" r="0" b="0"/>
              <a:pathLst>
                <a:path w="19051" h="53129">
                  <a:moveTo>
                    <a:pt x="19050" y="29212"/>
                  </a:moveTo>
                  <a:lnTo>
                    <a:pt x="19050" y="29212"/>
                  </a:lnTo>
                  <a:lnTo>
                    <a:pt x="13582" y="29211"/>
                  </a:lnTo>
                  <a:lnTo>
                    <a:pt x="9590" y="32583"/>
                  </a:lnTo>
                  <a:lnTo>
                    <a:pt x="3940" y="41421"/>
                  </a:lnTo>
                  <a:lnTo>
                    <a:pt x="3332" y="44407"/>
                  </a:lnTo>
                  <a:lnTo>
                    <a:pt x="3632" y="47103"/>
                  </a:lnTo>
                  <a:lnTo>
                    <a:pt x="4538" y="49606"/>
                  </a:lnTo>
                  <a:lnTo>
                    <a:pt x="5847" y="51275"/>
                  </a:lnTo>
                  <a:lnTo>
                    <a:pt x="9184" y="53128"/>
                  </a:lnTo>
                  <a:lnTo>
                    <a:pt x="11061" y="52212"/>
                  </a:lnTo>
                  <a:lnTo>
                    <a:pt x="15029" y="47431"/>
                  </a:lnTo>
                  <a:lnTo>
                    <a:pt x="17263" y="40602"/>
                  </a:lnTo>
                  <a:lnTo>
                    <a:pt x="18697" y="21349"/>
                  </a:lnTo>
                  <a:lnTo>
                    <a:pt x="15130" y="11370"/>
                  </a:lnTo>
                  <a:lnTo>
                    <a:pt x="9547" y="3643"/>
                  </a:lnTo>
                  <a:lnTo>
                    <a:pt x="4714" y="210"/>
                  </a:lnTo>
                  <a:lnTo>
                    <a:pt x="3142" y="0"/>
                  </a:lnTo>
                  <a:lnTo>
                    <a:pt x="2094" y="565"/>
                  </a:lnTo>
                  <a:lnTo>
                    <a:pt x="0" y="38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626"/>
            <p:cNvSpPr/>
            <p:nvPr>
              <p:custDataLst>
                <p:tags r:id="rId122"/>
              </p:custDataLst>
            </p:nvPr>
          </p:nvSpPr>
          <p:spPr>
            <a:xfrm>
              <a:off x="6524316" y="6076950"/>
              <a:ext cx="9835" cy="57151"/>
            </a:xfrm>
            <a:custGeom>
              <a:avLst/>
              <a:gdLst/>
              <a:ahLst/>
              <a:cxnLst/>
              <a:rect l="0" t="0" r="0" b="0"/>
              <a:pathLst>
                <a:path w="9835" h="57151">
                  <a:moveTo>
                    <a:pt x="9834" y="0"/>
                  </a:moveTo>
                  <a:lnTo>
                    <a:pt x="9834" y="0"/>
                  </a:lnTo>
                  <a:lnTo>
                    <a:pt x="6463" y="0"/>
                  </a:lnTo>
                  <a:lnTo>
                    <a:pt x="5470" y="705"/>
                  </a:lnTo>
                  <a:lnTo>
                    <a:pt x="4808" y="1881"/>
                  </a:lnTo>
                  <a:lnTo>
                    <a:pt x="0" y="20970"/>
                  </a:lnTo>
                  <a:lnTo>
                    <a:pt x="3484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627"/>
            <p:cNvSpPr/>
            <p:nvPr>
              <p:custDataLst>
                <p:tags r:id="rId123"/>
              </p:custDataLst>
            </p:nvPr>
          </p:nvSpPr>
          <p:spPr>
            <a:xfrm>
              <a:off x="6379425" y="5861933"/>
              <a:ext cx="122976" cy="265818"/>
            </a:xfrm>
            <a:custGeom>
              <a:avLst/>
              <a:gdLst/>
              <a:ahLst/>
              <a:cxnLst/>
              <a:rect l="0" t="0" r="0" b="0"/>
              <a:pathLst>
                <a:path w="122976" h="265818">
                  <a:moveTo>
                    <a:pt x="122975" y="5467"/>
                  </a:moveTo>
                  <a:lnTo>
                    <a:pt x="122975" y="5467"/>
                  </a:lnTo>
                  <a:lnTo>
                    <a:pt x="122975" y="0"/>
                  </a:lnTo>
                  <a:lnTo>
                    <a:pt x="119604" y="2749"/>
                  </a:lnTo>
                  <a:lnTo>
                    <a:pt x="107395" y="18146"/>
                  </a:lnTo>
                  <a:lnTo>
                    <a:pt x="92328" y="58771"/>
                  </a:lnTo>
                  <a:lnTo>
                    <a:pt x="72815" y="95109"/>
                  </a:lnTo>
                  <a:lnTo>
                    <a:pt x="53315" y="132688"/>
                  </a:lnTo>
                  <a:lnTo>
                    <a:pt x="34132" y="169927"/>
                  </a:lnTo>
                  <a:lnTo>
                    <a:pt x="12449" y="212591"/>
                  </a:lnTo>
                  <a:lnTo>
                    <a:pt x="0" y="250550"/>
                  </a:lnTo>
                  <a:lnTo>
                    <a:pt x="2325" y="265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628"/>
            <p:cNvSpPr/>
            <p:nvPr>
              <p:custDataLst>
                <p:tags r:id="rId124"/>
              </p:custDataLst>
            </p:nvPr>
          </p:nvSpPr>
          <p:spPr>
            <a:xfrm>
              <a:off x="6407304" y="5880439"/>
              <a:ext cx="103272" cy="212427"/>
            </a:xfrm>
            <a:custGeom>
              <a:avLst/>
              <a:gdLst/>
              <a:ahLst/>
              <a:cxnLst/>
              <a:rect l="0" t="0" r="0" b="0"/>
              <a:pathLst>
                <a:path w="103272" h="212427">
                  <a:moveTo>
                    <a:pt x="12546" y="12361"/>
                  </a:moveTo>
                  <a:lnTo>
                    <a:pt x="12546" y="12361"/>
                  </a:lnTo>
                  <a:lnTo>
                    <a:pt x="5804" y="8990"/>
                  </a:lnTo>
                  <a:lnTo>
                    <a:pt x="3817" y="7291"/>
                  </a:lnTo>
                  <a:lnTo>
                    <a:pt x="0" y="0"/>
                  </a:lnTo>
                  <a:lnTo>
                    <a:pt x="12069" y="43061"/>
                  </a:lnTo>
                  <a:lnTo>
                    <a:pt x="23388" y="76570"/>
                  </a:lnTo>
                  <a:lnTo>
                    <a:pt x="37826" y="112865"/>
                  </a:lnTo>
                  <a:lnTo>
                    <a:pt x="61115" y="158949"/>
                  </a:lnTo>
                  <a:lnTo>
                    <a:pt x="91431" y="203263"/>
                  </a:lnTo>
                  <a:lnTo>
                    <a:pt x="98876" y="210095"/>
                  </a:lnTo>
                  <a:lnTo>
                    <a:pt x="103127" y="212426"/>
                  </a:lnTo>
                  <a:lnTo>
                    <a:pt x="103271" y="212060"/>
                  </a:lnTo>
                  <a:lnTo>
                    <a:pt x="101446" y="209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629"/>
            <p:cNvSpPr/>
            <p:nvPr>
              <p:custDataLst>
                <p:tags r:id="rId125"/>
              </p:custDataLst>
            </p:nvPr>
          </p:nvSpPr>
          <p:spPr>
            <a:xfrm>
              <a:off x="6253536" y="5816992"/>
              <a:ext cx="96465" cy="300395"/>
            </a:xfrm>
            <a:custGeom>
              <a:avLst/>
              <a:gdLst/>
              <a:ahLst/>
              <a:cxnLst/>
              <a:rect l="0" t="0" r="0" b="0"/>
              <a:pathLst>
                <a:path w="96465" h="300395">
                  <a:moveTo>
                    <a:pt x="96464" y="5958"/>
                  </a:moveTo>
                  <a:lnTo>
                    <a:pt x="96464" y="5958"/>
                  </a:lnTo>
                  <a:lnTo>
                    <a:pt x="96464" y="2587"/>
                  </a:lnTo>
                  <a:lnTo>
                    <a:pt x="95759" y="1594"/>
                  </a:lnTo>
                  <a:lnTo>
                    <a:pt x="94582" y="932"/>
                  </a:lnTo>
                  <a:lnTo>
                    <a:pt x="87675" y="0"/>
                  </a:lnTo>
                  <a:lnTo>
                    <a:pt x="80563" y="488"/>
                  </a:lnTo>
                  <a:lnTo>
                    <a:pt x="72698" y="3057"/>
                  </a:lnTo>
                  <a:lnTo>
                    <a:pt x="56967" y="18582"/>
                  </a:lnTo>
                  <a:lnTo>
                    <a:pt x="38900" y="51169"/>
                  </a:lnTo>
                  <a:lnTo>
                    <a:pt x="28311" y="85554"/>
                  </a:lnTo>
                  <a:lnTo>
                    <a:pt x="18901" y="126000"/>
                  </a:lnTo>
                  <a:lnTo>
                    <a:pt x="10015" y="167496"/>
                  </a:lnTo>
                  <a:lnTo>
                    <a:pt x="3244" y="205693"/>
                  </a:lnTo>
                  <a:lnTo>
                    <a:pt x="0" y="239369"/>
                  </a:lnTo>
                  <a:lnTo>
                    <a:pt x="3262" y="266094"/>
                  </a:lnTo>
                  <a:lnTo>
                    <a:pt x="13178" y="284088"/>
                  </a:lnTo>
                  <a:lnTo>
                    <a:pt x="25581" y="295376"/>
                  </a:lnTo>
                  <a:lnTo>
                    <a:pt x="35796" y="300394"/>
                  </a:lnTo>
                  <a:lnTo>
                    <a:pt x="48805" y="298861"/>
                  </a:lnTo>
                  <a:lnTo>
                    <a:pt x="71064" y="291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30"/>
            <p:cNvSpPr/>
            <p:nvPr>
              <p:custDataLst>
                <p:tags r:id="rId126"/>
              </p:custDataLst>
            </p:nvPr>
          </p:nvSpPr>
          <p:spPr>
            <a:xfrm>
              <a:off x="6096000" y="6089650"/>
              <a:ext cx="69851" cy="133351"/>
            </a:xfrm>
            <a:custGeom>
              <a:avLst/>
              <a:gdLst/>
              <a:ahLst/>
              <a:cxnLst/>
              <a:rect l="0" t="0" r="0" b="0"/>
              <a:pathLst>
                <a:path w="69851" h="133351">
                  <a:moveTo>
                    <a:pt x="69850" y="0"/>
                  </a:moveTo>
                  <a:lnTo>
                    <a:pt x="69850" y="0"/>
                  </a:lnTo>
                  <a:lnTo>
                    <a:pt x="31350" y="45672"/>
                  </a:lnTo>
                  <a:lnTo>
                    <a:pt x="8692" y="85106"/>
                  </a:lnTo>
                  <a:lnTo>
                    <a:pt x="1145" y="12141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31"/>
            <p:cNvSpPr/>
            <p:nvPr>
              <p:custDataLst>
                <p:tags r:id="rId127"/>
              </p:custDataLst>
            </p:nvPr>
          </p:nvSpPr>
          <p:spPr>
            <a:xfrm>
              <a:off x="6103233" y="6085065"/>
              <a:ext cx="75318" cy="106186"/>
            </a:xfrm>
            <a:custGeom>
              <a:avLst/>
              <a:gdLst/>
              <a:ahLst/>
              <a:cxnLst/>
              <a:rect l="0" t="0" r="0" b="0"/>
              <a:pathLst>
                <a:path w="75318" h="1061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411" y="117"/>
                  </a:lnTo>
                  <a:lnTo>
                    <a:pt x="20805" y="21839"/>
                  </a:lnTo>
                  <a:lnTo>
                    <a:pt x="49590" y="63458"/>
                  </a:lnTo>
                  <a:lnTo>
                    <a:pt x="68381" y="100135"/>
                  </a:lnTo>
                  <a:lnTo>
                    <a:pt x="75317" y="106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32"/>
            <p:cNvSpPr/>
            <p:nvPr>
              <p:custDataLst>
                <p:tags r:id="rId128"/>
              </p:custDataLst>
            </p:nvPr>
          </p:nvSpPr>
          <p:spPr>
            <a:xfrm>
              <a:off x="5962912" y="6013450"/>
              <a:ext cx="139439" cy="12193"/>
            </a:xfrm>
            <a:custGeom>
              <a:avLst/>
              <a:gdLst/>
              <a:ahLst/>
              <a:cxnLst/>
              <a:rect l="0" t="0" r="0" b="0"/>
              <a:pathLst>
                <a:path w="139439" h="12193">
                  <a:moveTo>
                    <a:pt x="6088" y="6350"/>
                  </a:moveTo>
                  <a:lnTo>
                    <a:pt x="6088" y="6350"/>
                  </a:lnTo>
                  <a:lnTo>
                    <a:pt x="0" y="262"/>
                  </a:lnTo>
                  <a:lnTo>
                    <a:pt x="5228" y="23"/>
                  </a:lnTo>
                  <a:lnTo>
                    <a:pt x="27060" y="8840"/>
                  </a:lnTo>
                  <a:lnTo>
                    <a:pt x="72219" y="12192"/>
                  </a:lnTo>
                  <a:lnTo>
                    <a:pt x="103974" y="9229"/>
                  </a:lnTo>
                  <a:lnTo>
                    <a:pt x="1394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33"/>
            <p:cNvSpPr/>
            <p:nvPr>
              <p:custDataLst>
                <p:tags r:id="rId129"/>
              </p:custDataLst>
            </p:nvPr>
          </p:nvSpPr>
          <p:spPr>
            <a:xfrm>
              <a:off x="6032988" y="5774630"/>
              <a:ext cx="88151" cy="374232"/>
            </a:xfrm>
            <a:custGeom>
              <a:avLst/>
              <a:gdLst/>
              <a:ahLst/>
              <a:cxnLst/>
              <a:rect l="0" t="0" r="0" b="0"/>
              <a:pathLst>
                <a:path w="88151" h="374232">
                  <a:moveTo>
                    <a:pt x="82062" y="54670"/>
                  </a:moveTo>
                  <a:lnTo>
                    <a:pt x="82062" y="54670"/>
                  </a:lnTo>
                  <a:lnTo>
                    <a:pt x="82062" y="47928"/>
                  </a:lnTo>
                  <a:lnTo>
                    <a:pt x="83943" y="42737"/>
                  </a:lnTo>
                  <a:lnTo>
                    <a:pt x="85433" y="40365"/>
                  </a:lnTo>
                  <a:lnTo>
                    <a:pt x="87529" y="30284"/>
                  </a:lnTo>
                  <a:lnTo>
                    <a:pt x="88150" y="18360"/>
                  </a:lnTo>
                  <a:lnTo>
                    <a:pt x="84533" y="10075"/>
                  </a:lnTo>
                  <a:lnTo>
                    <a:pt x="81592" y="5890"/>
                  </a:lnTo>
                  <a:lnTo>
                    <a:pt x="74563" y="1240"/>
                  </a:lnTo>
                  <a:lnTo>
                    <a:pt x="70712" y="0"/>
                  </a:lnTo>
                  <a:lnTo>
                    <a:pt x="62672" y="504"/>
                  </a:lnTo>
                  <a:lnTo>
                    <a:pt x="58551" y="1626"/>
                  </a:lnTo>
                  <a:lnTo>
                    <a:pt x="42640" y="16689"/>
                  </a:lnTo>
                  <a:lnTo>
                    <a:pt x="27891" y="49138"/>
                  </a:lnTo>
                  <a:lnTo>
                    <a:pt x="18945" y="83491"/>
                  </a:lnTo>
                  <a:lnTo>
                    <a:pt x="10971" y="123219"/>
                  </a:lnTo>
                  <a:lnTo>
                    <a:pt x="5075" y="162041"/>
                  </a:lnTo>
                  <a:lnTo>
                    <a:pt x="1985" y="202344"/>
                  </a:lnTo>
                  <a:lnTo>
                    <a:pt x="610" y="242364"/>
                  </a:lnTo>
                  <a:lnTo>
                    <a:pt x="0" y="278966"/>
                  </a:lnTo>
                  <a:lnTo>
                    <a:pt x="1610" y="312166"/>
                  </a:lnTo>
                  <a:lnTo>
                    <a:pt x="6484" y="351098"/>
                  </a:lnTo>
                  <a:lnTo>
                    <a:pt x="11457" y="374202"/>
                  </a:lnTo>
                  <a:lnTo>
                    <a:pt x="11709" y="374231"/>
                  </a:lnTo>
                  <a:lnTo>
                    <a:pt x="12212" y="3721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SMARTInkShape-634"/>
          <p:cNvSpPr/>
          <p:nvPr>
            <p:custDataLst>
              <p:tags r:id="rId4"/>
            </p:custDataLst>
          </p:nvPr>
        </p:nvSpPr>
        <p:spPr>
          <a:xfrm>
            <a:off x="7277100" y="6051812"/>
            <a:ext cx="82551" cy="196589"/>
          </a:xfrm>
          <a:custGeom>
            <a:avLst/>
            <a:gdLst/>
            <a:ahLst/>
            <a:cxnLst/>
            <a:rect l="0" t="0" r="0" b="0"/>
            <a:pathLst>
              <a:path w="82551" h="196589">
                <a:moveTo>
                  <a:pt x="82550" y="6088"/>
                </a:moveTo>
                <a:lnTo>
                  <a:pt x="82550" y="6088"/>
                </a:lnTo>
                <a:lnTo>
                  <a:pt x="82550" y="2717"/>
                </a:lnTo>
                <a:lnTo>
                  <a:pt x="81844" y="1724"/>
                </a:lnTo>
                <a:lnTo>
                  <a:pt x="80668" y="1062"/>
                </a:lnTo>
                <a:lnTo>
                  <a:pt x="77082" y="0"/>
                </a:lnTo>
                <a:lnTo>
                  <a:pt x="64667" y="11300"/>
                </a:lnTo>
                <a:lnTo>
                  <a:pt x="64019" y="13813"/>
                </a:lnTo>
                <a:lnTo>
                  <a:pt x="63846" y="15472"/>
                </a:lnTo>
                <a:lnTo>
                  <a:pt x="61772" y="19196"/>
                </a:lnTo>
                <a:lnTo>
                  <a:pt x="59203" y="23202"/>
                </a:lnTo>
                <a:lnTo>
                  <a:pt x="57758" y="30130"/>
                </a:lnTo>
                <a:lnTo>
                  <a:pt x="57420" y="36999"/>
                </a:lnTo>
                <a:lnTo>
                  <a:pt x="53507" y="44757"/>
                </a:lnTo>
                <a:lnTo>
                  <a:pt x="36209" y="71911"/>
                </a:lnTo>
                <a:lnTo>
                  <a:pt x="23592" y="115763"/>
                </a:lnTo>
                <a:lnTo>
                  <a:pt x="7714" y="156555"/>
                </a:lnTo>
                <a:lnTo>
                  <a:pt x="1016" y="180550"/>
                </a:lnTo>
                <a:lnTo>
                  <a:pt x="0" y="1965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SMARTInkShape-635"/>
          <p:cNvSpPr/>
          <p:nvPr>
            <p:custDataLst>
              <p:tags r:id="rId5"/>
            </p:custDataLst>
          </p:nvPr>
        </p:nvSpPr>
        <p:spPr>
          <a:xfrm>
            <a:off x="9188450" y="327718"/>
            <a:ext cx="450851" cy="6523933"/>
          </a:xfrm>
          <a:custGeom>
            <a:avLst/>
            <a:gdLst/>
            <a:ahLst/>
            <a:cxnLst/>
            <a:rect l="0" t="0" r="0" b="0"/>
            <a:pathLst>
              <a:path w="450851" h="6523933">
                <a:moveTo>
                  <a:pt x="0" y="15182"/>
                </a:moveTo>
                <a:lnTo>
                  <a:pt x="0" y="15182"/>
                </a:lnTo>
                <a:lnTo>
                  <a:pt x="0" y="0"/>
                </a:lnTo>
                <a:lnTo>
                  <a:pt x="5775" y="47139"/>
                </a:lnTo>
                <a:lnTo>
                  <a:pt x="16606" y="91757"/>
                </a:lnTo>
                <a:lnTo>
                  <a:pt x="27136" y="129178"/>
                </a:lnTo>
                <a:lnTo>
                  <a:pt x="38872" y="173091"/>
                </a:lnTo>
                <a:lnTo>
                  <a:pt x="44965" y="196655"/>
                </a:lnTo>
                <a:lnTo>
                  <a:pt x="51143" y="224358"/>
                </a:lnTo>
                <a:lnTo>
                  <a:pt x="57379" y="254822"/>
                </a:lnTo>
                <a:lnTo>
                  <a:pt x="63653" y="287125"/>
                </a:lnTo>
                <a:lnTo>
                  <a:pt x="69952" y="322066"/>
                </a:lnTo>
                <a:lnTo>
                  <a:pt x="76268" y="358766"/>
                </a:lnTo>
                <a:lnTo>
                  <a:pt x="82596" y="396638"/>
                </a:lnTo>
                <a:lnTo>
                  <a:pt x="88225" y="435997"/>
                </a:lnTo>
                <a:lnTo>
                  <a:pt x="93388" y="476348"/>
                </a:lnTo>
                <a:lnTo>
                  <a:pt x="98242" y="517359"/>
                </a:lnTo>
                <a:lnTo>
                  <a:pt x="102890" y="561633"/>
                </a:lnTo>
                <a:lnTo>
                  <a:pt x="107399" y="608083"/>
                </a:lnTo>
                <a:lnTo>
                  <a:pt x="111816" y="655983"/>
                </a:lnTo>
                <a:lnTo>
                  <a:pt x="115467" y="705555"/>
                </a:lnTo>
                <a:lnTo>
                  <a:pt x="118605" y="756242"/>
                </a:lnTo>
                <a:lnTo>
                  <a:pt x="121403" y="807672"/>
                </a:lnTo>
                <a:lnTo>
                  <a:pt x="123975" y="861008"/>
                </a:lnTo>
                <a:lnTo>
                  <a:pt x="126394" y="915616"/>
                </a:lnTo>
                <a:lnTo>
                  <a:pt x="128712" y="971071"/>
                </a:lnTo>
                <a:lnTo>
                  <a:pt x="130258" y="1028503"/>
                </a:lnTo>
                <a:lnTo>
                  <a:pt x="131289" y="1087251"/>
                </a:lnTo>
                <a:lnTo>
                  <a:pt x="131976" y="1146878"/>
                </a:lnTo>
                <a:lnTo>
                  <a:pt x="133845" y="1209207"/>
                </a:lnTo>
                <a:lnTo>
                  <a:pt x="136502" y="1273338"/>
                </a:lnTo>
                <a:lnTo>
                  <a:pt x="139684" y="1338669"/>
                </a:lnTo>
                <a:lnTo>
                  <a:pt x="143218" y="1405507"/>
                </a:lnTo>
                <a:lnTo>
                  <a:pt x="146984" y="1473348"/>
                </a:lnTo>
                <a:lnTo>
                  <a:pt x="150906" y="1541860"/>
                </a:lnTo>
                <a:lnTo>
                  <a:pt x="154932" y="1611523"/>
                </a:lnTo>
                <a:lnTo>
                  <a:pt x="159027" y="1681954"/>
                </a:lnTo>
                <a:lnTo>
                  <a:pt x="163168" y="1752896"/>
                </a:lnTo>
                <a:lnTo>
                  <a:pt x="168751" y="1827708"/>
                </a:lnTo>
                <a:lnTo>
                  <a:pt x="175295" y="1905099"/>
                </a:lnTo>
                <a:lnTo>
                  <a:pt x="182480" y="1984210"/>
                </a:lnTo>
                <a:lnTo>
                  <a:pt x="190798" y="2063762"/>
                </a:lnTo>
                <a:lnTo>
                  <a:pt x="199871" y="2143608"/>
                </a:lnTo>
                <a:lnTo>
                  <a:pt x="209447" y="2223649"/>
                </a:lnTo>
                <a:lnTo>
                  <a:pt x="219359" y="2304527"/>
                </a:lnTo>
                <a:lnTo>
                  <a:pt x="229495" y="2385962"/>
                </a:lnTo>
                <a:lnTo>
                  <a:pt x="239779" y="2467769"/>
                </a:lnTo>
                <a:lnTo>
                  <a:pt x="250165" y="2553351"/>
                </a:lnTo>
                <a:lnTo>
                  <a:pt x="260615" y="2641450"/>
                </a:lnTo>
                <a:lnTo>
                  <a:pt x="271110" y="2731228"/>
                </a:lnTo>
                <a:lnTo>
                  <a:pt x="281634" y="2822829"/>
                </a:lnTo>
                <a:lnTo>
                  <a:pt x="292178" y="2915647"/>
                </a:lnTo>
                <a:lnTo>
                  <a:pt x="302736" y="3009275"/>
                </a:lnTo>
                <a:lnTo>
                  <a:pt x="312596" y="3103444"/>
                </a:lnTo>
                <a:lnTo>
                  <a:pt x="321991" y="3197973"/>
                </a:lnTo>
                <a:lnTo>
                  <a:pt x="331077" y="3292743"/>
                </a:lnTo>
                <a:lnTo>
                  <a:pt x="338546" y="3390495"/>
                </a:lnTo>
                <a:lnTo>
                  <a:pt x="344936" y="3490235"/>
                </a:lnTo>
                <a:lnTo>
                  <a:pt x="350607" y="3591301"/>
                </a:lnTo>
                <a:lnTo>
                  <a:pt x="355093" y="3692544"/>
                </a:lnTo>
                <a:lnTo>
                  <a:pt x="358791" y="3793907"/>
                </a:lnTo>
                <a:lnTo>
                  <a:pt x="361960" y="3895349"/>
                </a:lnTo>
                <a:lnTo>
                  <a:pt x="364074" y="3996843"/>
                </a:lnTo>
                <a:lnTo>
                  <a:pt x="365482" y="4098373"/>
                </a:lnTo>
                <a:lnTo>
                  <a:pt x="366422" y="4199926"/>
                </a:lnTo>
                <a:lnTo>
                  <a:pt x="367753" y="4302200"/>
                </a:lnTo>
                <a:lnTo>
                  <a:pt x="369346" y="4404955"/>
                </a:lnTo>
                <a:lnTo>
                  <a:pt x="371115" y="4508031"/>
                </a:lnTo>
                <a:lnTo>
                  <a:pt x="372998" y="4612025"/>
                </a:lnTo>
                <a:lnTo>
                  <a:pt x="374959" y="4716633"/>
                </a:lnTo>
                <a:lnTo>
                  <a:pt x="376973" y="4821649"/>
                </a:lnTo>
                <a:lnTo>
                  <a:pt x="380432" y="4929055"/>
                </a:lnTo>
                <a:lnTo>
                  <a:pt x="384855" y="5038053"/>
                </a:lnTo>
                <a:lnTo>
                  <a:pt x="389920" y="5148112"/>
                </a:lnTo>
                <a:lnTo>
                  <a:pt x="394708" y="5255352"/>
                </a:lnTo>
                <a:lnTo>
                  <a:pt x="399311" y="5360712"/>
                </a:lnTo>
                <a:lnTo>
                  <a:pt x="403790" y="5464819"/>
                </a:lnTo>
                <a:lnTo>
                  <a:pt x="408187" y="5565267"/>
                </a:lnTo>
                <a:lnTo>
                  <a:pt x="412531" y="5663278"/>
                </a:lnTo>
                <a:lnTo>
                  <a:pt x="416837" y="5759662"/>
                </a:lnTo>
                <a:lnTo>
                  <a:pt x="420413" y="5854964"/>
                </a:lnTo>
                <a:lnTo>
                  <a:pt x="423504" y="5949541"/>
                </a:lnTo>
                <a:lnTo>
                  <a:pt x="426269" y="6043639"/>
                </a:lnTo>
                <a:lnTo>
                  <a:pt x="428818" y="6130359"/>
                </a:lnTo>
                <a:lnTo>
                  <a:pt x="431223" y="6212160"/>
                </a:lnTo>
                <a:lnTo>
                  <a:pt x="433532" y="6290684"/>
                </a:lnTo>
                <a:lnTo>
                  <a:pt x="435777" y="6351500"/>
                </a:lnTo>
                <a:lnTo>
                  <a:pt x="437979" y="6400511"/>
                </a:lnTo>
                <a:lnTo>
                  <a:pt x="440153" y="6441651"/>
                </a:lnTo>
                <a:lnTo>
                  <a:pt x="444449" y="6487363"/>
                </a:lnTo>
                <a:lnTo>
                  <a:pt x="450850" y="65239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SMARTInkShape-Group127"/>
          <p:cNvGrpSpPr/>
          <p:nvPr/>
        </p:nvGrpSpPr>
        <p:grpSpPr>
          <a:xfrm>
            <a:off x="9556750" y="413089"/>
            <a:ext cx="1817676" cy="1071209"/>
            <a:chOff x="9556750" y="413089"/>
            <a:chExt cx="1817676" cy="1071209"/>
          </a:xfrm>
        </p:grpSpPr>
        <p:sp>
          <p:nvSpPr>
            <p:cNvPr id="174" name="SMARTInkShape-636"/>
            <p:cNvSpPr/>
            <p:nvPr>
              <p:custDataLst>
                <p:tags r:id="rId93"/>
              </p:custDataLst>
            </p:nvPr>
          </p:nvSpPr>
          <p:spPr>
            <a:xfrm>
              <a:off x="11226800" y="1479550"/>
              <a:ext cx="1188" cy="4748"/>
            </a:xfrm>
            <a:custGeom>
              <a:avLst/>
              <a:gdLst/>
              <a:ahLst/>
              <a:cxnLst/>
              <a:rect l="0" t="0" r="0" b="0"/>
              <a:pathLst>
                <a:path w="1188" h="4748">
                  <a:moveTo>
                    <a:pt x="0" y="0"/>
                  </a:moveTo>
                  <a:lnTo>
                    <a:pt x="0" y="0"/>
                  </a:lnTo>
                  <a:lnTo>
                    <a:pt x="1187" y="4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37"/>
            <p:cNvSpPr/>
            <p:nvPr>
              <p:custDataLst>
                <p:tags r:id="rId94"/>
              </p:custDataLst>
            </p:nvPr>
          </p:nvSpPr>
          <p:spPr>
            <a:xfrm>
              <a:off x="11115580" y="1365350"/>
              <a:ext cx="108079" cy="18710"/>
            </a:xfrm>
            <a:custGeom>
              <a:avLst/>
              <a:gdLst/>
              <a:ahLst/>
              <a:cxnLst/>
              <a:rect l="0" t="0" r="0" b="0"/>
              <a:pathLst>
                <a:path w="108079" h="18710">
                  <a:moveTo>
                    <a:pt x="54070" y="12600"/>
                  </a:moveTo>
                  <a:lnTo>
                    <a:pt x="54070" y="12600"/>
                  </a:lnTo>
                  <a:lnTo>
                    <a:pt x="43932" y="11894"/>
                  </a:lnTo>
                  <a:lnTo>
                    <a:pt x="33112" y="7530"/>
                  </a:lnTo>
                  <a:lnTo>
                    <a:pt x="22782" y="239"/>
                  </a:lnTo>
                  <a:lnTo>
                    <a:pt x="25828" y="0"/>
                  </a:lnTo>
                  <a:lnTo>
                    <a:pt x="67464" y="10737"/>
                  </a:lnTo>
                  <a:lnTo>
                    <a:pt x="108078" y="18588"/>
                  </a:lnTo>
                  <a:lnTo>
                    <a:pt x="107714" y="18709"/>
                  </a:lnTo>
                  <a:lnTo>
                    <a:pt x="99049" y="18173"/>
                  </a:lnTo>
                  <a:lnTo>
                    <a:pt x="60238" y="13473"/>
                  </a:lnTo>
                  <a:lnTo>
                    <a:pt x="14962" y="14597"/>
                  </a:lnTo>
                  <a:lnTo>
                    <a:pt x="483" y="18090"/>
                  </a:lnTo>
                  <a:lnTo>
                    <a:pt x="0" y="18377"/>
                  </a:lnTo>
                  <a:lnTo>
                    <a:pt x="386" y="18568"/>
                  </a:lnTo>
                  <a:lnTo>
                    <a:pt x="1347" y="18695"/>
                  </a:lnTo>
                  <a:lnTo>
                    <a:pt x="43923" y="13460"/>
                  </a:lnTo>
                  <a:lnTo>
                    <a:pt x="85820" y="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38"/>
            <p:cNvSpPr/>
            <p:nvPr>
              <p:custDataLst>
                <p:tags r:id="rId95"/>
              </p:custDataLst>
            </p:nvPr>
          </p:nvSpPr>
          <p:spPr>
            <a:xfrm>
              <a:off x="11290300" y="971550"/>
              <a:ext cx="84126" cy="292101"/>
            </a:xfrm>
            <a:custGeom>
              <a:avLst/>
              <a:gdLst/>
              <a:ahLst/>
              <a:cxnLst/>
              <a:rect l="0" t="0" r="0" b="0"/>
              <a:pathLst>
                <a:path w="84126" h="292101">
                  <a:moveTo>
                    <a:pt x="38100" y="0"/>
                  </a:moveTo>
                  <a:lnTo>
                    <a:pt x="38100" y="0"/>
                  </a:lnTo>
                  <a:lnTo>
                    <a:pt x="32632" y="0"/>
                  </a:lnTo>
                  <a:lnTo>
                    <a:pt x="48413" y="45190"/>
                  </a:lnTo>
                  <a:lnTo>
                    <a:pt x="64673" y="86532"/>
                  </a:lnTo>
                  <a:lnTo>
                    <a:pt x="79135" y="132648"/>
                  </a:lnTo>
                  <a:lnTo>
                    <a:pt x="84125" y="177592"/>
                  </a:lnTo>
                  <a:lnTo>
                    <a:pt x="83600" y="192478"/>
                  </a:lnTo>
                  <a:lnTo>
                    <a:pt x="73609" y="220307"/>
                  </a:lnTo>
                  <a:lnTo>
                    <a:pt x="48150" y="257893"/>
                  </a:lnTo>
                  <a:lnTo>
                    <a:pt x="29867" y="276897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39"/>
            <p:cNvSpPr/>
            <p:nvPr>
              <p:custDataLst>
                <p:tags r:id="rId96"/>
              </p:custDataLst>
            </p:nvPr>
          </p:nvSpPr>
          <p:spPr>
            <a:xfrm>
              <a:off x="11169650" y="1111250"/>
              <a:ext cx="63501" cy="133351"/>
            </a:xfrm>
            <a:custGeom>
              <a:avLst/>
              <a:gdLst/>
              <a:ahLst/>
              <a:cxnLst/>
              <a:rect l="0" t="0" r="0" b="0"/>
              <a:pathLst>
                <a:path w="63501" h="133351">
                  <a:moveTo>
                    <a:pt x="63500" y="0"/>
                  </a:moveTo>
                  <a:lnTo>
                    <a:pt x="63500" y="0"/>
                  </a:lnTo>
                  <a:lnTo>
                    <a:pt x="47599" y="17312"/>
                  </a:lnTo>
                  <a:lnTo>
                    <a:pt x="27374" y="57174"/>
                  </a:lnTo>
                  <a:lnTo>
                    <a:pt x="13238" y="99443"/>
                  </a:lnTo>
                  <a:lnTo>
                    <a:pt x="6552" y="126585"/>
                  </a:lnTo>
                  <a:lnTo>
                    <a:pt x="5073" y="12884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40"/>
            <p:cNvSpPr/>
            <p:nvPr>
              <p:custDataLst>
                <p:tags r:id="rId97"/>
              </p:custDataLst>
            </p:nvPr>
          </p:nvSpPr>
          <p:spPr>
            <a:xfrm>
              <a:off x="11126184" y="972981"/>
              <a:ext cx="153773" cy="214470"/>
            </a:xfrm>
            <a:custGeom>
              <a:avLst/>
              <a:gdLst/>
              <a:ahLst/>
              <a:cxnLst/>
              <a:rect l="0" t="0" r="0" b="0"/>
              <a:pathLst>
                <a:path w="153773" h="214470">
                  <a:moveTo>
                    <a:pt x="18066" y="55719"/>
                  </a:moveTo>
                  <a:lnTo>
                    <a:pt x="18066" y="55719"/>
                  </a:lnTo>
                  <a:lnTo>
                    <a:pt x="14695" y="55719"/>
                  </a:lnTo>
                  <a:lnTo>
                    <a:pt x="11159" y="53837"/>
                  </a:lnTo>
                  <a:lnTo>
                    <a:pt x="9228" y="52348"/>
                  </a:lnTo>
                  <a:lnTo>
                    <a:pt x="7081" y="48811"/>
                  </a:lnTo>
                  <a:lnTo>
                    <a:pt x="0" y="22310"/>
                  </a:lnTo>
                  <a:lnTo>
                    <a:pt x="1335" y="14295"/>
                  </a:lnTo>
                  <a:lnTo>
                    <a:pt x="6053" y="5815"/>
                  </a:lnTo>
                  <a:lnTo>
                    <a:pt x="9904" y="1790"/>
                  </a:lnTo>
                  <a:lnTo>
                    <a:pt x="13969" y="0"/>
                  </a:lnTo>
                  <a:lnTo>
                    <a:pt x="26964" y="2364"/>
                  </a:lnTo>
                  <a:lnTo>
                    <a:pt x="47592" y="17646"/>
                  </a:lnTo>
                  <a:lnTo>
                    <a:pt x="79846" y="59644"/>
                  </a:lnTo>
                  <a:lnTo>
                    <a:pt x="103556" y="103997"/>
                  </a:lnTo>
                  <a:lnTo>
                    <a:pt x="120851" y="147321"/>
                  </a:lnTo>
                  <a:lnTo>
                    <a:pt x="141536" y="190517"/>
                  </a:lnTo>
                  <a:lnTo>
                    <a:pt x="147730" y="203824"/>
                  </a:lnTo>
                  <a:lnTo>
                    <a:pt x="153772" y="211315"/>
                  </a:lnTo>
                  <a:lnTo>
                    <a:pt x="153693" y="212366"/>
                  </a:lnTo>
                  <a:lnTo>
                    <a:pt x="151416" y="214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641"/>
            <p:cNvSpPr/>
            <p:nvPr>
              <p:custDataLst>
                <p:tags r:id="rId98"/>
              </p:custDataLst>
            </p:nvPr>
          </p:nvSpPr>
          <p:spPr>
            <a:xfrm>
              <a:off x="10934847" y="908311"/>
              <a:ext cx="88754" cy="323590"/>
            </a:xfrm>
            <a:custGeom>
              <a:avLst/>
              <a:gdLst/>
              <a:ahLst/>
              <a:cxnLst/>
              <a:rect l="0" t="0" r="0" b="0"/>
              <a:pathLst>
                <a:path w="88754" h="323590">
                  <a:moveTo>
                    <a:pt x="88753" y="6089"/>
                  </a:moveTo>
                  <a:lnTo>
                    <a:pt x="88753" y="6089"/>
                  </a:lnTo>
                  <a:lnTo>
                    <a:pt x="83285" y="622"/>
                  </a:lnTo>
                  <a:lnTo>
                    <a:pt x="75921" y="0"/>
                  </a:lnTo>
                  <a:lnTo>
                    <a:pt x="61431" y="6558"/>
                  </a:lnTo>
                  <a:lnTo>
                    <a:pt x="43734" y="17439"/>
                  </a:lnTo>
                  <a:lnTo>
                    <a:pt x="21713" y="49825"/>
                  </a:lnTo>
                  <a:lnTo>
                    <a:pt x="9334" y="85029"/>
                  </a:lnTo>
                  <a:lnTo>
                    <a:pt x="1244" y="126546"/>
                  </a:lnTo>
                  <a:lnTo>
                    <a:pt x="0" y="170868"/>
                  </a:lnTo>
                  <a:lnTo>
                    <a:pt x="3681" y="210793"/>
                  </a:lnTo>
                  <a:lnTo>
                    <a:pt x="12138" y="247352"/>
                  </a:lnTo>
                  <a:lnTo>
                    <a:pt x="35321" y="294728"/>
                  </a:lnTo>
                  <a:lnTo>
                    <a:pt x="63353" y="323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642"/>
            <p:cNvSpPr/>
            <p:nvPr>
              <p:custDataLst>
                <p:tags r:id="rId99"/>
              </p:custDataLst>
            </p:nvPr>
          </p:nvSpPr>
          <p:spPr>
            <a:xfrm>
              <a:off x="10681821" y="1187450"/>
              <a:ext cx="11580" cy="171451"/>
            </a:xfrm>
            <a:custGeom>
              <a:avLst/>
              <a:gdLst/>
              <a:ahLst/>
              <a:cxnLst/>
              <a:rect l="0" t="0" r="0" b="0"/>
              <a:pathLst>
                <a:path w="11580" h="171451">
                  <a:moveTo>
                    <a:pt x="5229" y="0"/>
                  </a:moveTo>
                  <a:lnTo>
                    <a:pt x="5229" y="0"/>
                  </a:lnTo>
                  <a:lnTo>
                    <a:pt x="8599" y="3371"/>
                  </a:lnTo>
                  <a:lnTo>
                    <a:pt x="10696" y="15580"/>
                  </a:lnTo>
                  <a:lnTo>
                    <a:pt x="4555" y="58644"/>
                  </a:lnTo>
                  <a:lnTo>
                    <a:pt x="0" y="103150"/>
                  </a:lnTo>
                  <a:lnTo>
                    <a:pt x="4171" y="141156"/>
                  </a:lnTo>
                  <a:lnTo>
                    <a:pt x="1157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643"/>
            <p:cNvSpPr/>
            <p:nvPr>
              <p:custDataLst>
                <p:tags r:id="rId100"/>
              </p:custDataLst>
            </p:nvPr>
          </p:nvSpPr>
          <p:spPr>
            <a:xfrm>
              <a:off x="10718800" y="1013253"/>
              <a:ext cx="84556" cy="193248"/>
            </a:xfrm>
            <a:custGeom>
              <a:avLst/>
              <a:gdLst/>
              <a:ahLst/>
              <a:cxnLst/>
              <a:rect l="0" t="0" r="0" b="0"/>
              <a:pathLst>
                <a:path w="84556" h="193248">
                  <a:moveTo>
                    <a:pt x="0" y="193247"/>
                  </a:moveTo>
                  <a:lnTo>
                    <a:pt x="0" y="193247"/>
                  </a:lnTo>
                  <a:lnTo>
                    <a:pt x="6741" y="149424"/>
                  </a:lnTo>
                  <a:lnTo>
                    <a:pt x="13815" y="107213"/>
                  </a:lnTo>
                  <a:lnTo>
                    <a:pt x="22368" y="66110"/>
                  </a:lnTo>
                  <a:lnTo>
                    <a:pt x="36967" y="22697"/>
                  </a:lnTo>
                  <a:lnTo>
                    <a:pt x="41125" y="8556"/>
                  </a:lnTo>
                  <a:lnTo>
                    <a:pt x="44348" y="4503"/>
                  </a:lnTo>
                  <a:lnTo>
                    <a:pt x="53577" y="0"/>
                  </a:lnTo>
                  <a:lnTo>
                    <a:pt x="59707" y="3738"/>
                  </a:lnTo>
                  <a:lnTo>
                    <a:pt x="74044" y="21061"/>
                  </a:lnTo>
                  <a:lnTo>
                    <a:pt x="82297" y="41461"/>
                  </a:lnTo>
                  <a:lnTo>
                    <a:pt x="84555" y="62992"/>
                  </a:lnTo>
                  <a:lnTo>
                    <a:pt x="80853" y="86673"/>
                  </a:lnTo>
                  <a:lnTo>
                    <a:pt x="70741" y="105664"/>
                  </a:lnTo>
                  <a:lnTo>
                    <a:pt x="57547" y="119749"/>
                  </a:lnTo>
                  <a:lnTo>
                    <a:pt x="38923" y="130940"/>
                  </a:lnTo>
                  <a:lnTo>
                    <a:pt x="19050" y="136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644"/>
            <p:cNvSpPr/>
            <p:nvPr>
              <p:custDataLst>
                <p:tags r:id="rId101"/>
              </p:custDataLst>
            </p:nvPr>
          </p:nvSpPr>
          <p:spPr>
            <a:xfrm>
              <a:off x="10699750" y="13017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45"/>
            <p:cNvSpPr/>
            <p:nvPr>
              <p:custDataLst>
                <p:tags r:id="rId102"/>
              </p:custDataLst>
            </p:nvPr>
          </p:nvSpPr>
          <p:spPr>
            <a:xfrm>
              <a:off x="10706100" y="11049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46"/>
            <p:cNvSpPr/>
            <p:nvPr>
              <p:custDataLst>
                <p:tags r:id="rId103"/>
              </p:custDataLst>
            </p:nvPr>
          </p:nvSpPr>
          <p:spPr>
            <a:xfrm>
              <a:off x="10579100" y="1044379"/>
              <a:ext cx="63501" cy="143072"/>
            </a:xfrm>
            <a:custGeom>
              <a:avLst/>
              <a:gdLst/>
              <a:ahLst/>
              <a:cxnLst/>
              <a:rect l="0" t="0" r="0" b="0"/>
              <a:pathLst>
                <a:path w="63501" h="143072">
                  <a:moveTo>
                    <a:pt x="63500" y="3371"/>
                  </a:moveTo>
                  <a:lnTo>
                    <a:pt x="63500" y="3371"/>
                  </a:lnTo>
                  <a:lnTo>
                    <a:pt x="56758" y="0"/>
                  </a:lnTo>
                  <a:lnTo>
                    <a:pt x="49685" y="226"/>
                  </a:lnTo>
                  <a:lnTo>
                    <a:pt x="45824" y="1275"/>
                  </a:lnTo>
                  <a:lnTo>
                    <a:pt x="42542" y="4796"/>
                  </a:lnTo>
                  <a:lnTo>
                    <a:pt x="26569" y="45282"/>
                  </a:lnTo>
                  <a:lnTo>
                    <a:pt x="11165" y="80700"/>
                  </a:lnTo>
                  <a:lnTo>
                    <a:pt x="2205" y="126361"/>
                  </a:lnTo>
                  <a:lnTo>
                    <a:pt x="0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647"/>
            <p:cNvSpPr/>
            <p:nvPr>
              <p:custDataLst>
                <p:tags r:id="rId104"/>
              </p:custDataLst>
            </p:nvPr>
          </p:nvSpPr>
          <p:spPr>
            <a:xfrm>
              <a:off x="10537629" y="1060450"/>
              <a:ext cx="98622" cy="76201"/>
            </a:xfrm>
            <a:custGeom>
              <a:avLst/>
              <a:gdLst/>
              <a:ahLst/>
              <a:cxnLst/>
              <a:rect l="0" t="0" r="0" b="0"/>
              <a:pathLst>
                <a:path w="98622" h="762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6"/>
                  </a:lnTo>
                  <a:lnTo>
                    <a:pt x="48000" y="29232"/>
                  </a:lnTo>
                  <a:lnTo>
                    <a:pt x="81305" y="47193"/>
                  </a:lnTo>
                  <a:lnTo>
                    <a:pt x="93176" y="62902"/>
                  </a:lnTo>
                  <a:lnTo>
                    <a:pt x="9862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48"/>
            <p:cNvSpPr/>
            <p:nvPr>
              <p:custDataLst>
                <p:tags r:id="rId105"/>
              </p:custDataLst>
            </p:nvPr>
          </p:nvSpPr>
          <p:spPr>
            <a:xfrm>
              <a:off x="10152462" y="703592"/>
              <a:ext cx="280589" cy="10753"/>
            </a:xfrm>
            <a:custGeom>
              <a:avLst/>
              <a:gdLst/>
              <a:ahLst/>
              <a:cxnLst/>
              <a:rect l="0" t="0" r="0" b="0"/>
              <a:pathLst>
                <a:path w="280589" h="10753">
                  <a:moveTo>
                    <a:pt x="20238" y="7608"/>
                  </a:moveTo>
                  <a:lnTo>
                    <a:pt x="20238" y="7608"/>
                  </a:lnTo>
                  <a:lnTo>
                    <a:pt x="0" y="7608"/>
                  </a:lnTo>
                  <a:lnTo>
                    <a:pt x="45891" y="10752"/>
                  </a:lnTo>
                  <a:lnTo>
                    <a:pt x="90906" y="7594"/>
                  </a:lnTo>
                  <a:lnTo>
                    <a:pt x="126616" y="4777"/>
                  </a:lnTo>
                  <a:lnTo>
                    <a:pt x="167357" y="1487"/>
                  </a:lnTo>
                  <a:lnTo>
                    <a:pt x="198046" y="0"/>
                  </a:lnTo>
                  <a:lnTo>
                    <a:pt x="241550" y="228"/>
                  </a:lnTo>
                  <a:lnTo>
                    <a:pt x="280588" y="1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49"/>
            <p:cNvSpPr/>
            <p:nvPr>
              <p:custDataLst>
                <p:tags r:id="rId106"/>
              </p:custDataLst>
            </p:nvPr>
          </p:nvSpPr>
          <p:spPr>
            <a:xfrm>
              <a:off x="10267950" y="542729"/>
              <a:ext cx="184151" cy="103722"/>
            </a:xfrm>
            <a:custGeom>
              <a:avLst/>
              <a:gdLst/>
              <a:ahLst/>
              <a:cxnLst/>
              <a:rect l="0" t="0" r="0" b="0"/>
              <a:pathLst>
                <a:path w="184151" h="1037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24418" y="1275"/>
                  </a:lnTo>
                  <a:lnTo>
                    <a:pt x="50902" y="9492"/>
                  </a:lnTo>
                  <a:lnTo>
                    <a:pt x="65191" y="20673"/>
                  </a:lnTo>
                  <a:lnTo>
                    <a:pt x="70978" y="27606"/>
                  </a:lnTo>
                  <a:lnTo>
                    <a:pt x="69190" y="37872"/>
                  </a:lnTo>
                  <a:lnTo>
                    <a:pt x="37054" y="83616"/>
                  </a:lnTo>
                  <a:lnTo>
                    <a:pt x="22503" y="98644"/>
                  </a:lnTo>
                  <a:lnTo>
                    <a:pt x="17762" y="102159"/>
                  </a:lnTo>
                  <a:lnTo>
                    <a:pt x="17486" y="103096"/>
                  </a:lnTo>
                  <a:lnTo>
                    <a:pt x="18007" y="103721"/>
                  </a:lnTo>
                  <a:lnTo>
                    <a:pt x="31168" y="66137"/>
                  </a:lnTo>
                  <a:lnTo>
                    <a:pt x="74465" y="27502"/>
                  </a:lnTo>
                  <a:lnTo>
                    <a:pt x="108496" y="1453"/>
                  </a:lnTo>
                  <a:lnTo>
                    <a:pt x="110431" y="1387"/>
                  </a:lnTo>
                  <a:lnTo>
                    <a:pt x="111720" y="2754"/>
                  </a:lnTo>
                  <a:lnTo>
                    <a:pt x="112580" y="5076"/>
                  </a:lnTo>
                  <a:lnTo>
                    <a:pt x="90193" y="42055"/>
                  </a:lnTo>
                  <a:lnTo>
                    <a:pt x="93995" y="54560"/>
                  </a:lnTo>
                  <a:lnTo>
                    <a:pt x="107114" y="65014"/>
                  </a:lnTo>
                  <a:lnTo>
                    <a:pt x="153563" y="84195"/>
                  </a:lnTo>
                  <a:lnTo>
                    <a:pt x="184150" y="9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50"/>
            <p:cNvSpPr/>
            <p:nvPr>
              <p:custDataLst>
                <p:tags r:id="rId107"/>
              </p:custDataLst>
            </p:nvPr>
          </p:nvSpPr>
          <p:spPr>
            <a:xfrm>
              <a:off x="10134208" y="723900"/>
              <a:ext cx="292493" cy="31751"/>
            </a:xfrm>
            <a:custGeom>
              <a:avLst/>
              <a:gdLst/>
              <a:ahLst/>
              <a:cxnLst/>
              <a:rect l="0" t="0" r="0" b="0"/>
              <a:pathLst>
                <a:path w="292493" h="31751">
                  <a:moveTo>
                    <a:pt x="6742" y="31750"/>
                  </a:moveTo>
                  <a:lnTo>
                    <a:pt x="6742" y="31750"/>
                  </a:lnTo>
                  <a:lnTo>
                    <a:pt x="0" y="31750"/>
                  </a:lnTo>
                  <a:lnTo>
                    <a:pt x="34564" y="28379"/>
                  </a:lnTo>
                  <a:lnTo>
                    <a:pt x="81073" y="26283"/>
                  </a:lnTo>
                  <a:lnTo>
                    <a:pt x="124210" y="22029"/>
                  </a:lnTo>
                  <a:lnTo>
                    <a:pt x="148553" y="18920"/>
                  </a:lnTo>
                  <a:lnTo>
                    <a:pt x="175366" y="15435"/>
                  </a:lnTo>
                  <a:lnTo>
                    <a:pt x="203825" y="11701"/>
                  </a:lnTo>
                  <a:lnTo>
                    <a:pt x="233380" y="7801"/>
                  </a:lnTo>
                  <a:lnTo>
                    <a:pt x="2924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51"/>
            <p:cNvSpPr/>
            <p:nvPr>
              <p:custDataLst>
                <p:tags r:id="rId108"/>
              </p:custDataLst>
            </p:nvPr>
          </p:nvSpPr>
          <p:spPr>
            <a:xfrm>
              <a:off x="9933166" y="413089"/>
              <a:ext cx="238519" cy="263268"/>
            </a:xfrm>
            <a:custGeom>
              <a:avLst/>
              <a:gdLst/>
              <a:ahLst/>
              <a:cxnLst/>
              <a:rect l="0" t="0" r="0" b="0"/>
              <a:pathLst>
                <a:path w="238519" h="263268">
                  <a:moveTo>
                    <a:pt x="10934" y="12361"/>
                  </a:moveTo>
                  <a:lnTo>
                    <a:pt x="10934" y="12361"/>
                  </a:lnTo>
                  <a:lnTo>
                    <a:pt x="10934" y="8990"/>
                  </a:lnTo>
                  <a:lnTo>
                    <a:pt x="7171" y="5453"/>
                  </a:lnTo>
                  <a:lnTo>
                    <a:pt x="0" y="805"/>
                  </a:lnTo>
                  <a:lnTo>
                    <a:pt x="116" y="424"/>
                  </a:lnTo>
                  <a:lnTo>
                    <a:pt x="2128" y="0"/>
                  </a:lnTo>
                  <a:lnTo>
                    <a:pt x="10598" y="3132"/>
                  </a:lnTo>
                  <a:lnTo>
                    <a:pt x="28924" y="14876"/>
                  </a:lnTo>
                  <a:lnTo>
                    <a:pt x="72265" y="22840"/>
                  </a:lnTo>
                  <a:lnTo>
                    <a:pt x="115654" y="22521"/>
                  </a:lnTo>
                  <a:lnTo>
                    <a:pt x="147788" y="18993"/>
                  </a:lnTo>
                  <a:lnTo>
                    <a:pt x="194790" y="9779"/>
                  </a:lnTo>
                  <a:lnTo>
                    <a:pt x="233084" y="1133"/>
                  </a:lnTo>
                  <a:lnTo>
                    <a:pt x="233823" y="642"/>
                  </a:lnTo>
                  <a:lnTo>
                    <a:pt x="232905" y="315"/>
                  </a:lnTo>
                  <a:lnTo>
                    <a:pt x="226005" y="657"/>
                  </a:lnTo>
                  <a:lnTo>
                    <a:pt x="194711" y="8507"/>
                  </a:lnTo>
                  <a:lnTo>
                    <a:pt x="164515" y="23437"/>
                  </a:lnTo>
                  <a:lnTo>
                    <a:pt x="160593" y="28212"/>
                  </a:lnTo>
                  <a:lnTo>
                    <a:pt x="158685" y="33512"/>
                  </a:lnTo>
                  <a:lnTo>
                    <a:pt x="158446" y="45045"/>
                  </a:lnTo>
                  <a:lnTo>
                    <a:pt x="160691" y="57226"/>
                  </a:lnTo>
                  <a:lnTo>
                    <a:pt x="166511" y="62026"/>
                  </a:lnTo>
                  <a:lnTo>
                    <a:pt x="211487" y="77271"/>
                  </a:lnTo>
                  <a:lnTo>
                    <a:pt x="236188" y="86305"/>
                  </a:lnTo>
                  <a:lnTo>
                    <a:pt x="238009" y="88468"/>
                  </a:lnTo>
                  <a:lnTo>
                    <a:pt x="238518" y="90616"/>
                  </a:lnTo>
                  <a:lnTo>
                    <a:pt x="229674" y="98646"/>
                  </a:lnTo>
                  <a:lnTo>
                    <a:pt x="197337" y="116949"/>
                  </a:lnTo>
                  <a:lnTo>
                    <a:pt x="153182" y="140246"/>
                  </a:lnTo>
                  <a:lnTo>
                    <a:pt x="118933" y="165023"/>
                  </a:lnTo>
                  <a:lnTo>
                    <a:pt x="104794" y="181811"/>
                  </a:lnTo>
                  <a:lnTo>
                    <a:pt x="98511" y="198680"/>
                  </a:lnTo>
                  <a:lnTo>
                    <a:pt x="99482" y="215584"/>
                  </a:lnTo>
                  <a:lnTo>
                    <a:pt x="105322" y="231093"/>
                  </a:lnTo>
                  <a:lnTo>
                    <a:pt x="120509" y="247758"/>
                  </a:lnTo>
                  <a:lnTo>
                    <a:pt x="132306" y="257152"/>
                  </a:lnTo>
                  <a:lnTo>
                    <a:pt x="148367" y="262268"/>
                  </a:lnTo>
                  <a:lnTo>
                    <a:pt x="175363" y="263267"/>
                  </a:lnTo>
                  <a:lnTo>
                    <a:pt x="220484" y="253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52"/>
            <p:cNvSpPr/>
            <p:nvPr>
              <p:custDataLst>
                <p:tags r:id="rId109"/>
              </p:custDataLst>
            </p:nvPr>
          </p:nvSpPr>
          <p:spPr>
            <a:xfrm>
              <a:off x="9666706" y="939800"/>
              <a:ext cx="86895" cy="266701"/>
            </a:xfrm>
            <a:custGeom>
              <a:avLst/>
              <a:gdLst/>
              <a:ahLst/>
              <a:cxnLst/>
              <a:rect l="0" t="0" r="0" b="0"/>
              <a:pathLst>
                <a:path w="86895" h="266701">
                  <a:moveTo>
                    <a:pt x="86894" y="0"/>
                  </a:moveTo>
                  <a:lnTo>
                    <a:pt x="86894" y="0"/>
                  </a:lnTo>
                  <a:lnTo>
                    <a:pt x="80152" y="0"/>
                  </a:lnTo>
                  <a:lnTo>
                    <a:pt x="78167" y="3528"/>
                  </a:lnTo>
                  <a:lnTo>
                    <a:pt x="67452" y="40182"/>
                  </a:lnTo>
                  <a:lnTo>
                    <a:pt x="52440" y="86930"/>
                  </a:lnTo>
                  <a:lnTo>
                    <a:pt x="44770" y="121891"/>
                  </a:lnTo>
                  <a:lnTo>
                    <a:pt x="34305" y="156244"/>
                  </a:lnTo>
                  <a:lnTo>
                    <a:pt x="16514" y="200576"/>
                  </a:lnTo>
                  <a:lnTo>
                    <a:pt x="920" y="243750"/>
                  </a:lnTo>
                  <a:lnTo>
                    <a:pt x="0" y="253678"/>
                  </a:lnTo>
                  <a:lnTo>
                    <a:pt x="4344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53"/>
            <p:cNvSpPr/>
            <p:nvPr>
              <p:custDataLst>
                <p:tags r:id="rId110"/>
              </p:custDataLst>
            </p:nvPr>
          </p:nvSpPr>
          <p:spPr>
            <a:xfrm>
              <a:off x="9915978" y="1054100"/>
              <a:ext cx="193223" cy="57073"/>
            </a:xfrm>
            <a:custGeom>
              <a:avLst/>
              <a:gdLst/>
              <a:ahLst/>
              <a:cxnLst/>
              <a:rect l="0" t="0" r="0" b="0"/>
              <a:pathLst>
                <a:path w="193223" h="57073">
                  <a:moveTo>
                    <a:pt x="21772" y="50800"/>
                  </a:moveTo>
                  <a:lnTo>
                    <a:pt x="21772" y="50800"/>
                  </a:lnTo>
                  <a:lnTo>
                    <a:pt x="9839" y="55826"/>
                  </a:lnTo>
                  <a:lnTo>
                    <a:pt x="0" y="56976"/>
                  </a:lnTo>
                  <a:lnTo>
                    <a:pt x="203" y="57034"/>
                  </a:lnTo>
                  <a:lnTo>
                    <a:pt x="1042" y="57072"/>
                  </a:lnTo>
                  <a:lnTo>
                    <a:pt x="5595" y="53756"/>
                  </a:lnTo>
                  <a:lnTo>
                    <a:pt x="14865" y="36881"/>
                  </a:lnTo>
                  <a:lnTo>
                    <a:pt x="33736" y="21109"/>
                  </a:lnTo>
                  <a:lnTo>
                    <a:pt x="45073" y="15191"/>
                  </a:lnTo>
                  <a:lnTo>
                    <a:pt x="47889" y="14361"/>
                  </a:lnTo>
                  <a:lnTo>
                    <a:pt x="54781" y="15320"/>
                  </a:lnTo>
                  <a:lnTo>
                    <a:pt x="58595" y="16563"/>
                  </a:lnTo>
                  <a:lnTo>
                    <a:pt x="98809" y="41976"/>
                  </a:lnTo>
                  <a:lnTo>
                    <a:pt x="143517" y="54664"/>
                  </a:lnTo>
                  <a:lnTo>
                    <a:pt x="154903" y="55339"/>
                  </a:lnTo>
                  <a:lnTo>
                    <a:pt x="164667" y="53288"/>
                  </a:lnTo>
                  <a:lnTo>
                    <a:pt x="171830" y="48143"/>
                  </a:lnTo>
                  <a:lnTo>
                    <a:pt x="182175" y="33342"/>
                  </a:lnTo>
                  <a:lnTo>
                    <a:pt x="1932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54"/>
            <p:cNvSpPr/>
            <p:nvPr>
              <p:custDataLst>
                <p:tags r:id="rId111"/>
              </p:custDataLst>
            </p:nvPr>
          </p:nvSpPr>
          <p:spPr>
            <a:xfrm>
              <a:off x="10301062" y="913904"/>
              <a:ext cx="151039" cy="258151"/>
            </a:xfrm>
            <a:custGeom>
              <a:avLst/>
              <a:gdLst/>
              <a:ahLst/>
              <a:cxnLst/>
              <a:rect l="0" t="0" r="0" b="0"/>
              <a:pathLst>
                <a:path w="151039" h="258151">
                  <a:moveTo>
                    <a:pt x="151038" y="13196"/>
                  </a:moveTo>
                  <a:lnTo>
                    <a:pt x="151038" y="13196"/>
                  </a:lnTo>
                  <a:lnTo>
                    <a:pt x="137554" y="3083"/>
                  </a:lnTo>
                  <a:lnTo>
                    <a:pt x="117765" y="0"/>
                  </a:lnTo>
                  <a:lnTo>
                    <a:pt x="84500" y="4112"/>
                  </a:lnTo>
                  <a:lnTo>
                    <a:pt x="74929" y="7140"/>
                  </a:lnTo>
                  <a:lnTo>
                    <a:pt x="41233" y="34998"/>
                  </a:lnTo>
                  <a:lnTo>
                    <a:pt x="21294" y="64420"/>
                  </a:lnTo>
                  <a:lnTo>
                    <a:pt x="10767" y="111986"/>
                  </a:lnTo>
                  <a:lnTo>
                    <a:pt x="6700" y="147595"/>
                  </a:lnTo>
                  <a:lnTo>
                    <a:pt x="3614" y="184957"/>
                  </a:lnTo>
                  <a:lnTo>
                    <a:pt x="0" y="232273"/>
                  </a:lnTo>
                  <a:lnTo>
                    <a:pt x="2301" y="243678"/>
                  </a:lnTo>
                  <a:lnTo>
                    <a:pt x="7556" y="251570"/>
                  </a:lnTo>
                  <a:lnTo>
                    <a:pt x="10933" y="254662"/>
                  </a:lnTo>
                  <a:lnTo>
                    <a:pt x="22211" y="258097"/>
                  </a:lnTo>
                  <a:lnTo>
                    <a:pt x="46310" y="258150"/>
                  </a:lnTo>
                  <a:lnTo>
                    <a:pt x="92799" y="248476"/>
                  </a:lnTo>
                  <a:lnTo>
                    <a:pt x="138338" y="235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55"/>
            <p:cNvSpPr/>
            <p:nvPr>
              <p:custDataLst>
                <p:tags r:id="rId112"/>
              </p:custDataLst>
            </p:nvPr>
          </p:nvSpPr>
          <p:spPr>
            <a:xfrm>
              <a:off x="10275182" y="1079500"/>
              <a:ext cx="145169" cy="6351"/>
            </a:xfrm>
            <a:custGeom>
              <a:avLst/>
              <a:gdLst/>
              <a:ahLst/>
              <a:cxnLst/>
              <a:rect l="0" t="0" r="0" b="0"/>
              <a:pathLst>
                <a:path w="145169" h="63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45293" y="1881"/>
                  </a:lnTo>
                  <a:lnTo>
                    <a:pt x="92292" y="5026"/>
                  </a:lnTo>
                  <a:lnTo>
                    <a:pt x="1451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56"/>
            <p:cNvSpPr/>
            <p:nvPr>
              <p:custDataLst>
                <p:tags r:id="rId113"/>
              </p:custDataLst>
            </p:nvPr>
          </p:nvSpPr>
          <p:spPr>
            <a:xfrm>
              <a:off x="9556750" y="965200"/>
              <a:ext cx="234951" cy="184151"/>
            </a:xfrm>
            <a:custGeom>
              <a:avLst/>
              <a:gdLst/>
              <a:ahLst/>
              <a:cxnLst/>
              <a:rect l="0" t="0" r="0" b="0"/>
              <a:pathLst>
                <a:path w="234951" h="1841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6742"/>
                  </a:lnTo>
                  <a:lnTo>
                    <a:pt x="55289" y="41940"/>
                  </a:lnTo>
                  <a:lnTo>
                    <a:pt x="99245" y="77338"/>
                  </a:lnTo>
                  <a:lnTo>
                    <a:pt x="143863" y="113226"/>
                  </a:lnTo>
                  <a:lnTo>
                    <a:pt x="185541" y="141655"/>
                  </a:lnTo>
                  <a:lnTo>
                    <a:pt x="229967" y="176428"/>
                  </a:lnTo>
                  <a:lnTo>
                    <a:pt x="2349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SMARTInkShape-657"/>
          <p:cNvSpPr/>
          <p:nvPr>
            <p:custDataLst>
              <p:tags r:id="rId6"/>
            </p:custDataLst>
          </p:nvPr>
        </p:nvSpPr>
        <p:spPr>
          <a:xfrm>
            <a:off x="10509276" y="1320912"/>
            <a:ext cx="634873" cy="495186"/>
          </a:xfrm>
          <a:custGeom>
            <a:avLst/>
            <a:gdLst/>
            <a:ahLst/>
            <a:cxnLst/>
            <a:rect l="0" t="0" r="0" b="0"/>
            <a:pathLst>
              <a:path w="634873" h="495186">
                <a:moveTo>
                  <a:pt x="38074" y="457088"/>
                </a:moveTo>
                <a:lnTo>
                  <a:pt x="38074" y="457088"/>
                </a:lnTo>
                <a:lnTo>
                  <a:pt x="9176" y="486691"/>
                </a:lnTo>
                <a:lnTo>
                  <a:pt x="7591" y="490941"/>
                </a:lnTo>
                <a:lnTo>
                  <a:pt x="6464" y="492357"/>
                </a:lnTo>
                <a:lnTo>
                  <a:pt x="106" y="495139"/>
                </a:lnTo>
                <a:lnTo>
                  <a:pt x="0" y="495178"/>
                </a:lnTo>
                <a:lnTo>
                  <a:pt x="6724" y="495185"/>
                </a:lnTo>
                <a:lnTo>
                  <a:pt x="28825" y="483637"/>
                </a:lnTo>
                <a:lnTo>
                  <a:pt x="75522" y="451880"/>
                </a:lnTo>
                <a:lnTo>
                  <a:pt x="107634" y="426551"/>
                </a:lnTo>
                <a:lnTo>
                  <a:pt x="145425" y="391775"/>
                </a:lnTo>
                <a:lnTo>
                  <a:pt x="187620" y="356564"/>
                </a:lnTo>
                <a:lnTo>
                  <a:pt x="230834" y="322805"/>
                </a:lnTo>
                <a:lnTo>
                  <a:pt x="271206" y="291338"/>
                </a:lnTo>
                <a:lnTo>
                  <a:pt x="304671" y="264653"/>
                </a:lnTo>
                <a:lnTo>
                  <a:pt x="345430" y="229796"/>
                </a:lnTo>
                <a:lnTo>
                  <a:pt x="387436" y="186413"/>
                </a:lnTo>
                <a:lnTo>
                  <a:pt x="431510" y="142061"/>
                </a:lnTo>
                <a:lnTo>
                  <a:pt x="465587" y="118048"/>
                </a:lnTo>
                <a:lnTo>
                  <a:pt x="512994" y="102275"/>
                </a:lnTo>
                <a:lnTo>
                  <a:pt x="551298" y="93177"/>
                </a:lnTo>
                <a:lnTo>
                  <a:pt x="594566" y="82459"/>
                </a:lnTo>
                <a:lnTo>
                  <a:pt x="622217" y="76098"/>
                </a:lnTo>
                <a:lnTo>
                  <a:pt x="631107" y="76089"/>
                </a:lnTo>
                <a:lnTo>
                  <a:pt x="632396" y="75383"/>
                </a:lnTo>
                <a:lnTo>
                  <a:pt x="633256" y="74207"/>
                </a:lnTo>
                <a:lnTo>
                  <a:pt x="634634" y="70621"/>
                </a:lnTo>
                <a:lnTo>
                  <a:pt x="634872" y="66629"/>
                </a:lnTo>
                <a:lnTo>
                  <a:pt x="631574" y="57606"/>
                </a:lnTo>
                <a:lnTo>
                  <a:pt x="619385" y="45996"/>
                </a:lnTo>
                <a:lnTo>
                  <a:pt x="593907" y="30254"/>
                </a:lnTo>
                <a:lnTo>
                  <a:pt x="583294" y="20409"/>
                </a:lnTo>
                <a:lnTo>
                  <a:pt x="554489" y="4207"/>
                </a:lnTo>
                <a:lnTo>
                  <a:pt x="538302" y="741"/>
                </a:lnTo>
                <a:lnTo>
                  <a:pt x="521906" y="0"/>
                </a:lnTo>
                <a:lnTo>
                  <a:pt x="515812" y="1819"/>
                </a:lnTo>
                <a:lnTo>
                  <a:pt x="509522" y="5365"/>
                </a:lnTo>
                <a:lnTo>
                  <a:pt x="509006" y="6362"/>
                </a:lnTo>
                <a:lnTo>
                  <a:pt x="508433" y="9350"/>
                </a:lnTo>
                <a:lnTo>
                  <a:pt x="510058" y="13030"/>
                </a:lnTo>
                <a:lnTo>
                  <a:pt x="514544" y="17723"/>
                </a:lnTo>
                <a:lnTo>
                  <a:pt x="559030" y="57527"/>
                </a:lnTo>
                <a:lnTo>
                  <a:pt x="579219" y="86343"/>
                </a:lnTo>
                <a:lnTo>
                  <a:pt x="580164" y="90686"/>
                </a:lnTo>
                <a:lnTo>
                  <a:pt x="578271" y="108671"/>
                </a:lnTo>
                <a:lnTo>
                  <a:pt x="576141" y="113618"/>
                </a:lnTo>
                <a:lnTo>
                  <a:pt x="573548" y="118168"/>
                </a:lnTo>
                <a:lnTo>
                  <a:pt x="572088" y="125402"/>
                </a:lnTo>
                <a:lnTo>
                  <a:pt x="570078" y="166601"/>
                </a:lnTo>
                <a:lnTo>
                  <a:pt x="549813" y="213999"/>
                </a:lnTo>
                <a:lnTo>
                  <a:pt x="520674" y="2602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SMARTInkShape-Group129"/>
          <p:cNvGrpSpPr/>
          <p:nvPr/>
        </p:nvGrpSpPr>
        <p:grpSpPr>
          <a:xfrm>
            <a:off x="9817364" y="1994239"/>
            <a:ext cx="955412" cy="285412"/>
            <a:chOff x="9817364" y="1994239"/>
            <a:chExt cx="955412" cy="285412"/>
          </a:xfrm>
        </p:grpSpPr>
        <p:sp>
          <p:nvSpPr>
            <p:cNvPr id="197" name="SMARTInkShape-658"/>
            <p:cNvSpPr/>
            <p:nvPr>
              <p:custDataLst>
                <p:tags r:id="rId85"/>
              </p:custDataLst>
            </p:nvPr>
          </p:nvSpPr>
          <p:spPr>
            <a:xfrm>
              <a:off x="10763250" y="2241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59"/>
            <p:cNvSpPr/>
            <p:nvPr>
              <p:custDataLst>
                <p:tags r:id="rId86"/>
              </p:custDataLst>
            </p:nvPr>
          </p:nvSpPr>
          <p:spPr>
            <a:xfrm>
              <a:off x="10638941" y="2122516"/>
              <a:ext cx="97912" cy="125385"/>
            </a:xfrm>
            <a:custGeom>
              <a:avLst/>
              <a:gdLst/>
              <a:ahLst/>
              <a:cxnLst/>
              <a:rect l="0" t="0" r="0" b="0"/>
              <a:pathLst>
                <a:path w="97912" h="125385">
                  <a:moveTo>
                    <a:pt x="3659" y="23784"/>
                  </a:moveTo>
                  <a:lnTo>
                    <a:pt x="3659" y="23784"/>
                  </a:lnTo>
                  <a:lnTo>
                    <a:pt x="3659" y="14945"/>
                  </a:lnTo>
                  <a:lnTo>
                    <a:pt x="2954" y="14364"/>
                  </a:lnTo>
                  <a:lnTo>
                    <a:pt x="1778" y="14682"/>
                  </a:lnTo>
                  <a:lnTo>
                    <a:pt x="289" y="15599"/>
                  </a:lnTo>
                  <a:lnTo>
                    <a:pt x="0" y="16916"/>
                  </a:lnTo>
                  <a:lnTo>
                    <a:pt x="16442" y="63192"/>
                  </a:lnTo>
                  <a:lnTo>
                    <a:pt x="22600" y="99043"/>
                  </a:lnTo>
                  <a:lnTo>
                    <a:pt x="26467" y="56639"/>
                  </a:lnTo>
                  <a:lnTo>
                    <a:pt x="40384" y="16790"/>
                  </a:lnTo>
                  <a:lnTo>
                    <a:pt x="46556" y="6564"/>
                  </a:lnTo>
                  <a:lnTo>
                    <a:pt x="49190" y="3838"/>
                  </a:lnTo>
                  <a:lnTo>
                    <a:pt x="55881" y="808"/>
                  </a:lnTo>
                  <a:lnTo>
                    <a:pt x="59639" y="0"/>
                  </a:lnTo>
                  <a:lnTo>
                    <a:pt x="63558" y="2283"/>
                  </a:lnTo>
                  <a:lnTo>
                    <a:pt x="87546" y="33879"/>
                  </a:lnTo>
                  <a:lnTo>
                    <a:pt x="93858" y="49908"/>
                  </a:lnTo>
                  <a:lnTo>
                    <a:pt x="97911" y="83194"/>
                  </a:lnTo>
                  <a:lnTo>
                    <a:pt x="95242" y="101751"/>
                  </a:lnTo>
                  <a:lnTo>
                    <a:pt x="89983" y="112816"/>
                  </a:lnTo>
                  <a:lnTo>
                    <a:pt x="73509" y="125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660"/>
            <p:cNvSpPr/>
            <p:nvPr>
              <p:custDataLst>
                <p:tags r:id="rId87"/>
              </p:custDataLst>
            </p:nvPr>
          </p:nvSpPr>
          <p:spPr>
            <a:xfrm>
              <a:off x="10471150" y="2146900"/>
              <a:ext cx="113531" cy="92491"/>
            </a:xfrm>
            <a:custGeom>
              <a:avLst/>
              <a:gdLst/>
              <a:ahLst/>
              <a:cxnLst/>
              <a:rect l="0" t="0" r="0" b="0"/>
              <a:pathLst>
                <a:path w="113531" h="92491">
                  <a:moveTo>
                    <a:pt x="0" y="18450"/>
                  </a:moveTo>
                  <a:lnTo>
                    <a:pt x="0" y="18450"/>
                  </a:lnTo>
                  <a:lnTo>
                    <a:pt x="5069" y="12675"/>
                  </a:lnTo>
                  <a:lnTo>
                    <a:pt x="12361" y="0"/>
                  </a:lnTo>
                  <a:lnTo>
                    <a:pt x="12599" y="6320"/>
                  </a:lnTo>
                  <a:lnTo>
                    <a:pt x="7223" y="50317"/>
                  </a:lnTo>
                  <a:lnTo>
                    <a:pt x="7227" y="79308"/>
                  </a:lnTo>
                  <a:lnTo>
                    <a:pt x="9797" y="87361"/>
                  </a:lnTo>
                  <a:lnTo>
                    <a:pt x="11471" y="89790"/>
                  </a:lnTo>
                  <a:lnTo>
                    <a:pt x="15211" y="92490"/>
                  </a:lnTo>
                  <a:lnTo>
                    <a:pt x="17196" y="91799"/>
                  </a:lnTo>
                  <a:lnTo>
                    <a:pt x="27332" y="78669"/>
                  </a:lnTo>
                  <a:lnTo>
                    <a:pt x="34911" y="65691"/>
                  </a:lnTo>
                  <a:lnTo>
                    <a:pt x="35974" y="62644"/>
                  </a:lnTo>
                  <a:lnTo>
                    <a:pt x="37388" y="61318"/>
                  </a:lnTo>
                  <a:lnTo>
                    <a:pt x="39035" y="61140"/>
                  </a:lnTo>
                  <a:lnTo>
                    <a:pt x="42749" y="62823"/>
                  </a:lnTo>
                  <a:lnTo>
                    <a:pt x="54645" y="69653"/>
                  </a:lnTo>
                  <a:lnTo>
                    <a:pt x="76960" y="77796"/>
                  </a:lnTo>
                  <a:lnTo>
                    <a:pt x="87357" y="78222"/>
                  </a:lnTo>
                  <a:lnTo>
                    <a:pt x="105528" y="72747"/>
                  </a:lnTo>
                  <a:lnTo>
                    <a:pt x="108453" y="70170"/>
                  </a:lnTo>
                  <a:lnTo>
                    <a:pt x="111702" y="63544"/>
                  </a:lnTo>
                  <a:lnTo>
                    <a:pt x="113530" y="48509"/>
                  </a:lnTo>
                  <a:lnTo>
                    <a:pt x="110700" y="30649"/>
                  </a:lnTo>
                  <a:lnTo>
                    <a:pt x="101600" y="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661"/>
            <p:cNvSpPr/>
            <p:nvPr>
              <p:custDataLst>
                <p:tags r:id="rId88"/>
              </p:custDataLst>
            </p:nvPr>
          </p:nvSpPr>
          <p:spPr>
            <a:xfrm>
              <a:off x="10355843" y="2143457"/>
              <a:ext cx="57439" cy="113701"/>
            </a:xfrm>
            <a:custGeom>
              <a:avLst/>
              <a:gdLst/>
              <a:ahLst/>
              <a:cxnLst/>
              <a:rect l="0" t="0" r="0" b="0"/>
              <a:pathLst>
                <a:path w="57439" h="113701">
                  <a:moveTo>
                    <a:pt x="7357" y="28243"/>
                  </a:moveTo>
                  <a:lnTo>
                    <a:pt x="7357" y="28243"/>
                  </a:lnTo>
                  <a:lnTo>
                    <a:pt x="10727" y="24872"/>
                  </a:lnTo>
                  <a:lnTo>
                    <a:pt x="14264" y="23217"/>
                  </a:lnTo>
                  <a:lnTo>
                    <a:pt x="24364" y="21362"/>
                  </a:lnTo>
                  <a:lnTo>
                    <a:pt x="28556" y="18599"/>
                  </a:lnTo>
                  <a:lnTo>
                    <a:pt x="30890" y="15020"/>
                  </a:lnTo>
                  <a:lnTo>
                    <a:pt x="32388" y="6973"/>
                  </a:lnTo>
                  <a:lnTo>
                    <a:pt x="32647" y="696"/>
                  </a:lnTo>
                  <a:lnTo>
                    <a:pt x="31977" y="0"/>
                  </a:lnTo>
                  <a:lnTo>
                    <a:pt x="30826" y="242"/>
                  </a:lnTo>
                  <a:lnTo>
                    <a:pt x="23954" y="5835"/>
                  </a:lnTo>
                  <a:lnTo>
                    <a:pt x="20538" y="9071"/>
                  </a:lnTo>
                  <a:lnTo>
                    <a:pt x="5622" y="38907"/>
                  </a:lnTo>
                  <a:lnTo>
                    <a:pt x="0" y="55795"/>
                  </a:lnTo>
                  <a:lnTo>
                    <a:pt x="795" y="74590"/>
                  </a:lnTo>
                  <a:lnTo>
                    <a:pt x="9432" y="105288"/>
                  </a:lnTo>
                  <a:lnTo>
                    <a:pt x="12268" y="109240"/>
                  </a:lnTo>
                  <a:lnTo>
                    <a:pt x="19183" y="113630"/>
                  </a:lnTo>
                  <a:lnTo>
                    <a:pt x="26960" y="113700"/>
                  </a:lnTo>
                  <a:lnTo>
                    <a:pt x="31009" y="112731"/>
                  </a:lnTo>
                  <a:lnTo>
                    <a:pt x="43450" y="104625"/>
                  </a:lnTo>
                  <a:lnTo>
                    <a:pt x="49974" y="93470"/>
                  </a:lnTo>
                  <a:lnTo>
                    <a:pt x="54520" y="78399"/>
                  </a:lnTo>
                  <a:lnTo>
                    <a:pt x="57438" y="39979"/>
                  </a:lnTo>
                  <a:lnTo>
                    <a:pt x="56426" y="22170"/>
                  </a:lnTo>
                  <a:lnTo>
                    <a:pt x="51273" y="11903"/>
                  </a:lnTo>
                  <a:lnTo>
                    <a:pt x="46159" y="6870"/>
                  </a:lnTo>
                  <a:lnTo>
                    <a:pt x="43809" y="5527"/>
                  </a:lnTo>
                  <a:lnTo>
                    <a:pt x="41536" y="5338"/>
                  </a:lnTo>
                  <a:lnTo>
                    <a:pt x="32757" y="9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62"/>
            <p:cNvSpPr/>
            <p:nvPr>
              <p:custDataLst>
                <p:tags r:id="rId89"/>
              </p:custDataLst>
            </p:nvPr>
          </p:nvSpPr>
          <p:spPr>
            <a:xfrm>
              <a:off x="10236200" y="2127667"/>
              <a:ext cx="92299" cy="130541"/>
            </a:xfrm>
            <a:custGeom>
              <a:avLst/>
              <a:gdLst/>
              <a:ahLst/>
              <a:cxnLst/>
              <a:rect l="0" t="0" r="0" b="0"/>
              <a:pathLst>
                <a:path w="92299" h="130541">
                  <a:moveTo>
                    <a:pt x="0" y="31333"/>
                  </a:moveTo>
                  <a:lnTo>
                    <a:pt x="0" y="31333"/>
                  </a:lnTo>
                  <a:lnTo>
                    <a:pt x="10831" y="11082"/>
                  </a:lnTo>
                  <a:lnTo>
                    <a:pt x="17828" y="6611"/>
                  </a:lnTo>
                  <a:lnTo>
                    <a:pt x="18235" y="7090"/>
                  </a:lnTo>
                  <a:lnTo>
                    <a:pt x="18809" y="12548"/>
                  </a:lnTo>
                  <a:lnTo>
                    <a:pt x="19028" y="55458"/>
                  </a:lnTo>
                  <a:lnTo>
                    <a:pt x="17163" y="98423"/>
                  </a:lnTo>
                  <a:lnTo>
                    <a:pt x="15389" y="114773"/>
                  </a:lnTo>
                  <a:lnTo>
                    <a:pt x="18428" y="130402"/>
                  </a:lnTo>
                  <a:lnTo>
                    <a:pt x="17930" y="130540"/>
                  </a:lnTo>
                  <a:lnTo>
                    <a:pt x="15495" y="128812"/>
                  </a:lnTo>
                  <a:lnTo>
                    <a:pt x="13528" y="110388"/>
                  </a:lnTo>
                  <a:lnTo>
                    <a:pt x="19344" y="63124"/>
                  </a:lnTo>
                  <a:lnTo>
                    <a:pt x="37531" y="19817"/>
                  </a:lnTo>
                  <a:lnTo>
                    <a:pt x="47019" y="7870"/>
                  </a:lnTo>
                  <a:lnTo>
                    <a:pt x="58291" y="209"/>
                  </a:lnTo>
                  <a:lnTo>
                    <a:pt x="64260" y="0"/>
                  </a:lnTo>
                  <a:lnTo>
                    <a:pt x="76538" y="5413"/>
                  </a:lnTo>
                  <a:lnTo>
                    <a:pt x="85287" y="20518"/>
                  </a:lnTo>
                  <a:lnTo>
                    <a:pt x="92298" y="54704"/>
                  </a:lnTo>
                  <a:lnTo>
                    <a:pt x="91295" y="100390"/>
                  </a:lnTo>
                  <a:lnTo>
                    <a:pt x="86238" y="117724"/>
                  </a:lnTo>
                  <a:lnTo>
                    <a:pt x="82307" y="122646"/>
                  </a:lnTo>
                  <a:lnTo>
                    <a:pt x="76200" y="126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63"/>
            <p:cNvSpPr/>
            <p:nvPr>
              <p:custDataLst>
                <p:tags r:id="rId90"/>
              </p:custDataLst>
            </p:nvPr>
          </p:nvSpPr>
          <p:spPr>
            <a:xfrm>
              <a:off x="9817364" y="2070100"/>
              <a:ext cx="164837" cy="150450"/>
            </a:xfrm>
            <a:custGeom>
              <a:avLst/>
              <a:gdLst/>
              <a:ahLst/>
              <a:cxnLst/>
              <a:rect l="0" t="0" r="0" b="0"/>
              <a:pathLst>
                <a:path w="164837" h="150450">
                  <a:moveTo>
                    <a:pt x="12436" y="0"/>
                  </a:moveTo>
                  <a:lnTo>
                    <a:pt x="12436" y="0"/>
                  </a:lnTo>
                  <a:lnTo>
                    <a:pt x="6346" y="0"/>
                  </a:lnTo>
                  <a:lnTo>
                    <a:pt x="1070" y="41427"/>
                  </a:lnTo>
                  <a:lnTo>
                    <a:pt x="0" y="81090"/>
                  </a:lnTo>
                  <a:lnTo>
                    <a:pt x="6556" y="112378"/>
                  </a:lnTo>
                  <a:lnTo>
                    <a:pt x="17436" y="133878"/>
                  </a:lnTo>
                  <a:lnTo>
                    <a:pt x="29596" y="145815"/>
                  </a:lnTo>
                  <a:lnTo>
                    <a:pt x="37937" y="149473"/>
                  </a:lnTo>
                  <a:lnTo>
                    <a:pt x="42137" y="150449"/>
                  </a:lnTo>
                  <a:lnTo>
                    <a:pt x="50565" y="149651"/>
                  </a:lnTo>
                  <a:lnTo>
                    <a:pt x="54788" y="148451"/>
                  </a:lnTo>
                  <a:lnTo>
                    <a:pt x="70846" y="136648"/>
                  </a:lnTo>
                  <a:lnTo>
                    <a:pt x="82267" y="119746"/>
                  </a:lnTo>
                  <a:lnTo>
                    <a:pt x="101612" y="78729"/>
                  </a:lnTo>
                  <a:lnTo>
                    <a:pt x="110356" y="59781"/>
                  </a:lnTo>
                  <a:lnTo>
                    <a:pt x="113107" y="50558"/>
                  </a:lnTo>
                  <a:lnTo>
                    <a:pt x="118740" y="38888"/>
                  </a:lnTo>
                  <a:lnTo>
                    <a:pt x="119288" y="36509"/>
                  </a:lnTo>
                  <a:lnTo>
                    <a:pt x="120360" y="35628"/>
                  </a:lnTo>
                  <a:lnTo>
                    <a:pt x="121780" y="35746"/>
                  </a:lnTo>
                  <a:lnTo>
                    <a:pt x="123432" y="36531"/>
                  </a:lnTo>
                  <a:lnTo>
                    <a:pt x="125267" y="43047"/>
                  </a:lnTo>
                  <a:lnTo>
                    <a:pt x="135489" y="86210"/>
                  </a:lnTo>
                  <a:lnTo>
                    <a:pt x="147928" y="123393"/>
                  </a:lnTo>
                  <a:lnTo>
                    <a:pt x="152147" y="128924"/>
                  </a:lnTo>
                  <a:lnTo>
                    <a:pt x="154260" y="130400"/>
                  </a:lnTo>
                  <a:lnTo>
                    <a:pt x="156375" y="130677"/>
                  </a:lnTo>
                  <a:lnTo>
                    <a:pt x="16483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64"/>
            <p:cNvSpPr/>
            <p:nvPr>
              <p:custDataLst>
                <p:tags r:id="rId91"/>
              </p:custDataLst>
            </p:nvPr>
          </p:nvSpPr>
          <p:spPr>
            <a:xfrm>
              <a:off x="10020561" y="2097767"/>
              <a:ext cx="74741" cy="112034"/>
            </a:xfrm>
            <a:custGeom>
              <a:avLst/>
              <a:gdLst/>
              <a:ahLst/>
              <a:cxnLst/>
              <a:rect l="0" t="0" r="0" b="0"/>
              <a:pathLst>
                <a:path w="74741" h="112034">
                  <a:moveTo>
                    <a:pt x="6089" y="16783"/>
                  </a:moveTo>
                  <a:lnTo>
                    <a:pt x="6089" y="16783"/>
                  </a:lnTo>
                  <a:lnTo>
                    <a:pt x="0" y="16783"/>
                  </a:lnTo>
                  <a:lnTo>
                    <a:pt x="3188" y="20154"/>
                  </a:lnTo>
                  <a:lnTo>
                    <a:pt x="5706" y="50371"/>
                  </a:lnTo>
                  <a:lnTo>
                    <a:pt x="9200" y="92587"/>
                  </a:lnTo>
                  <a:lnTo>
                    <a:pt x="6271" y="110895"/>
                  </a:lnTo>
                  <a:lnTo>
                    <a:pt x="10490" y="95188"/>
                  </a:lnTo>
                  <a:lnTo>
                    <a:pt x="13936" y="57697"/>
                  </a:lnTo>
                  <a:lnTo>
                    <a:pt x="21201" y="19847"/>
                  </a:lnTo>
                  <a:lnTo>
                    <a:pt x="27151" y="9208"/>
                  </a:lnTo>
                  <a:lnTo>
                    <a:pt x="30714" y="5383"/>
                  </a:lnTo>
                  <a:lnTo>
                    <a:pt x="38435" y="1133"/>
                  </a:lnTo>
                  <a:lnTo>
                    <a:pt x="42470" y="0"/>
                  </a:lnTo>
                  <a:lnTo>
                    <a:pt x="46569" y="1361"/>
                  </a:lnTo>
                  <a:lnTo>
                    <a:pt x="54890" y="8517"/>
                  </a:lnTo>
                  <a:lnTo>
                    <a:pt x="67507" y="24447"/>
                  </a:lnTo>
                  <a:lnTo>
                    <a:pt x="72193" y="40180"/>
                  </a:lnTo>
                  <a:lnTo>
                    <a:pt x="74740" y="79183"/>
                  </a:lnTo>
                  <a:lnTo>
                    <a:pt x="69589" y="112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65"/>
            <p:cNvSpPr/>
            <p:nvPr>
              <p:custDataLst>
                <p:tags r:id="rId92"/>
              </p:custDataLst>
            </p:nvPr>
          </p:nvSpPr>
          <p:spPr>
            <a:xfrm>
              <a:off x="10134600" y="1994239"/>
              <a:ext cx="63501" cy="285412"/>
            </a:xfrm>
            <a:custGeom>
              <a:avLst/>
              <a:gdLst/>
              <a:ahLst/>
              <a:cxnLst/>
              <a:rect l="0" t="0" r="0" b="0"/>
              <a:pathLst>
                <a:path w="63501" h="285412">
                  <a:moveTo>
                    <a:pt x="0" y="12361"/>
                  </a:moveTo>
                  <a:lnTo>
                    <a:pt x="0" y="12361"/>
                  </a:lnTo>
                  <a:lnTo>
                    <a:pt x="3370" y="8990"/>
                  </a:lnTo>
                  <a:lnTo>
                    <a:pt x="5026" y="5453"/>
                  </a:lnTo>
                  <a:lnTo>
                    <a:pt x="6089" y="805"/>
                  </a:lnTo>
                  <a:lnTo>
                    <a:pt x="6881" y="424"/>
                  </a:lnTo>
                  <a:lnTo>
                    <a:pt x="9644" y="0"/>
                  </a:lnTo>
                  <a:lnTo>
                    <a:pt x="10662" y="2004"/>
                  </a:lnTo>
                  <a:lnTo>
                    <a:pt x="16180" y="39360"/>
                  </a:lnTo>
                  <a:lnTo>
                    <a:pt x="14044" y="77432"/>
                  </a:lnTo>
                  <a:lnTo>
                    <a:pt x="13099" y="124147"/>
                  </a:lnTo>
                  <a:lnTo>
                    <a:pt x="12877" y="157059"/>
                  </a:lnTo>
                  <a:lnTo>
                    <a:pt x="9381" y="203950"/>
                  </a:lnTo>
                  <a:lnTo>
                    <a:pt x="6468" y="248475"/>
                  </a:lnTo>
                  <a:lnTo>
                    <a:pt x="6356" y="210751"/>
                  </a:lnTo>
                  <a:lnTo>
                    <a:pt x="6352" y="169294"/>
                  </a:lnTo>
                  <a:lnTo>
                    <a:pt x="13092" y="138117"/>
                  </a:lnTo>
                  <a:lnTo>
                    <a:pt x="18283" y="128225"/>
                  </a:lnTo>
                  <a:lnTo>
                    <a:pt x="22944" y="123828"/>
                  </a:lnTo>
                  <a:lnTo>
                    <a:pt x="27366" y="121874"/>
                  </a:lnTo>
                  <a:lnTo>
                    <a:pt x="37193" y="120774"/>
                  </a:lnTo>
                  <a:lnTo>
                    <a:pt x="44988" y="124280"/>
                  </a:lnTo>
                  <a:lnTo>
                    <a:pt x="49041" y="127190"/>
                  </a:lnTo>
                  <a:lnTo>
                    <a:pt x="53546" y="134187"/>
                  </a:lnTo>
                  <a:lnTo>
                    <a:pt x="54748" y="138028"/>
                  </a:lnTo>
                  <a:lnTo>
                    <a:pt x="54200" y="146059"/>
                  </a:lnTo>
                  <a:lnTo>
                    <a:pt x="53067" y="150176"/>
                  </a:lnTo>
                  <a:lnTo>
                    <a:pt x="48044" y="156633"/>
                  </a:lnTo>
                  <a:lnTo>
                    <a:pt x="34341" y="168054"/>
                  </a:lnTo>
                  <a:lnTo>
                    <a:pt x="29845" y="169753"/>
                  </a:lnTo>
                  <a:lnTo>
                    <a:pt x="28362" y="170911"/>
                  </a:lnTo>
                  <a:lnTo>
                    <a:pt x="26717" y="174079"/>
                  </a:lnTo>
                  <a:lnTo>
                    <a:pt x="25790" y="179830"/>
                  </a:lnTo>
                  <a:lnTo>
                    <a:pt x="29336" y="185805"/>
                  </a:lnTo>
                  <a:lnTo>
                    <a:pt x="46379" y="211015"/>
                  </a:lnTo>
                  <a:lnTo>
                    <a:pt x="61483" y="257801"/>
                  </a:lnTo>
                  <a:lnTo>
                    <a:pt x="63500" y="285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130"/>
          <p:cNvGrpSpPr/>
          <p:nvPr/>
        </p:nvGrpSpPr>
        <p:grpSpPr>
          <a:xfrm>
            <a:off x="9530958" y="2604932"/>
            <a:ext cx="2299093" cy="627219"/>
            <a:chOff x="9530958" y="2604932"/>
            <a:chExt cx="2299093" cy="627219"/>
          </a:xfrm>
        </p:grpSpPr>
        <p:sp>
          <p:nvSpPr>
            <p:cNvPr id="206" name="SMARTInkShape-666"/>
            <p:cNvSpPr/>
            <p:nvPr>
              <p:custDataLst>
                <p:tags r:id="rId68"/>
              </p:custDataLst>
            </p:nvPr>
          </p:nvSpPr>
          <p:spPr>
            <a:xfrm>
              <a:off x="11474450" y="2711711"/>
              <a:ext cx="95251" cy="114040"/>
            </a:xfrm>
            <a:custGeom>
              <a:avLst/>
              <a:gdLst/>
              <a:ahLst/>
              <a:cxnLst/>
              <a:rect l="0" t="0" r="0" b="0"/>
              <a:pathLst>
                <a:path w="95251" h="114040">
                  <a:moveTo>
                    <a:pt x="95250" y="6089"/>
                  </a:moveTo>
                  <a:lnTo>
                    <a:pt x="95250" y="6089"/>
                  </a:lnTo>
                  <a:lnTo>
                    <a:pt x="95248" y="0"/>
                  </a:lnTo>
                  <a:lnTo>
                    <a:pt x="85112" y="5566"/>
                  </a:lnTo>
                  <a:lnTo>
                    <a:pt x="44013" y="48076"/>
                  </a:lnTo>
                  <a:lnTo>
                    <a:pt x="16405" y="81965"/>
                  </a:lnTo>
                  <a:lnTo>
                    <a:pt x="0" y="11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667"/>
            <p:cNvSpPr/>
            <p:nvPr>
              <p:custDataLst>
                <p:tags r:id="rId69"/>
              </p:custDataLst>
            </p:nvPr>
          </p:nvSpPr>
          <p:spPr>
            <a:xfrm>
              <a:off x="11823700" y="2774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80" y="0"/>
                  </a:lnTo>
                  <a:lnTo>
                    <a:pt x="1986" y="706"/>
                  </a:lnTo>
                  <a:lnTo>
                    <a:pt x="1323" y="188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668"/>
            <p:cNvSpPr/>
            <p:nvPr>
              <p:custDataLst>
                <p:tags r:id="rId70"/>
              </p:custDataLst>
            </p:nvPr>
          </p:nvSpPr>
          <p:spPr>
            <a:xfrm>
              <a:off x="11457504" y="2604932"/>
              <a:ext cx="162733" cy="203893"/>
            </a:xfrm>
            <a:custGeom>
              <a:avLst/>
              <a:gdLst/>
              <a:ahLst/>
              <a:cxnLst/>
              <a:rect l="0" t="0" r="0" b="0"/>
              <a:pathLst>
                <a:path w="162733" h="203893">
                  <a:moveTo>
                    <a:pt x="23296" y="62068"/>
                  </a:moveTo>
                  <a:lnTo>
                    <a:pt x="23296" y="62068"/>
                  </a:lnTo>
                  <a:lnTo>
                    <a:pt x="23296" y="56601"/>
                  </a:lnTo>
                  <a:lnTo>
                    <a:pt x="2631" y="32951"/>
                  </a:lnTo>
                  <a:lnTo>
                    <a:pt x="0" y="22316"/>
                  </a:lnTo>
                  <a:lnTo>
                    <a:pt x="713" y="14297"/>
                  </a:lnTo>
                  <a:lnTo>
                    <a:pt x="3381" y="8381"/>
                  </a:lnTo>
                  <a:lnTo>
                    <a:pt x="6919" y="3400"/>
                  </a:lnTo>
                  <a:lnTo>
                    <a:pt x="12725" y="715"/>
                  </a:lnTo>
                  <a:lnTo>
                    <a:pt x="16249" y="0"/>
                  </a:lnTo>
                  <a:lnTo>
                    <a:pt x="31321" y="2363"/>
                  </a:lnTo>
                  <a:lnTo>
                    <a:pt x="75432" y="39119"/>
                  </a:lnTo>
                  <a:lnTo>
                    <a:pt x="113322" y="82856"/>
                  </a:lnTo>
                  <a:lnTo>
                    <a:pt x="142207" y="127897"/>
                  </a:lnTo>
                  <a:lnTo>
                    <a:pt x="158471" y="171183"/>
                  </a:lnTo>
                  <a:lnTo>
                    <a:pt x="162732" y="202838"/>
                  </a:lnTo>
                  <a:lnTo>
                    <a:pt x="162112" y="203892"/>
                  </a:lnTo>
                  <a:lnTo>
                    <a:pt x="160996" y="203890"/>
                  </a:lnTo>
                  <a:lnTo>
                    <a:pt x="157874" y="202005"/>
                  </a:lnTo>
                  <a:lnTo>
                    <a:pt x="150296" y="195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69"/>
            <p:cNvSpPr/>
            <p:nvPr>
              <p:custDataLst>
                <p:tags r:id="rId71"/>
              </p:custDataLst>
            </p:nvPr>
          </p:nvSpPr>
          <p:spPr>
            <a:xfrm>
              <a:off x="11659099" y="2648258"/>
              <a:ext cx="126218" cy="152093"/>
            </a:xfrm>
            <a:custGeom>
              <a:avLst/>
              <a:gdLst/>
              <a:ahLst/>
              <a:cxnLst/>
              <a:rect l="0" t="0" r="0" b="0"/>
              <a:pathLst>
                <a:path w="126218" h="152093">
                  <a:moveTo>
                    <a:pt x="113801" y="18742"/>
                  </a:moveTo>
                  <a:lnTo>
                    <a:pt x="113801" y="18742"/>
                  </a:lnTo>
                  <a:lnTo>
                    <a:pt x="113801" y="12000"/>
                  </a:lnTo>
                  <a:lnTo>
                    <a:pt x="114506" y="10014"/>
                  </a:lnTo>
                  <a:lnTo>
                    <a:pt x="115682" y="8690"/>
                  </a:lnTo>
                  <a:lnTo>
                    <a:pt x="117171" y="7807"/>
                  </a:lnTo>
                  <a:lnTo>
                    <a:pt x="118164" y="6513"/>
                  </a:lnTo>
                  <a:lnTo>
                    <a:pt x="119269" y="3194"/>
                  </a:lnTo>
                  <a:lnTo>
                    <a:pt x="120268" y="2027"/>
                  </a:lnTo>
                  <a:lnTo>
                    <a:pt x="125541" y="0"/>
                  </a:lnTo>
                  <a:lnTo>
                    <a:pt x="125860" y="602"/>
                  </a:lnTo>
                  <a:lnTo>
                    <a:pt x="126217" y="3154"/>
                  </a:lnTo>
                  <a:lnTo>
                    <a:pt x="98877" y="46406"/>
                  </a:lnTo>
                  <a:lnTo>
                    <a:pt x="63989" y="85362"/>
                  </a:lnTo>
                  <a:lnTo>
                    <a:pt x="40794" y="100413"/>
                  </a:lnTo>
                  <a:lnTo>
                    <a:pt x="29377" y="104429"/>
                  </a:lnTo>
                  <a:lnTo>
                    <a:pt x="24358" y="104089"/>
                  </a:lnTo>
                  <a:lnTo>
                    <a:pt x="15018" y="99948"/>
                  </a:lnTo>
                  <a:lnTo>
                    <a:pt x="8043" y="93404"/>
                  </a:lnTo>
                  <a:lnTo>
                    <a:pt x="3298" y="85792"/>
                  </a:lnTo>
                  <a:lnTo>
                    <a:pt x="0" y="71960"/>
                  </a:lnTo>
                  <a:lnTo>
                    <a:pt x="539" y="71154"/>
                  </a:lnTo>
                  <a:lnTo>
                    <a:pt x="3020" y="70259"/>
                  </a:lnTo>
                  <a:lnTo>
                    <a:pt x="20501" y="70389"/>
                  </a:lnTo>
                  <a:lnTo>
                    <a:pt x="32116" y="72976"/>
                  </a:lnTo>
                  <a:lnTo>
                    <a:pt x="61186" y="90525"/>
                  </a:lnTo>
                  <a:lnTo>
                    <a:pt x="91140" y="117226"/>
                  </a:lnTo>
                  <a:lnTo>
                    <a:pt x="111348" y="147786"/>
                  </a:lnTo>
                  <a:lnTo>
                    <a:pt x="120151" y="152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70"/>
            <p:cNvSpPr/>
            <p:nvPr>
              <p:custDataLst>
                <p:tags r:id="rId72"/>
              </p:custDataLst>
            </p:nvPr>
          </p:nvSpPr>
          <p:spPr>
            <a:xfrm>
              <a:off x="11246111" y="2736850"/>
              <a:ext cx="133090" cy="6351"/>
            </a:xfrm>
            <a:custGeom>
              <a:avLst/>
              <a:gdLst/>
              <a:ahLst/>
              <a:cxnLst/>
              <a:rect l="0" t="0" r="0" b="0"/>
              <a:pathLst>
                <a:path w="133090" h="635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39837" y="706"/>
                  </a:lnTo>
                  <a:lnTo>
                    <a:pt x="85062" y="5026"/>
                  </a:lnTo>
                  <a:lnTo>
                    <a:pt x="13308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71"/>
            <p:cNvSpPr/>
            <p:nvPr>
              <p:custDataLst>
                <p:tags r:id="rId73"/>
              </p:custDataLst>
            </p:nvPr>
          </p:nvSpPr>
          <p:spPr>
            <a:xfrm>
              <a:off x="11283949" y="2916627"/>
              <a:ext cx="215902" cy="165373"/>
            </a:xfrm>
            <a:custGeom>
              <a:avLst/>
              <a:gdLst/>
              <a:ahLst/>
              <a:cxnLst/>
              <a:rect l="0" t="0" r="0" b="0"/>
              <a:pathLst>
                <a:path w="215902" h="165373">
                  <a:moveTo>
                    <a:pt x="1" y="55173"/>
                  </a:moveTo>
                  <a:lnTo>
                    <a:pt x="1" y="55173"/>
                  </a:lnTo>
                  <a:lnTo>
                    <a:pt x="0" y="48900"/>
                  </a:lnTo>
                  <a:lnTo>
                    <a:pt x="0" y="55588"/>
                  </a:lnTo>
                  <a:lnTo>
                    <a:pt x="2118" y="58271"/>
                  </a:lnTo>
                  <a:lnTo>
                    <a:pt x="15209" y="65420"/>
                  </a:lnTo>
                  <a:lnTo>
                    <a:pt x="26515" y="69840"/>
                  </a:lnTo>
                  <a:lnTo>
                    <a:pt x="36713" y="70393"/>
                  </a:lnTo>
                  <a:lnTo>
                    <a:pt x="61503" y="65000"/>
                  </a:lnTo>
                  <a:lnTo>
                    <a:pt x="67108" y="61724"/>
                  </a:lnTo>
                  <a:lnTo>
                    <a:pt x="75217" y="52440"/>
                  </a:lnTo>
                  <a:lnTo>
                    <a:pt x="83749" y="35313"/>
                  </a:lnTo>
                  <a:lnTo>
                    <a:pt x="84729" y="23063"/>
                  </a:lnTo>
                  <a:lnTo>
                    <a:pt x="82814" y="11974"/>
                  </a:lnTo>
                  <a:lnTo>
                    <a:pt x="79609" y="4694"/>
                  </a:lnTo>
                  <a:lnTo>
                    <a:pt x="77062" y="2470"/>
                  </a:lnTo>
                  <a:lnTo>
                    <a:pt x="70470" y="0"/>
                  </a:lnTo>
                  <a:lnTo>
                    <a:pt x="62834" y="783"/>
                  </a:lnTo>
                  <a:lnTo>
                    <a:pt x="58824" y="1980"/>
                  </a:lnTo>
                  <a:lnTo>
                    <a:pt x="43065" y="13777"/>
                  </a:lnTo>
                  <a:lnTo>
                    <a:pt x="24989" y="37420"/>
                  </a:lnTo>
                  <a:lnTo>
                    <a:pt x="12971" y="66768"/>
                  </a:lnTo>
                  <a:lnTo>
                    <a:pt x="8313" y="94435"/>
                  </a:lnTo>
                  <a:lnTo>
                    <a:pt x="10303" y="120506"/>
                  </a:lnTo>
                  <a:lnTo>
                    <a:pt x="18733" y="142735"/>
                  </a:lnTo>
                  <a:lnTo>
                    <a:pt x="29963" y="152415"/>
                  </a:lnTo>
                  <a:lnTo>
                    <a:pt x="55915" y="161832"/>
                  </a:lnTo>
                  <a:lnTo>
                    <a:pt x="80591" y="165372"/>
                  </a:lnTo>
                  <a:lnTo>
                    <a:pt x="128067" y="163397"/>
                  </a:lnTo>
                  <a:lnTo>
                    <a:pt x="168474" y="158344"/>
                  </a:lnTo>
                  <a:lnTo>
                    <a:pt x="202481" y="150315"/>
                  </a:lnTo>
                  <a:lnTo>
                    <a:pt x="215901" y="144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72"/>
            <p:cNvSpPr/>
            <p:nvPr>
              <p:custDataLst>
                <p:tags r:id="rId74"/>
              </p:custDataLst>
            </p:nvPr>
          </p:nvSpPr>
          <p:spPr>
            <a:xfrm>
              <a:off x="11010900" y="2974779"/>
              <a:ext cx="107951" cy="168472"/>
            </a:xfrm>
            <a:custGeom>
              <a:avLst/>
              <a:gdLst/>
              <a:ahLst/>
              <a:cxnLst/>
              <a:rect l="0" t="0" r="0" b="0"/>
              <a:pathLst>
                <a:path w="107951" h="168472">
                  <a:moveTo>
                    <a:pt x="107950" y="3371"/>
                  </a:moveTo>
                  <a:lnTo>
                    <a:pt x="107950" y="3371"/>
                  </a:lnTo>
                  <a:lnTo>
                    <a:pt x="104580" y="0"/>
                  </a:lnTo>
                  <a:lnTo>
                    <a:pt x="103587" y="418"/>
                  </a:lnTo>
                  <a:lnTo>
                    <a:pt x="82941" y="47692"/>
                  </a:lnTo>
                  <a:lnTo>
                    <a:pt x="57436" y="86732"/>
                  </a:lnTo>
                  <a:lnTo>
                    <a:pt x="21779" y="132464"/>
                  </a:lnTo>
                  <a:lnTo>
                    <a:pt x="7079" y="149649"/>
                  </a:lnTo>
                  <a:lnTo>
                    <a:pt x="0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673"/>
            <p:cNvSpPr/>
            <p:nvPr>
              <p:custDataLst>
                <p:tags r:id="rId75"/>
              </p:custDataLst>
            </p:nvPr>
          </p:nvSpPr>
          <p:spPr>
            <a:xfrm>
              <a:off x="10954681" y="2804692"/>
              <a:ext cx="220197" cy="306809"/>
            </a:xfrm>
            <a:custGeom>
              <a:avLst/>
              <a:gdLst/>
              <a:ahLst/>
              <a:cxnLst/>
              <a:rect l="0" t="0" r="0" b="0"/>
              <a:pathLst>
                <a:path w="220197" h="306809">
                  <a:moveTo>
                    <a:pt x="11769" y="65508"/>
                  </a:moveTo>
                  <a:lnTo>
                    <a:pt x="11769" y="65508"/>
                  </a:lnTo>
                  <a:lnTo>
                    <a:pt x="8399" y="65508"/>
                  </a:lnTo>
                  <a:lnTo>
                    <a:pt x="4862" y="61745"/>
                  </a:lnTo>
                  <a:lnTo>
                    <a:pt x="1643" y="56074"/>
                  </a:lnTo>
                  <a:lnTo>
                    <a:pt x="213" y="51202"/>
                  </a:lnTo>
                  <a:lnTo>
                    <a:pt x="0" y="32892"/>
                  </a:lnTo>
                  <a:lnTo>
                    <a:pt x="7937" y="10639"/>
                  </a:lnTo>
                  <a:lnTo>
                    <a:pt x="15711" y="3963"/>
                  </a:lnTo>
                  <a:lnTo>
                    <a:pt x="20747" y="1194"/>
                  </a:lnTo>
                  <a:lnTo>
                    <a:pt x="33869" y="0"/>
                  </a:lnTo>
                  <a:lnTo>
                    <a:pt x="41318" y="669"/>
                  </a:lnTo>
                  <a:lnTo>
                    <a:pt x="68659" y="15095"/>
                  </a:lnTo>
                  <a:lnTo>
                    <a:pt x="100774" y="61168"/>
                  </a:lnTo>
                  <a:lnTo>
                    <a:pt x="128766" y="108280"/>
                  </a:lnTo>
                  <a:lnTo>
                    <a:pt x="146553" y="143785"/>
                  </a:lnTo>
                  <a:lnTo>
                    <a:pt x="163864" y="180731"/>
                  </a:lnTo>
                  <a:lnTo>
                    <a:pt x="179556" y="216202"/>
                  </a:lnTo>
                  <a:lnTo>
                    <a:pt x="196323" y="258559"/>
                  </a:lnTo>
                  <a:lnTo>
                    <a:pt x="213852" y="300772"/>
                  </a:lnTo>
                  <a:lnTo>
                    <a:pt x="215636" y="302784"/>
                  </a:lnTo>
                  <a:lnTo>
                    <a:pt x="220196" y="306013"/>
                  </a:lnTo>
                  <a:lnTo>
                    <a:pt x="219865" y="306278"/>
                  </a:lnTo>
                  <a:lnTo>
                    <a:pt x="214969" y="306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674"/>
            <p:cNvSpPr/>
            <p:nvPr>
              <p:custDataLst>
                <p:tags r:id="rId76"/>
              </p:custDataLst>
            </p:nvPr>
          </p:nvSpPr>
          <p:spPr>
            <a:xfrm>
              <a:off x="10582173" y="3041650"/>
              <a:ext cx="238228" cy="18614"/>
            </a:xfrm>
            <a:custGeom>
              <a:avLst/>
              <a:gdLst/>
              <a:ahLst/>
              <a:cxnLst/>
              <a:rect l="0" t="0" r="0" b="0"/>
              <a:pathLst>
                <a:path w="238228" h="18614">
                  <a:moveTo>
                    <a:pt x="41377" y="0"/>
                  </a:moveTo>
                  <a:lnTo>
                    <a:pt x="41377" y="0"/>
                  </a:lnTo>
                  <a:lnTo>
                    <a:pt x="0" y="11555"/>
                  </a:lnTo>
                  <a:lnTo>
                    <a:pt x="386" y="12643"/>
                  </a:lnTo>
                  <a:lnTo>
                    <a:pt x="4579" y="15732"/>
                  </a:lnTo>
                  <a:lnTo>
                    <a:pt x="47263" y="18613"/>
                  </a:lnTo>
                  <a:lnTo>
                    <a:pt x="76449" y="18150"/>
                  </a:lnTo>
                  <a:lnTo>
                    <a:pt x="115290" y="15592"/>
                  </a:lnTo>
                  <a:lnTo>
                    <a:pt x="152779" y="13986"/>
                  </a:lnTo>
                  <a:lnTo>
                    <a:pt x="199974" y="11200"/>
                  </a:lnTo>
                  <a:lnTo>
                    <a:pt x="23822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675"/>
            <p:cNvSpPr/>
            <p:nvPr>
              <p:custDataLst>
                <p:tags r:id="rId77"/>
              </p:custDataLst>
            </p:nvPr>
          </p:nvSpPr>
          <p:spPr>
            <a:xfrm>
              <a:off x="10591800" y="2940442"/>
              <a:ext cx="152401" cy="12309"/>
            </a:xfrm>
            <a:custGeom>
              <a:avLst/>
              <a:gdLst/>
              <a:ahLst/>
              <a:cxnLst/>
              <a:rect l="0" t="0" r="0" b="0"/>
              <a:pathLst>
                <a:path w="152401" h="12309">
                  <a:moveTo>
                    <a:pt x="0" y="5958"/>
                  </a:moveTo>
                  <a:lnTo>
                    <a:pt x="0" y="5958"/>
                  </a:lnTo>
                  <a:lnTo>
                    <a:pt x="16618" y="1594"/>
                  </a:lnTo>
                  <a:lnTo>
                    <a:pt x="56173" y="0"/>
                  </a:lnTo>
                  <a:lnTo>
                    <a:pt x="94960" y="1606"/>
                  </a:lnTo>
                  <a:lnTo>
                    <a:pt x="141387" y="9749"/>
                  </a:lnTo>
                  <a:lnTo>
                    <a:pt x="152400" y="12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676"/>
            <p:cNvSpPr/>
            <p:nvPr>
              <p:custDataLst>
                <p:tags r:id="rId78"/>
              </p:custDataLst>
            </p:nvPr>
          </p:nvSpPr>
          <p:spPr>
            <a:xfrm>
              <a:off x="10407650" y="2762250"/>
              <a:ext cx="83511" cy="336551"/>
            </a:xfrm>
            <a:custGeom>
              <a:avLst/>
              <a:gdLst/>
              <a:ahLst/>
              <a:cxnLst/>
              <a:rect l="0" t="0" r="0" b="0"/>
              <a:pathLst>
                <a:path w="83511" h="336551">
                  <a:moveTo>
                    <a:pt x="25400" y="0"/>
                  </a:moveTo>
                  <a:lnTo>
                    <a:pt x="25400" y="0"/>
                  </a:lnTo>
                  <a:lnTo>
                    <a:pt x="28771" y="3371"/>
                  </a:lnTo>
                  <a:lnTo>
                    <a:pt x="47068" y="41442"/>
                  </a:lnTo>
                  <a:lnTo>
                    <a:pt x="64276" y="76093"/>
                  </a:lnTo>
                  <a:lnTo>
                    <a:pt x="76038" y="121010"/>
                  </a:lnTo>
                  <a:lnTo>
                    <a:pt x="81538" y="155382"/>
                  </a:lnTo>
                  <a:lnTo>
                    <a:pt x="83510" y="192531"/>
                  </a:lnTo>
                  <a:lnTo>
                    <a:pt x="77333" y="232560"/>
                  </a:lnTo>
                  <a:lnTo>
                    <a:pt x="63769" y="268225"/>
                  </a:lnTo>
                  <a:lnTo>
                    <a:pt x="45275" y="297717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677"/>
            <p:cNvSpPr/>
            <p:nvPr>
              <p:custDataLst>
                <p:tags r:id="rId79"/>
              </p:custDataLst>
            </p:nvPr>
          </p:nvSpPr>
          <p:spPr>
            <a:xfrm>
              <a:off x="10106227" y="2838564"/>
              <a:ext cx="212524" cy="198945"/>
            </a:xfrm>
            <a:custGeom>
              <a:avLst/>
              <a:gdLst/>
              <a:ahLst/>
              <a:cxnLst/>
              <a:rect l="0" t="0" r="0" b="0"/>
              <a:pathLst>
                <a:path w="212524" h="198945">
                  <a:moveTo>
                    <a:pt x="149023" y="25286"/>
                  </a:moveTo>
                  <a:lnTo>
                    <a:pt x="149023" y="25286"/>
                  </a:lnTo>
                  <a:lnTo>
                    <a:pt x="157861" y="10980"/>
                  </a:lnTo>
                  <a:lnTo>
                    <a:pt x="163949" y="4271"/>
                  </a:lnTo>
                  <a:lnTo>
                    <a:pt x="168121" y="1835"/>
                  </a:lnTo>
                  <a:lnTo>
                    <a:pt x="173178" y="271"/>
                  </a:lnTo>
                  <a:lnTo>
                    <a:pt x="172887" y="143"/>
                  </a:lnTo>
                  <a:lnTo>
                    <a:pt x="170683" y="0"/>
                  </a:lnTo>
                  <a:lnTo>
                    <a:pt x="169813" y="2079"/>
                  </a:lnTo>
                  <a:lnTo>
                    <a:pt x="158087" y="42525"/>
                  </a:lnTo>
                  <a:lnTo>
                    <a:pt x="142373" y="84796"/>
                  </a:lnTo>
                  <a:lnTo>
                    <a:pt x="131956" y="107474"/>
                  </a:lnTo>
                  <a:lnTo>
                    <a:pt x="86507" y="153798"/>
                  </a:lnTo>
                  <a:lnTo>
                    <a:pt x="69733" y="163541"/>
                  </a:lnTo>
                  <a:lnTo>
                    <a:pt x="55927" y="167166"/>
                  </a:lnTo>
                  <a:lnTo>
                    <a:pt x="45088" y="166425"/>
                  </a:lnTo>
                  <a:lnTo>
                    <a:pt x="35568" y="159981"/>
                  </a:lnTo>
                  <a:lnTo>
                    <a:pt x="7056" y="132577"/>
                  </a:lnTo>
                  <a:lnTo>
                    <a:pt x="0" y="104770"/>
                  </a:lnTo>
                  <a:lnTo>
                    <a:pt x="286" y="100148"/>
                  </a:lnTo>
                  <a:lnTo>
                    <a:pt x="4365" y="91249"/>
                  </a:lnTo>
                  <a:lnTo>
                    <a:pt x="12763" y="84471"/>
                  </a:lnTo>
                  <a:lnTo>
                    <a:pt x="17967" y="81676"/>
                  </a:lnTo>
                  <a:lnTo>
                    <a:pt x="33155" y="80452"/>
                  </a:lnTo>
                  <a:lnTo>
                    <a:pt x="75022" y="85415"/>
                  </a:lnTo>
                  <a:lnTo>
                    <a:pt x="108203" y="101271"/>
                  </a:lnTo>
                  <a:lnTo>
                    <a:pt x="140376" y="123843"/>
                  </a:lnTo>
                  <a:lnTo>
                    <a:pt x="154117" y="141997"/>
                  </a:lnTo>
                  <a:lnTo>
                    <a:pt x="169581" y="168287"/>
                  </a:lnTo>
                  <a:lnTo>
                    <a:pt x="185689" y="185720"/>
                  </a:lnTo>
                  <a:lnTo>
                    <a:pt x="200402" y="197931"/>
                  </a:lnTo>
                  <a:lnTo>
                    <a:pt x="203031" y="198944"/>
                  </a:lnTo>
                  <a:lnTo>
                    <a:pt x="205490" y="198913"/>
                  </a:lnTo>
                  <a:lnTo>
                    <a:pt x="212523" y="196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678"/>
            <p:cNvSpPr/>
            <p:nvPr>
              <p:custDataLst>
                <p:tags r:id="rId80"/>
              </p:custDataLst>
            </p:nvPr>
          </p:nvSpPr>
          <p:spPr>
            <a:xfrm>
              <a:off x="9947982" y="2762403"/>
              <a:ext cx="78669" cy="331791"/>
            </a:xfrm>
            <a:custGeom>
              <a:avLst/>
              <a:gdLst/>
              <a:ahLst/>
              <a:cxnLst/>
              <a:rect l="0" t="0" r="0" b="0"/>
              <a:pathLst>
                <a:path w="78669" h="331791">
                  <a:moveTo>
                    <a:pt x="72318" y="31597"/>
                  </a:moveTo>
                  <a:lnTo>
                    <a:pt x="72318" y="31597"/>
                  </a:lnTo>
                  <a:lnTo>
                    <a:pt x="72318" y="5736"/>
                  </a:lnTo>
                  <a:lnTo>
                    <a:pt x="71612" y="3773"/>
                  </a:lnTo>
                  <a:lnTo>
                    <a:pt x="70437" y="2464"/>
                  </a:lnTo>
                  <a:lnTo>
                    <a:pt x="67249" y="1010"/>
                  </a:lnTo>
                  <a:lnTo>
                    <a:pt x="57391" y="0"/>
                  </a:lnTo>
                  <a:lnTo>
                    <a:pt x="51338" y="3678"/>
                  </a:lnTo>
                  <a:lnTo>
                    <a:pt x="43237" y="12133"/>
                  </a:lnTo>
                  <a:lnTo>
                    <a:pt x="18910" y="51950"/>
                  </a:lnTo>
                  <a:lnTo>
                    <a:pt x="6248" y="82976"/>
                  </a:lnTo>
                  <a:lnTo>
                    <a:pt x="620" y="120284"/>
                  </a:lnTo>
                  <a:lnTo>
                    <a:pt x="0" y="160384"/>
                  </a:lnTo>
                  <a:lnTo>
                    <a:pt x="2783" y="201019"/>
                  </a:lnTo>
                  <a:lnTo>
                    <a:pt x="8722" y="240246"/>
                  </a:lnTo>
                  <a:lnTo>
                    <a:pt x="23371" y="284546"/>
                  </a:lnTo>
                  <a:lnTo>
                    <a:pt x="45873" y="323228"/>
                  </a:lnTo>
                  <a:lnTo>
                    <a:pt x="53039" y="330544"/>
                  </a:lnTo>
                  <a:lnTo>
                    <a:pt x="57349" y="331790"/>
                  </a:lnTo>
                  <a:lnTo>
                    <a:pt x="78668" y="330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679"/>
            <p:cNvSpPr/>
            <p:nvPr>
              <p:custDataLst>
                <p:tags r:id="rId81"/>
              </p:custDataLst>
            </p:nvPr>
          </p:nvSpPr>
          <p:spPr>
            <a:xfrm>
              <a:off x="9734550" y="3037992"/>
              <a:ext cx="114301" cy="194159"/>
            </a:xfrm>
            <a:custGeom>
              <a:avLst/>
              <a:gdLst/>
              <a:ahLst/>
              <a:cxnLst/>
              <a:rect l="0" t="0" r="0" b="0"/>
              <a:pathLst>
                <a:path w="114301" h="194159">
                  <a:moveTo>
                    <a:pt x="114300" y="3658"/>
                  </a:moveTo>
                  <a:lnTo>
                    <a:pt x="114300" y="3658"/>
                  </a:lnTo>
                  <a:lnTo>
                    <a:pt x="110929" y="287"/>
                  </a:lnTo>
                  <a:lnTo>
                    <a:pt x="108524" y="0"/>
                  </a:lnTo>
                  <a:lnTo>
                    <a:pt x="102090" y="1562"/>
                  </a:lnTo>
                  <a:lnTo>
                    <a:pt x="87163" y="9779"/>
                  </a:lnTo>
                  <a:lnTo>
                    <a:pt x="77310" y="22842"/>
                  </a:lnTo>
                  <a:lnTo>
                    <a:pt x="56115" y="66714"/>
                  </a:lnTo>
                  <a:lnTo>
                    <a:pt x="37793" y="108497"/>
                  </a:lnTo>
                  <a:lnTo>
                    <a:pt x="22330" y="148786"/>
                  </a:lnTo>
                  <a:lnTo>
                    <a:pt x="0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680"/>
            <p:cNvSpPr/>
            <p:nvPr>
              <p:custDataLst>
                <p:tags r:id="rId82"/>
              </p:custDataLst>
            </p:nvPr>
          </p:nvSpPr>
          <p:spPr>
            <a:xfrm>
              <a:off x="9715500" y="3048883"/>
              <a:ext cx="128386" cy="132468"/>
            </a:xfrm>
            <a:custGeom>
              <a:avLst/>
              <a:gdLst/>
              <a:ahLst/>
              <a:cxnLst/>
              <a:rect l="0" t="0" r="0" b="0"/>
              <a:pathLst>
                <a:path w="128386" h="132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9345" y="44574"/>
                  </a:lnTo>
                  <a:lnTo>
                    <a:pt x="85581" y="87871"/>
                  </a:lnTo>
                  <a:lnTo>
                    <a:pt x="122946" y="126252"/>
                  </a:lnTo>
                  <a:lnTo>
                    <a:pt x="128020" y="129705"/>
                  </a:lnTo>
                  <a:lnTo>
                    <a:pt x="128385" y="130626"/>
                  </a:lnTo>
                  <a:lnTo>
                    <a:pt x="12700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681"/>
            <p:cNvSpPr/>
            <p:nvPr>
              <p:custDataLst>
                <p:tags r:id="rId83"/>
              </p:custDataLst>
            </p:nvPr>
          </p:nvSpPr>
          <p:spPr>
            <a:xfrm>
              <a:off x="9530958" y="2927350"/>
              <a:ext cx="254393" cy="31751"/>
            </a:xfrm>
            <a:custGeom>
              <a:avLst/>
              <a:gdLst/>
              <a:ahLst/>
              <a:cxnLst/>
              <a:rect l="0" t="0" r="0" b="0"/>
              <a:pathLst>
                <a:path w="254393" h="31751">
                  <a:moveTo>
                    <a:pt x="6742" y="31750"/>
                  </a:moveTo>
                  <a:lnTo>
                    <a:pt x="6742" y="31750"/>
                  </a:lnTo>
                  <a:lnTo>
                    <a:pt x="0" y="31750"/>
                  </a:lnTo>
                  <a:lnTo>
                    <a:pt x="131" y="31044"/>
                  </a:lnTo>
                  <a:lnTo>
                    <a:pt x="14661" y="25975"/>
                  </a:lnTo>
                  <a:lnTo>
                    <a:pt x="55889" y="17260"/>
                  </a:lnTo>
                  <a:lnTo>
                    <a:pt x="100718" y="14051"/>
                  </a:lnTo>
                  <a:lnTo>
                    <a:pt x="132940" y="13301"/>
                  </a:lnTo>
                  <a:lnTo>
                    <a:pt x="179444" y="9507"/>
                  </a:lnTo>
                  <a:lnTo>
                    <a:pt x="219831" y="6268"/>
                  </a:lnTo>
                  <a:lnTo>
                    <a:pt x="2543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682"/>
            <p:cNvSpPr/>
            <p:nvPr>
              <p:custDataLst>
                <p:tags r:id="rId84"/>
              </p:custDataLst>
            </p:nvPr>
          </p:nvSpPr>
          <p:spPr>
            <a:xfrm>
              <a:off x="9632950" y="2699405"/>
              <a:ext cx="69589" cy="389551"/>
            </a:xfrm>
            <a:custGeom>
              <a:avLst/>
              <a:gdLst/>
              <a:ahLst/>
              <a:cxnLst/>
              <a:rect l="0" t="0" r="0" b="0"/>
              <a:pathLst>
                <a:path w="69589" h="389551">
                  <a:moveTo>
                    <a:pt x="63500" y="43795"/>
                  </a:moveTo>
                  <a:lnTo>
                    <a:pt x="63500" y="43795"/>
                  </a:lnTo>
                  <a:lnTo>
                    <a:pt x="63500" y="40424"/>
                  </a:lnTo>
                  <a:lnTo>
                    <a:pt x="65381" y="36887"/>
                  </a:lnTo>
                  <a:lnTo>
                    <a:pt x="66870" y="34957"/>
                  </a:lnTo>
                  <a:lnTo>
                    <a:pt x="68525" y="29048"/>
                  </a:lnTo>
                  <a:lnTo>
                    <a:pt x="69588" y="17128"/>
                  </a:lnTo>
                  <a:lnTo>
                    <a:pt x="65971" y="10541"/>
                  </a:lnTo>
                  <a:lnTo>
                    <a:pt x="63030" y="6809"/>
                  </a:lnTo>
                  <a:lnTo>
                    <a:pt x="56000" y="2662"/>
                  </a:lnTo>
                  <a:lnTo>
                    <a:pt x="39990" y="0"/>
                  </a:lnTo>
                  <a:lnTo>
                    <a:pt x="31649" y="3399"/>
                  </a:lnTo>
                  <a:lnTo>
                    <a:pt x="27449" y="6281"/>
                  </a:lnTo>
                  <a:lnTo>
                    <a:pt x="20902" y="15128"/>
                  </a:lnTo>
                  <a:lnTo>
                    <a:pt x="13249" y="35771"/>
                  </a:lnTo>
                  <a:lnTo>
                    <a:pt x="7713" y="81094"/>
                  </a:lnTo>
                  <a:lnTo>
                    <a:pt x="8837" y="114465"/>
                  </a:lnTo>
                  <a:lnTo>
                    <a:pt x="10278" y="153520"/>
                  </a:lnTo>
                  <a:lnTo>
                    <a:pt x="8566" y="196749"/>
                  </a:lnTo>
                  <a:lnTo>
                    <a:pt x="11098" y="238069"/>
                  </a:lnTo>
                  <a:lnTo>
                    <a:pt x="15515" y="276189"/>
                  </a:lnTo>
                  <a:lnTo>
                    <a:pt x="17479" y="309594"/>
                  </a:lnTo>
                  <a:lnTo>
                    <a:pt x="18584" y="352797"/>
                  </a:lnTo>
                  <a:lnTo>
                    <a:pt x="15540" y="378924"/>
                  </a:lnTo>
                  <a:lnTo>
                    <a:pt x="12081" y="386769"/>
                  </a:lnTo>
                  <a:lnTo>
                    <a:pt x="10171" y="388861"/>
                  </a:lnTo>
                  <a:lnTo>
                    <a:pt x="8191" y="389550"/>
                  </a:lnTo>
                  <a:lnTo>
                    <a:pt x="6166" y="389304"/>
                  </a:lnTo>
                  <a:lnTo>
                    <a:pt x="0" y="386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131"/>
          <p:cNvGrpSpPr/>
          <p:nvPr/>
        </p:nvGrpSpPr>
        <p:grpSpPr>
          <a:xfrm>
            <a:off x="9613900" y="3706287"/>
            <a:ext cx="2282895" cy="529164"/>
            <a:chOff x="9613900" y="3706287"/>
            <a:chExt cx="2282895" cy="529164"/>
          </a:xfrm>
        </p:grpSpPr>
        <p:sp>
          <p:nvSpPr>
            <p:cNvPr id="224" name="SMARTInkShape-683"/>
            <p:cNvSpPr/>
            <p:nvPr>
              <p:custDataLst>
                <p:tags r:id="rId53"/>
              </p:custDataLst>
            </p:nvPr>
          </p:nvSpPr>
          <p:spPr>
            <a:xfrm>
              <a:off x="9613900" y="3706287"/>
              <a:ext cx="138717" cy="423655"/>
            </a:xfrm>
            <a:custGeom>
              <a:avLst/>
              <a:gdLst/>
              <a:ahLst/>
              <a:cxnLst/>
              <a:rect l="0" t="0" r="0" b="0"/>
              <a:pathLst>
                <a:path w="138717" h="423655">
                  <a:moveTo>
                    <a:pt x="38100" y="186263"/>
                  </a:moveTo>
                  <a:lnTo>
                    <a:pt x="38100" y="186263"/>
                  </a:lnTo>
                  <a:lnTo>
                    <a:pt x="25923" y="180175"/>
                  </a:lnTo>
                  <a:lnTo>
                    <a:pt x="25555" y="176619"/>
                  </a:lnTo>
                  <a:lnTo>
                    <a:pt x="26208" y="175600"/>
                  </a:lnTo>
                  <a:lnTo>
                    <a:pt x="27350" y="174921"/>
                  </a:lnTo>
                  <a:lnTo>
                    <a:pt x="28816" y="174468"/>
                  </a:lnTo>
                  <a:lnTo>
                    <a:pt x="29795" y="173461"/>
                  </a:lnTo>
                  <a:lnTo>
                    <a:pt x="31493" y="168175"/>
                  </a:lnTo>
                  <a:lnTo>
                    <a:pt x="31674" y="164127"/>
                  </a:lnTo>
                  <a:lnTo>
                    <a:pt x="30993" y="163039"/>
                  </a:lnTo>
                  <a:lnTo>
                    <a:pt x="29835" y="162313"/>
                  </a:lnTo>
                  <a:lnTo>
                    <a:pt x="28356" y="161830"/>
                  </a:lnTo>
                  <a:lnTo>
                    <a:pt x="27371" y="162213"/>
                  </a:lnTo>
                  <a:lnTo>
                    <a:pt x="26714" y="163174"/>
                  </a:lnTo>
                  <a:lnTo>
                    <a:pt x="26277" y="164521"/>
                  </a:lnTo>
                  <a:lnTo>
                    <a:pt x="22289" y="169786"/>
                  </a:lnTo>
                  <a:lnTo>
                    <a:pt x="20010" y="206153"/>
                  </a:lnTo>
                  <a:lnTo>
                    <a:pt x="19334" y="251501"/>
                  </a:lnTo>
                  <a:lnTo>
                    <a:pt x="19134" y="296217"/>
                  </a:lnTo>
                  <a:lnTo>
                    <a:pt x="20969" y="327795"/>
                  </a:lnTo>
                  <a:lnTo>
                    <a:pt x="24086" y="371661"/>
                  </a:lnTo>
                  <a:lnTo>
                    <a:pt x="25227" y="416752"/>
                  </a:lnTo>
                  <a:lnTo>
                    <a:pt x="25349" y="423654"/>
                  </a:lnTo>
                  <a:lnTo>
                    <a:pt x="25377" y="422768"/>
                  </a:lnTo>
                  <a:lnTo>
                    <a:pt x="19621" y="391233"/>
                  </a:lnTo>
                  <a:lnTo>
                    <a:pt x="13188" y="353561"/>
                  </a:lnTo>
                  <a:lnTo>
                    <a:pt x="10203" y="328839"/>
                  </a:lnTo>
                  <a:lnTo>
                    <a:pt x="7507" y="301070"/>
                  </a:lnTo>
                  <a:lnTo>
                    <a:pt x="5005" y="271267"/>
                  </a:lnTo>
                  <a:lnTo>
                    <a:pt x="4042" y="242227"/>
                  </a:lnTo>
                  <a:lnTo>
                    <a:pt x="4106" y="213695"/>
                  </a:lnTo>
                  <a:lnTo>
                    <a:pt x="4854" y="185501"/>
                  </a:lnTo>
                  <a:lnTo>
                    <a:pt x="7566" y="139122"/>
                  </a:lnTo>
                  <a:lnTo>
                    <a:pt x="12534" y="100400"/>
                  </a:lnTo>
                  <a:lnTo>
                    <a:pt x="26526" y="52951"/>
                  </a:lnTo>
                  <a:lnTo>
                    <a:pt x="46136" y="12442"/>
                  </a:lnTo>
                  <a:lnTo>
                    <a:pt x="51924" y="4766"/>
                  </a:lnTo>
                  <a:lnTo>
                    <a:pt x="58605" y="1059"/>
                  </a:lnTo>
                  <a:lnTo>
                    <a:pt x="65881" y="0"/>
                  </a:lnTo>
                  <a:lnTo>
                    <a:pt x="73554" y="704"/>
                  </a:lnTo>
                  <a:lnTo>
                    <a:pt x="91487" y="10894"/>
                  </a:lnTo>
                  <a:lnTo>
                    <a:pt x="109806" y="28593"/>
                  </a:lnTo>
                  <a:lnTo>
                    <a:pt x="130607" y="65619"/>
                  </a:lnTo>
                  <a:lnTo>
                    <a:pt x="138716" y="91016"/>
                  </a:lnTo>
                  <a:lnTo>
                    <a:pt x="137146" y="114532"/>
                  </a:lnTo>
                  <a:lnTo>
                    <a:pt x="127981" y="136039"/>
                  </a:lnTo>
                  <a:lnTo>
                    <a:pt x="112148" y="155004"/>
                  </a:lnTo>
                  <a:lnTo>
                    <a:pt x="76660" y="174806"/>
                  </a:lnTo>
                  <a:lnTo>
                    <a:pt x="38236" y="182868"/>
                  </a:lnTo>
                  <a:lnTo>
                    <a:pt x="20286" y="188517"/>
                  </a:lnTo>
                  <a:lnTo>
                    <a:pt x="0" y="198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684"/>
            <p:cNvSpPr/>
            <p:nvPr>
              <p:custDataLst>
                <p:tags r:id="rId54"/>
              </p:custDataLst>
            </p:nvPr>
          </p:nvSpPr>
          <p:spPr>
            <a:xfrm>
              <a:off x="9678543" y="3924300"/>
              <a:ext cx="144908" cy="156321"/>
            </a:xfrm>
            <a:custGeom>
              <a:avLst/>
              <a:gdLst/>
              <a:ahLst/>
              <a:cxnLst/>
              <a:rect l="0" t="0" r="0" b="0"/>
              <a:pathLst>
                <a:path w="144908" h="156321">
                  <a:moveTo>
                    <a:pt x="11557" y="88900"/>
                  </a:moveTo>
                  <a:lnTo>
                    <a:pt x="11557" y="88900"/>
                  </a:lnTo>
                  <a:lnTo>
                    <a:pt x="0" y="56329"/>
                  </a:lnTo>
                  <a:lnTo>
                    <a:pt x="324" y="53780"/>
                  </a:lnTo>
                  <a:lnTo>
                    <a:pt x="2566" y="49067"/>
                  </a:lnTo>
                  <a:lnTo>
                    <a:pt x="5564" y="48233"/>
                  </a:lnTo>
                  <a:lnTo>
                    <a:pt x="14537" y="49189"/>
                  </a:lnTo>
                  <a:lnTo>
                    <a:pt x="34861" y="60435"/>
                  </a:lnTo>
                  <a:lnTo>
                    <a:pt x="58756" y="80544"/>
                  </a:lnTo>
                  <a:lnTo>
                    <a:pt x="76969" y="107747"/>
                  </a:lnTo>
                  <a:lnTo>
                    <a:pt x="87931" y="134780"/>
                  </a:lnTo>
                  <a:lnTo>
                    <a:pt x="89480" y="146450"/>
                  </a:lnTo>
                  <a:lnTo>
                    <a:pt x="88906" y="150550"/>
                  </a:lnTo>
                  <a:lnTo>
                    <a:pt x="87817" y="153283"/>
                  </a:lnTo>
                  <a:lnTo>
                    <a:pt x="86387" y="155106"/>
                  </a:lnTo>
                  <a:lnTo>
                    <a:pt x="84726" y="156320"/>
                  </a:lnTo>
                  <a:lnTo>
                    <a:pt x="77238" y="150144"/>
                  </a:lnTo>
                  <a:lnTo>
                    <a:pt x="72277" y="144546"/>
                  </a:lnTo>
                  <a:lnTo>
                    <a:pt x="61925" y="109699"/>
                  </a:lnTo>
                  <a:lnTo>
                    <a:pt x="64502" y="63626"/>
                  </a:lnTo>
                  <a:lnTo>
                    <a:pt x="74364" y="38391"/>
                  </a:lnTo>
                  <a:lnTo>
                    <a:pt x="88155" y="19179"/>
                  </a:lnTo>
                  <a:lnTo>
                    <a:pt x="103691" y="5937"/>
                  </a:lnTo>
                  <a:lnTo>
                    <a:pt x="120004" y="992"/>
                  </a:lnTo>
                  <a:lnTo>
                    <a:pt x="144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685"/>
            <p:cNvSpPr/>
            <p:nvPr>
              <p:custDataLst>
                <p:tags r:id="rId55"/>
              </p:custDataLst>
            </p:nvPr>
          </p:nvSpPr>
          <p:spPr>
            <a:xfrm>
              <a:off x="9891823" y="3811300"/>
              <a:ext cx="134828" cy="290801"/>
            </a:xfrm>
            <a:custGeom>
              <a:avLst/>
              <a:gdLst/>
              <a:ahLst/>
              <a:cxnLst/>
              <a:rect l="0" t="0" r="0" b="0"/>
              <a:pathLst>
                <a:path w="134828" h="290801">
                  <a:moveTo>
                    <a:pt x="134827" y="24100"/>
                  </a:moveTo>
                  <a:lnTo>
                    <a:pt x="134827" y="24100"/>
                  </a:lnTo>
                  <a:lnTo>
                    <a:pt x="125989" y="9795"/>
                  </a:lnTo>
                  <a:lnTo>
                    <a:pt x="113158" y="3085"/>
                  </a:lnTo>
                  <a:lnTo>
                    <a:pt x="89210" y="0"/>
                  </a:lnTo>
                  <a:lnTo>
                    <a:pt x="69867" y="4922"/>
                  </a:lnTo>
                  <a:lnTo>
                    <a:pt x="59770" y="9198"/>
                  </a:lnTo>
                  <a:lnTo>
                    <a:pt x="28705" y="38813"/>
                  </a:lnTo>
                  <a:lnTo>
                    <a:pt x="11462" y="70620"/>
                  </a:lnTo>
                  <a:lnTo>
                    <a:pt x="269" y="108982"/>
                  </a:lnTo>
                  <a:lnTo>
                    <a:pt x="0" y="151901"/>
                  </a:lnTo>
                  <a:lnTo>
                    <a:pt x="10228" y="193084"/>
                  </a:lnTo>
                  <a:lnTo>
                    <a:pt x="27944" y="229732"/>
                  </a:lnTo>
                  <a:lnTo>
                    <a:pt x="52282" y="257778"/>
                  </a:lnTo>
                  <a:lnTo>
                    <a:pt x="109427" y="29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686"/>
            <p:cNvSpPr/>
            <p:nvPr>
              <p:custDataLst>
                <p:tags r:id="rId56"/>
              </p:custDataLst>
            </p:nvPr>
          </p:nvSpPr>
          <p:spPr>
            <a:xfrm>
              <a:off x="10077427" y="3800269"/>
              <a:ext cx="152424" cy="279195"/>
            </a:xfrm>
            <a:custGeom>
              <a:avLst/>
              <a:gdLst/>
              <a:ahLst/>
              <a:cxnLst/>
              <a:rect l="0" t="0" r="0" b="0"/>
              <a:pathLst>
                <a:path w="152424" h="279195">
                  <a:moveTo>
                    <a:pt x="152423" y="22431"/>
                  </a:moveTo>
                  <a:lnTo>
                    <a:pt x="152423" y="22431"/>
                  </a:lnTo>
                  <a:lnTo>
                    <a:pt x="138608" y="10497"/>
                  </a:lnTo>
                  <a:lnTo>
                    <a:pt x="130760" y="6544"/>
                  </a:lnTo>
                  <a:lnTo>
                    <a:pt x="94968" y="0"/>
                  </a:lnTo>
                  <a:lnTo>
                    <a:pt x="67117" y="3477"/>
                  </a:lnTo>
                  <a:lnTo>
                    <a:pt x="42088" y="13130"/>
                  </a:lnTo>
                  <a:lnTo>
                    <a:pt x="30243" y="20884"/>
                  </a:lnTo>
                  <a:lnTo>
                    <a:pt x="24038" y="29034"/>
                  </a:lnTo>
                  <a:lnTo>
                    <a:pt x="22383" y="33183"/>
                  </a:lnTo>
                  <a:lnTo>
                    <a:pt x="21985" y="36655"/>
                  </a:lnTo>
                  <a:lnTo>
                    <a:pt x="23425" y="42393"/>
                  </a:lnTo>
                  <a:lnTo>
                    <a:pt x="38314" y="56333"/>
                  </a:lnTo>
                  <a:lnTo>
                    <a:pt x="67220" y="76347"/>
                  </a:lnTo>
                  <a:lnTo>
                    <a:pt x="78335" y="90374"/>
                  </a:lnTo>
                  <a:lnTo>
                    <a:pt x="84218" y="106015"/>
                  </a:lnTo>
                  <a:lnTo>
                    <a:pt x="85786" y="114136"/>
                  </a:lnTo>
                  <a:lnTo>
                    <a:pt x="83765" y="128806"/>
                  </a:lnTo>
                  <a:lnTo>
                    <a:pt x="81251" y="135681"/>
                  </a:lnTo>
                  <a:lnTo>
                    <a:pt x="64229" y="155470"/>
                  </a:lnTo>
                  <a:lnTo>
                    <a:pt x="41311" y="167997"/>
                  </a:lnTo>
                  <a:lnTo>
                    <a:pt x="33898" y="168864"/>
                  </a:lnTo>
                  <a:lnTo>
                    <a:pt x="14059" y="164047"/>
                  </a:lnTo>
                  <a:lnTo>
                    <a:pt x="1046" y="158544"/>
                  </a:lnTo>
                  <a:lnTo>
                    <a:pt x="0" y="157623"/>
                  </a:lnTo>
                  <a:lnTo>
                    <a:pt x="7" y="157009"/>
                  </a:lnTo>
                  <a:lnTo>
                    <a:pt x="6760" y="159516"/>
                  </a:lnTo>
                  <a:lnTo>
                    <a:pt x="21684" y="176823"/>
                  </a:lnTo>
                  <a:lnTo>
                    <a:pt x="29875" y="188416"/>
                  </a:lnTo>
                  <a:lnTo>
                    <a:pt x="34458" y="202506"/>
                  </a:lnTo>
                  <a:lnTo>
                    <a:pt x="37398" y="231176"/>
                  </a:lnTo>
                  <a:lnTo>
                    <a:pt x="32015" y="273529"/>
                  </a:lnTo>
                  <a:lnTo>
                    <a:pt x="33345" y="275202"/>
                  </a:lnTo>
                  <a:lnTo>
                    <a:pt x="38587" y="278942"/>
                  </a:lnTo>
                  <a:lnTo>
                    <a:pt x="49383" y="279194"/>
                  </a:lnTo>
                  <a:lnTo>
                    <a:pt x="93358" y="268066"/>
                  </a:lnTo>
                  <a:lnTo>
                    <a:pt x="107973" y="263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687"/>
            <p:cNvSpPr/>
            <p:nvPr>
              <p:custDataLst>
                <p:tags r:id="rId57"/>
              </p:custDataLst>
            </p:nvPr>
          </p:nvSpPr>
          <p:spPr>
            <a:xfrm>
              <a:off x="10307815" y="3873500"/>
              <a:ext cx="158482" cy="171991"/>
            </a:xfrm>
            <a:custGeom>
              <a:avLst/>
              <a:gdLst/>
              <a:ahLst/>
              <a:cxnLst/>
              <a:rect l="0" t="0" r="0" b="0"/>
              <a:pathLst>
                <a:path w="158482" h="17199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41612" y="37350"/>
                  </a:lnTo>
                  <a:lnTo>
                    <a:pt x="75998" y="73390"/>
                  </a:lnTo>
                  <a:lnTo>
                    <a:pt x="111116" y="113467"/>
                  </a:lnTo>
                  <a:lnTo>
                    <a:pt x="144475" y="158193"/>
                  </a:lnTo>
                  <a:lnTo>
                    <a:pt x="156649" y="171990"/>
                  </a:lnTo>
                  <a:lnTo>
                    <a:pt x="158172" y="171810"/>
                  </a:lnTo>
                  <a:lnTo>
                    <a:pt x="158481" y="169573"/>
                  </a:lnTo>
                  <a:lnTo>
                    <a:pt x="156985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688"/>
            <p:cNvSpPr/>
            <p:nvPr>
              <p:custDataLst>
                <p:tags r:id="rId58"/>
              </p:custDataLst>
            </p:nvPr>
          </p:nvSpPr>
          <p:spPr>
            <a:xfrm>
              <a:off x="10242550" y="3848100"/>
              <a:ext cx="215901" cy="215901"/>
            </a:xfrm>
            <a:custGeom>
              <a:avLst/>
              <a:gdLst/>
              <a:ahLst/>
              <a:cxnLst/>
              <a:rect l="0" t="0" r="0" b="0"/>
              <a:pathLst>
                <a:path w="215901" h="215901">
                  <a:moveTo>
                    <a:pt x="215900" y="0"/>
                  </a:moveTo>
                  <a:lnTo>
                    <a:pt x="215900" y="0"/>
                  </a:lnTo>
                  <a:lnTo>
                    <a:pt x="212529" y="0"/>
                  </a:lnTo>
                  <a:lnTo>
                    <a:pt x="203690" y="6742"/>
                  </a:lnTo>
                  <a:lnTo>
                    <a:pt x="166357" y="43308"/>
                  </a:lnTo>
                  <a:lnTo>
                    <a:pt x="129959" y="79625"/>
                  </a:lnTo>
                  <a:lnTo>
                    <a:pt x="87895" y="123546"/>
                  </a:lnTo>
                  <a:lnTo>
                    <a:pt x="47915" y="166663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89"/>
            <p:cNvSpPr/>
            <p:nvPr>
              <p:custDataLst>
                <p:tags r:id="rId59"/>
              </p:custDataLst>
            </p:nvPr>
          </p:nvSpPr>
          <p:spPr>
            <a:xfrm>
              <a:off x="10541000" y="39878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22030" y="0"/>
                  </a:lnTo>
                  <a:lnTo>
                    <a:pt x="21037" y="1411"/>
                  </a:lnTo>
                  <a:lnTo>
                    <a:pt x="4612" y="4779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690"/>
            <p:cNvSpPr/>
            <p:nvPr>
              <p:custDataLst>
                <p:tags r:id="rId60"/>
              </p:custDataLst>
            </p:nvPr>
          </p:nvSpPr>
          <p:spPr>
            <a:xfrm>
              <a:off x="10634101" y="4045833"/>
              <a:ext cx="21200" cy="11818"/>
            </a:xfrm>
            <a:custGeom>
              <a:avLst/>
              <a:gdLst/>
              <a:ahLst/>
              <a:cxnLst/>
              <a:rect l="0" t="0" r="0" b="0"/>
              <a:pathLst>
                <a:path w="21200" h="11818">
                  <a:moveTo>
                    <a:pt x="21199" y="5467"/>
                  </a:moveTo>
                  <a:lnTo>
                    <a:pt x="21199" y="5467"/>
                  </a:lnTo>
                  <a:lnTo>
                    <a:pt x="17828" y="2096"/>
                  </a:lnTo>
                  <a:lnTo>
                    <a:pt x="14292" y="441"/>
                  </a:lnTo>
                  <a:lnTo>
                    <a:pt x="12361" y="0"/>
                  </a:lnTo>
                  <a:lnTo>
                    <a:pt x="10368" y="411"/>
                  </a:lnTo>
                  <a:lnTo>
                    <a:pt x="4192" y="4360"/>
                  </a:lnTo>
                  <a:lnTo>
                    <a:pt x="0" y="8033"/>
                  </a:lnTo>
                  <a:lnTo>
                    <a:pt x="10" y="9294"/>
                  </a:lnTo>
                  <a:lnTo>
                    <a:pt x="1429" y="10135"/>
                  </a:lnTo>
                  <a:lnTo>
                    <a:pt x="8499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691"/>
            <p:cNvSpPr/>
            <p:nvPr>
              <p:custDataLst>
                <p:tags r:id="rId61"/>
              </p:custDataLst>
            </p:nvPr>
          </p:nvSpPr>
          <p:spPr>
            <a:xfrm>
              <a:off x="10842141" y="4044950"/>
              <a:ext cx="16360" cy="6351"/>
            </a:xfrm>
            <a:custGeom>
              <a:avLst/>
              <a:gdLst/>
              <a:ahLst/>
              <a:cxnLst/>
              <a:rect l="0" t="0" r="0" b="0"/>
              <a:pathLst>
                <a:path w="16360" h="63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163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692"/>
            <p:cNvSpPr/>
            <p:nvPr>
              <p:custDataLst>
                <p:tags r:id="rId62"/>
              </p:custDataLst>
            </p:nvPr>
          </p:nvSpPr>
          <p:spPr>
            <a:xfrm>
              <a:off x="11055350" y="4057650"/>
              <a:ext cx="88901" cy="50801"/>
            </a:xfrm>
            <a:custGeom>
              <a:avLst/>
              <a:gdLst/>
              <a:ahLst/>
              <a:cxnLst/>
              <a:rect l="0" t="0" r="0" b="0"/>
              <a:pathLst>
                <a:path w="88901" h="50801">
                  <a:moveTo>
                    <a:pt x="88900" y="0"/>
                  </a:moveTo>
                  <a:lnTo>
                    <a:pt x="88900" y="0"/>
                  </a:lnTo>
                  <a:lnTo>
                    <a:pt x="45562" y="2673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693"/>
            <p:cNvSpPr/>
            <p:nvPr>
              <p:custDataLst>
                <p:tags r:id="rId63"/>
              </p:custDataLst>
            </p:nvPr>
          </p:nvSpPr>
          <p:spPr>
            <a:xfrm>
              <a:off x="11245849" y="3864080"/>
              <a:ext cx="165102" cy="193571"/>
            </a:xfrm>
            <a:custGeom>
              <a:avLst/>
              <a:gdLst/>
              <a:ahLst/>
              <a:cxnLst/>
              <a:rect l="0" t="0" r="0" b="0"/>
              <a:pathLst>
                <a:path w="165102" h="193571">
                  <a:moveTo>
                    <a:pt x="1" y="9420"/>
                  </a:moveTo>
                  <a:lnTo>
                    <a:pt x="1" y="9420"/>
                  </a:lnTo>
                  <a:lnTo>
                    <a:pt x="0" y="582"/>
                  </a:lnTo>
                  <a:lnTo>
                    <a:pt x="1412" y="0"/>
                  </a:lnTo>
                  <a:lnTo>
                    <a:pt x="6743" y="1235"/>
                  </a:lnTo>
                  <a:lnTo>
                    <a:pt x="48806" y="39537"/>
                  </a:lnTo>
                  <a:lnTo>
                    <a:pt x="80470" y="77689"/>
                  </a:lnTo>
                  <a:lnTo>
                    <a:pt x="115565" y="123643"/>
                  </a:lnTo>
                  <a:lnTo>
                    <a:pt x="142663" y="162895"/>
                  </a:lnTo>
                  <a:lnTo>
                    <a:pt x="161659" y="192187"/>
                  </a:lnTo>
                  <a:lnTo>
                    <a:pt x="165101" y="193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694"/>
            <p:cNvSpPr/>
            <p:nvPr>
              <p:custDataLst>
                <p:tags r:id="rId64"/>
              </p:custDataLst>
            </p:nvPr>
          </p:nvSpPr>
          <p:spPr>
            <a:xfrm>
              <a:off x="11290300" y="3841750"/>
              <a:ext cx="127001" cy="266701"/>
            </a:xfrm>
            <a:custGeom>
              <a:avLst/>
              <a:gdLst/>
              <a:ahLst/>
              <a:cxnLst/>
              <a:rect l="0" t="0" r="0" b="0"/>
              <a:pathLst>
                <a:path w="127001" h="266701">
                  <a:moveTo>
                    <a:pt x="127000" y="0"/>
                  </a:moveTo>
                  <a:lnTo>
                    <a:pt x="127000" y="0"/>
                  </a:lnTo>
                  <a:lnTo>
                    <a:pt x="105952" y="27789"/>
                  </a:lnTo>
                  <a:lnTo>
                    <a:pt x="84937" y="63110"/>
                  </a:lnTo>
                  <a:lnTo>
                    <a:pt x="69030" y="94371"/>
                  </a:lnTo>
                  <a:lnTo>
                    <a:pt x="52552" y="128726"/>
                  </a:lnTo>
                  <a:lnTo>
                    <a:pt x="35821" y="162809"/>
                  </a:lnTo>
                  <a:lnTo>
                    <a:pt x="13906" y="206990"/>
                  </a:lnTo>
                  <a:lnTo>
                    <a:pt x="2746" y="25124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695"/>
            <p:cNvSpPr/>
            <p:nvPr>
              <p:custDataLst>
                <p:tags r:id="rId65"/>
              </p:custDataLst>
            </p:nvPr>
          </p:nvSpPr>
          <p:spPr>
            <a:xfrm>
              <a:off x="11503091" y="3993624"/>
              <a:ext cx="110548" cy="127527"/>
            </a:xfrm>
            <a:custGeom>
              <a:avLst/>
              <a:gdLst/>
              <a:ahLst/>
              <a:cxnLst/>
              <a:rect l="0" t="0" r="0" b="0"/>
              <a:pathLst>
                <a:path w="110548" h="127527">
                  <a:moveTo>
                    <a:pt x="9459" y="51326"/>
                  </a:moveTo>
                  <a:lnTo>
                    <a:pt x="9459" y="51326"/>
                  </a:lnTo>
                  <a:lnTo>
                    <a:pt x="5095" y="43303"/>
                  </a:lnTo>
                  <a:lnTo>
                    <a:pt x="4433" y="43155"/>
                  </a:lnTo>
                  <a:lnTo>
                    <a:pt x="0" y="51358"/>
                  </a:lnTo>
                  <a:lnTo>
                    <a:pt x="81" y="60512"/>
                  </a:lnTo>
                  <a:lnTo>
                    <a:pt x="8753" y="107868"/>
                  </a:lnTo>
                  <a:lnTo>
                    <a:pt x="9146" y="111734"/>
                  </a:lnTo>
                  <a:lnTo>
                    <a:pt x="9319" y="109688"/>
                  </a:lnTo>
                  <a:lnTo>
                    <a:pt x="13209" y="74542"/>
                  </a:lnTo>
                  <a:lnTo>
                    <a:pt x="23271" y="36097"/>
                  </a:lnTo>
                  <a:lnTo>
                    <a:pt x="31826" y="12807"/>
                  </a:lnTo>
                  <a:lnTo>
                    <a:pt x="37070" y="6597"/>
                  </a:lnTo>
                  <a:lnTo>
                    <a:pt x="42683" y="2457"/>
                  </a:lnTo>
                  <a:lnTo>
                    <a:pt x="48542" y="402"/>
                  </a:lnTo>
                  <a:lnTo>
                    <a:pt x="60696" y="0"/>
                  </a:lnTo>
                  <a:lnTo>
                    <a:pt x="73152" y="5937"/>
                  </a:lnTo>
                  <a:lnTo>
                    <a:pt x="79437" y="10483"/>
                  </a:lnTo>
                  <a:lnTo>
                    <a:pt x="95027" y="37108"/>
                  </a:lnTo>
                  <a:lnTo>
                    <a:pt x="107159" y="78255"/>
                  </a:lnTo>
                  <a:lnTo>
                    <a:pt x="110547" y="116194"/>
                  </a:lnTo>
                  <a:lnTo>
                    <a:pt x="110012" y="119971"/>
                  </a:lnTo>
                  <a:lnTo>
                    <a:pt x="104709" y="127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696"/>
            <p:cNvSpPr/>
            <p:nvPr>
              <p:custDataLst>
                <p:tags r:id="rId66"/>
              </p:custDataLst>
            </p:nvPr>
          </p:nvSpPr>
          <p:spPr>
            <a:xfrm>
              <a:off x="11671300" y="3786365"/>
              <a:ext cx="117907" cy="341851"/>
            </a:xfrm>
            <a:custGeom>
              <a:avLst/>
              <a:gdLst/>
              <a:ahLst/>
              <a:cxnLst/>
              <a:rect l="0" t="0" r="0" b="0"/>
              <a:pathLst>
                <a:path w="117907" h="341851">
                  <a:moveTo>
                    <a:pt x="0" y="10935"/>
                  </a:moveTo>
                  <a:lnTo>
                    <a:pt x="0" y="10935"/>
                  </a:lnTo>
                  <a:lnTo>
                    <a:pt x="3370" y="4193"/>
                  </a:lnTo>
                  <a:lnTo>
                    <a:pt x="5774" y="2207"/>
                  </a:lnTo>
                  <a:lnTo>
                    <a:pt x="12208" y="0"/>
                  </a:lnTo>
                  <a:lnTo>
                    <a:pt x="30507" y="2129"/>
                  </a:lnTo>
                  <a:lnTo>
                    <a:pt x="53803" y="10599"/>
                  </a:lnTo>
                  <a:lnTo>
                    <a:pt x="68363" y="23721"/>
                  </a:lnTo>
                  <a:lnTo>
                    <a:pt x="79772" y="40606"/>
                  </a:lnTo>
                  <a:lnTo>
                    <a:pt x="84843" y="57519"/>
                  </a:lnTo>
                  <a:lnTo>
                    <a:pt x="83334" y="72561"/>
                  </a:lnTo>
                  <a:lnTo>
                    <a:pt x="60591" y="119387"/>
                  </a:lnTo>
                  <a:lnTo>
                    <a:pt x="58170" y="129068"/>
                  </a:lnTo>
                  <a:lnTo>
                    <a:pt x="57603" y="136581"/>
                  </a:lnTo>
                  <a:lnTo>
                    <a:pt x="74475" y="180691"/>
                  </a:lnTo>
                  <a:lnTo>
                    <a:pt x="96834" y="220654"/>
                  </a:lnTo>
                  <a:lnTo>
                    <a:pt x="114482" y="261153"/>
                  </a:lnTo>
                  <a:lnTo>
                    <a:pt x="117906" y="282069"/>
                  </a:lnTo>
                  <a:lnTo>
                    <a:pt x="115668" y="301242"/>
                  </a:lnTo>
                  <a:lnTo>
                    <a:pt x="109968" y="317760"/>
                  </a:lnTo>
                  <a:lnTo>
                    <a:pt x="102732" y="329805"/>
                  </a:lnTo>
                  <a:lnTo>
                    <a:pt x="92931" y="337981"/>
                  </a:lnTo>
                  <a:lnTo>
                    <a:pt x="87354" y="341149"/>
                  </a:lnTo>
                  <a:lnTo>
                    <a:pt x="82224" y="341850"/>
                  </a:lnTo>
                  <a:lnTo>
                    <a:pt x="72763" y="338865"/>
                  </a:lnTo>
                  <a:lnTo>
                    <a:pt x="63854" y="327191"/>
                  </a:lnTo>
                  <a:lnTo>
                    <a:pt x="50800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697"/>
            <p:cNvSpPr/>
            <p:nvPr>
              <p:custDataLst>
                <p:tags r:id="rId67"/>
              </p:custDataLst>
            </p:nvPr>
          </p:nvSpPr>
          <p:spPr>
            <a:xfrm>
              <a:off x="11823700" y="3797300"/>
              <a:ext cx="73095" cy="438151"/>
            </a:xfrm>
            <a:custGeom>
              <a:avLst/>
              <a:gdLst/>
              <a:ahLst/>
              <a:cxnLst/>
              <a:rect l="0" t="0" r="0" b="0"/>
              <a:pathLst>
                <a:path w="73095" h="4381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8" y="10113"/>
                  </a:lnTo>
                  <a:lnTo>
                    <a:pt x="30507" y="46741"/>
                  </a:lnTo>
                  <a:lnTo>
                    <a:pt x="43896" y="93211"/>
                  </a:lnTo>
                  <a:lnTo>
                    <a:pt x="50431" y="121407"/>
                  </a:lnTo>
                  <a:lnTo>
                    <a:pt x="56904" y="152905"/>
                  </a:lnTo>
                  <a:lnTo>
                    <a:pt x="63336" y="186603"/>
                  </a:lnTo>
                  <a:lnTo>
                    <a:pt x="69740" y="221769"/>
                  </a:lnTo>
                  <a:lnTo>
                    <a:pt x="72598" y="255090"/>
                  </a:lnTo>
                  <a:lnTo>
                    <a:pt x="73094" y="287182"/>
                  </a:lnTo>
                  <a:lnTo>
                    <a:pt x="72012" y="318455"/>
                  </a:lnTo>
                  <a:lnTo>
                    <a:pt x="68469" y="345653"/>
                  </a:lnTo>
                  <a:lnTo>
                    <a:pt x="57005" y="392807"/>
                  </a:lnTo>
                  <a:lnTo>
                    <a:pt x="4445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132"/>
          <p:cNvGrpSpPr/>
          <p:nvPr/>
        </p:nvGrpSpPr>
        <p:grpSpPr>
          <a:xfrm>
            <a:off x="9674029" y="4365287"/>
            <a:ext cx="2245575" cy="759164"/>
            <a:chOff x="9674029" y="4365287"/>
            <a:chExt cx="2245575" cy="759164"/>
          </a:xfrm>
        </p:grpSpPr>
        <p:sp>
          <p:nvSpPr>
            <p:cNvPr id="240" name="SMARTInkShape-698"/>
            <p:cNvSpPr/>
            <p:nvPr>
              <p:custDataLst>
                <p:tags r:id="rId31"/>
              </p:custDataLst>
            </p:nvPr>
          </p:nvSpPr>
          <p:spPr>
            <a:xfrm>
              <a:off x="9674029" y="4692650"/>
              <a:ext cx="181172" cy="6351"/>
            </a:xfrm>
            <a:custGeom>
              <a:avLst/>
              <a:gdLst/>
              <a:ahLst/>
              <a:cxnLst/>
              <a:rect l="0" t="0" r="0" b="0"/>
              <a:pathLst>
                <a:path w="181172" h="6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0445" y="0"/>
                  </a:lnTo>
                  <a:lnTo>
                    <a:pt x="86973" y="3371"/>
                  </a:lnTo>
                  <a:lnTo>
                    <a:pt x="132564" y="5761"/>
                  </a:lnTo>
                  <a:lnTo>
                    <a:pt x="1811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699"/>
            <p:cNvSpPr/>
            <p:nvPr>
              <p:custDataLst>
                <p:tags r:id="rId32"/>
              </p:custDataLst>
            </p:nvPr>
          </p:nvSpPr>
          <p:spPr>
            <a:xfrm>
              <a:off x="9690100" y="4819650"/>
              <a:ext cx="215901" cy="10985"/>
            </a:xfrm>
            <a:custGeom>
              <a:avLst/>
              <a:gdLst/>
              <a:ahLst/>
              <a:cxnLst/>
              <a:rect l="0" t="0" r="0" b="0"/>
              <a:pathLst>
                <a:path w="215901" h="10985">
                  <a:moveTo>
                    <a:pt x="0" y="0"/>
                  </a:moveTo>
                  <a:lnTo>
                    <a:pt x="0" y="0"/>
                  </a:lnTo>
                  <a:lnTo>
                    <a:pt x="44257" y="1881"/>
                  </a:lnTo>
                  <a:lnTo>
                    <a:pt x="86257" y="6908"/>
                  </a:lnTo>
                  <a:lnTo>
                    <a:pt x="132566" y="10984"/>
                  </a:lnTo>
                  <a:lnTo>
                    <a:pt x="175686" y="10310"/>
                  </a:lnTo>
                  <a:lnTo>
                    <a:pt x="215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700"/>
            <p:cNvSpPr/>
            <p:nvPr>
              <p:custDataLst>
                <p:tags r:id="rId33"/>
              </p:custDataLst>
            </p:nvPr>
          </p:nvSpPr>
          <p:spPr>
            <a:xfrm>
              <a:off x="10010408" y="4572517"/>
              <a:ext cx="587743" cy="43934"/>
            </a:xfrm>
            <a:custGeom>
              <a:avLst/>
              <a:gdLst/>
              <a:ahLst/>
              <a:cxnLst/>
              <a:rect l="0" t="0" r="0" b="0"/>
              <a:pathLst>
                <a:path w="587743" h="43934">
                  <a:moveTo>
                    <a:pt x="41642" y="43933"/>
                  </a:moveTo>
                  <a:lnTo>
                    <a:pt x="41642" y="43933"/>
                  </a:lnTo>
                  <a:lnTo>
                    <a:pt x="4578" y="37025"/>
                  </a:lnTo>
                  <a:lnTo>
                    <a:pt x="0" y="35094"/>
                  </a:lnTo>
                  <a:lnTo>
                    <a:pt x="475" y="33807"/>
                  </a:lnTo>
                  <a:lnTo>
                    <a:pt x="37874" y="31741"/>
                  </a:lnTo>
                  <a:lnTo>
                    <a:pt x="80184" y="30753"/>
                  </a:lnTo>
                  <a:lnTo>
                    <a:pt x="108259" y="29502"/>
                  </a:lnTo>
                  <a:lnTo>
                    <a:pt x="138970" y="27963"/>
                  </a:lnTo>
                  <a:lnTo>
                    <a:pt x="172849" y="24819"/>
                  </a:lnTo>
                  <a:lnTo>
                    <a:pt x="208841" y="20607"/>
                  </a:lnTo>
                  <a:lnTo>
                    <a:pt x="246241" y="15682"/>
                  </a:lnTo>
                  <a:lnTo>
                    <a:pt x="284581" y="11694"/>
                  </a:lnTo>
                  <a:lnTo>
                    <a:pt x="323546" y="8329"/>
                  </a:lnTo>
                  <a:lnTo>
                    <a:pt x="362929" y="5380"/>
                  </a:lnTo>
                  <a:lnTo>
                    <a:pt x="399767" y="3414"/>
                  </a:lnTo>
                  <a:lnTo>
                    <a:pt x="434908" y="2104"/>
                  </a:lnTo>
                  <a:lnTo>
                    <a:pt x="468920" y="1230"/>
                  </a:lnTo>
                  <a:lnTo>
                    <a:pt x="495826" y="648"/>
                  </a:lnTo>
                  <a:lnTo>
                    <a:pt x="537013" y="0"/>
                  </a:lnTo>
                  <a:lnTo>
                    <a:pt x="587742" y="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701"/>
            <p:cNvSpPr/>
            <p:nvPr>
              <p:custDataLst>
                <p:tags r:id="rId34"/>
              </p:custDataLst>
            </p:nvPr>
          </p:nvSpPr>
          <p:spPr>
            <a:xfrm>
              <a:off x="10030104" y="4965700"/>
              <a:ext cx="37255" cy="34580"/>
            </a:xfrm>
            <a:custGeom>
              <a:avLst/>
              <a:gdLst/>
              <a:ahLst/>
              <a:cxnLst/>
              <a:rect l="0" t="0" r="0" b="0"/>
              <a:pathLst>
                <a:path w="37255" h="34580">
                  <a:moveTo>
                    <a:pt x="15596" y="6350"/>
                  </a:moveTo>
                  <a:lnTo>
                    <a:pt x="15596" y="6350"/>
                  </a:lnTo>
                  <a:lnTo>
                    <a:pt x="668" y="21277"/>
                  </a:lnTo>
                  <a:lnTo>
                    <a:pt x="0" y="23357"/>
                  </a:lnTo>
                  <a:lnTo>
                    <a:pt x="259" y="25449"/>
                  </a:lnTo>
                  <a:lnTo>
                    <a:pt x="1138" y="27549"/>
                  </a:lnTo>
                  <a:lnTo>
                    <a:pt x="5877" y="31765"/>
                  </a:lnTo>
                  <a:lnTo>
                    <a:pt x="9117" y="33876"/>
                  </a:lnTo>
                  <a:lnTo>
                    <a:pt x="12688" y="34579"/>
                  </a:lnTo>
                  <a:lnTo>
                    <a:pt x="20418" y="33478"/>
                  </a:lnTo>
                  <a:lnTo>
                    <a:pt x="26676" y="28755"/>
                  </a:lnTo>
                  <a:lnTo>
                    <a:pt x="36442" y="17596"/>
                  </a:lnTo>
                  <a:lnTo>
                    <a:pt x="37254" y="14553"/>
                  </a:lnTo>
                  <a:lnTo>
                    <a:pt x="36275" y="7408"/>
                  </a:lnTo>
                  <a:lnTo>
                    <a:pt x="35027" y="4939"/>
                  </a:lnTo>
                  <a:lnTo>
                    <a:pt x="33489" y="3292"/>
                  </a:lnTo>
                  <a:lnTo>
                    <a:pt x="282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702"/>
            <p:cNvSpPr/>
            <p:nvPr>
              <p:custDataLst>
                <p:tags r:id="rId35"/>
              </p:custDataLst>
            </p:nvPr>
          </p:nvSpPr>
          <p:spPr>
            <a:xfrm>
              <a:off x="10162980" y="5052189"/>
              <a:ext cx="85921" cy="15112"/>
            </a:xfrm>
            <a:custGeom>
              <a:avLst/>
              <a:gdLst/>
              <a:ahLst/>
              <a:cxnLst/>
              <a:rect l="0" t="0" r="0" b="0"/>
              <a:pathLst>
                <a:path w="85921" h="15112">
                  <a:moveTo>
                    <a:pt x="3370" y="15111"/>
                  </a:moveTo>
                  <a:lnTo>
                    <a:pt x="3370" y="15111"/>
                  </a:lnTo>
                  <a:lnTo>
                    <a:pt x="0" y="11740"/>
                  </a:lnTo>
                  <a:lnTo>
                    <a:pt x="417" y="10747"/>
                  </a:lnTo>
                  <a:lnTo>
                    <a:pt x="45902" y="0"/>
                  </a:lnTo>
                  <a:lnTo>
                    <a:pt x="85920" y="2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703"/>
            <p:cNvSpPr/>
            <p:nvPr>
              <p:custDataLst>
                <p:tags r:id="rId36"/>
              </p:custDataLst>
            </p:nvPr>
          </p:nvSpPr>
          <p:spPr>
            <a:xfrm>
              <a:off x="10185400" y="5099050"/>
              <a:ext cx="107951" cy="3372"/>
            </a:xfrm>
            <a:custGeom>
              <a:avLst/>
              <a:gdLst/>
              <a:ahLst/>
              <a:cxnLst/>
              <a:rect l="0" t="0" r="0" b="0"/>
              <a:pathLst>
                <a:path w="107951" h="3372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552" y="3144"/>
                  </a:lnTo>
                  <a:lnTo>
                    <a:pt x="55980" y="41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704"/>
            <p:cNvSpPr/>
            <p:nvPr>
              <p:custDataLst>
                <p:tags r:id="rId37"/>
              </p:custDataLst>
            </p:nvPr>
          </p:nvSpPr>
          <p:spPr>
            <a:xfrm>
              <a:off x="10423041" y="5022850"/>
              <a:ext cx="35410" cy="101601"/>
            </a:xfrm>
            <a:custGeom>
              <a:avLst/>
              <a:gdLst/>
              <a:ahLst/>
              <a:cxnLst/>
              <a:rect l="0" t="0" r="0" b="0"/>
              <a:pathLst>
                <a:path w="35410" h="1016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2117"/>
                  </a:lnTo>
                  <a:lnTo>
                    <a:pt x="12172" y="49266"/>
                  </a:lnTo>
                  <a:lnTo>
                    <a:pt x="3540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705"/>
            <p:cNvSpPr/>
            <p:nvPr>
              <p:custDataLst>
                <p:tags r:id="rId38"/>
              </p:custDataLst>
            </p:nvPr>
          </p:nvSpPr>
          <p:spPr>
            <a:xfrm>
              <a:off x="10194616" y="4365287"/>
              <a:ext cx="143185" cy="136864"/>
            </a:xfrm>
            <a:custGeom>
              <a:avLst/>
              <a:gdLst/>
              <a:ahLst/>
              <a:cxnLst/>
              <a:rect l="0" t="0" r="0" b="0"/>
              <a:pathLst>
                <a:path w="143185" h="136864">
                  <a:moveTo>
                    <a:pt x="9834" y="35263"/>
                  </a:moveTo>
                  <a:lnTo>
                    <a:pt x="9834" y="35263"/>
                  </a:lnTo>
                  <a:lnTo>
                    <a:pt x="4366" y="29796"/>
                  </a:lnTo>
                  <a:lnTo>
                    <a:pt x="374" y="29174"/>
                  </a:lnTo>
                  <a:lnTo>
                    <a:pt x="0" y="29793"/>
                  </a:lnTo>
                  <a:lnTo>
                    <a:pt x="2138" y="36151"/>
                  </a:lnTo>
                  <a:lnTo>
                    <a:pt x="6981" y="64393"/>
                  </a:lnTo>
                  <a:lnTo>
                    <a:pt x="17258" y="110057"/>
                  </a:lnTo>
                  <a:lnTo>
                    <a:pt x="21491" y="116281"/>
                  </a:lnTo>
                  <a:lnTo>
                    <a:pt x="17964" y="105960"/>
                  </a:lnTo>
                  <a:lnTo>
                    <a:pt x="16417" y="60130"/>
                  </a:lnTo>
                  <a:lnTo>
                    <a:pt x="16935" y="17649"/>
                  </a:lnTo>
                  <a:lnTo>
                    <a:pt x="19575" y="6738"/>
                  </a:lnTo>
                  <a:lnTo>
                    <a:pt x="22677" y="3546"/>
                  </a:lnTo>
                  <a:lnTo>
                    <a:pt x="31770" y="0"/>
                  </a:lnTo>
                  <a:lnTo>
                    <a:pt x="44747" y="4068"/>
                  </a:lnTo>
                  <a:lnTo>
                    <a:pt x="59923" y="14343"/>
                  </a:lnTo>
                  <a:lnTo>
                    <a:pt x="83629" y="40667"/>
                  </a:lnTo>
                  <a:lnTo>
                    <a:pt x="109077" y="83367"/>
                  </a:lnTo>
                  <a:lnTo>
                    <a:pt x="138035" y="130618"/>
                  </a:lnTo>
                  <a:lnTo>
                    <a:pt x="143184" y="136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706"/>
            <p:cNvSpPr/>
            <p:nvPr>
              <p:custDataLst>
                <p:tags r:id="rId39"/>
              </p:custDataLst>
            </p:nvPr>
          </p:nvSpPr>
          <p:spPr>
            <a:xfrm>
              <a:off x="10764951" y="4565761"/>
              <a:ext cx="74500" cy="335092"/>
            </a:xfrm>
            <a:custGeom>
              <a:avLst/>
              <a:gdLst/>
              <a:ahLst/>
              <a:cxnLst/>
              <a:rect l="0" t="0" r="0" b="0"/>
              <a:pathLst>
                <a:path w="74500" h="335092">
                  <a:moveTo>
                    <a:pt x="74499" y="31639"/>
                  </a:moveTo>
                  <a:lnTo>
                    <a:pt x="74499" y="31639"/>
                  </a:lnTo>
                  <a:lnTo>
                    <a:pt x="74499" y="17333"/>
                  </a:lnTo>
                  <a:lnTo>
                    <a:pt x="72618" y="12817"/>
                  </a:lnTo>
                  <a:lnTo>
                    <a:pt x="65661" y="4167"/>
                  </a:lnTo>
                  <a:lnTo>
                    <a:pt x="59752" y="1790"/>
                  </a:lnTo>
                  <a:lnTo>
                    <a:pt x="28674" y="0"/>
                  </a:lnTo>
                  <a:lnTo>
                    <a:pt x="23488" y="2080"/>
                  </a:lnTo>
                  <a:lnTo>
                    <a:pt x="13962" y="10035"/>
                  </a:lnTo>
                  <a:lnTo>
                    <a:pt x="4037" y="33156"/>
                  </a:lnTo>
                  <a:lnTo>
                    <a:pt x="0" y="72462"/>
                  </a:lnTo>
                  <a:lnTo>
                    <a:pt x="2817" y="107403"/>
                  </a:lnTo>
                  <a:lnTo>
                    <a:pt x="8774" y="145745"/>
                  </a:lnTo>
                  <a:lnTo>
                    <a:pt x="16124" y="183953"/>
                  </a:lnTo>
                  <a:lnTo>
                    <a:pt x="22215" y="220219"/>
                  </a:lnTo>
                  <a:lnTo>
                    <a:pt x="26567" y="254446"/>
                  </a:lnTo>
                  <a:lnTo>
                    <a:pt x="29017" y="298661"/>
                  </a:lnTo>
                  <a:lnTo>
                    <a:pt x="28332" y="325010"/>
                  </a:lnTo>
                  <a:lnTo>
                    <a:pt x="23170" y="334417"/>
                  </a:lnTo>
                  <a:lnTo>
                    <a:pt x="19819" y="335091"/>
                  </a:lnTo>
                  <a:lnTo>
                    <a:pt x="16172" y="333424"/>
                  </a:lnTo>
                  <a:lnTo>
                    <a:pt x="4649" y="32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07"/>
            <p:cNvSpPr/>
            <p:nvPr>
              <p:custDataLst>
                <p:tags r:id="rId40"/>
              </p:custDataLst>
            </p:nvPr>
          </p:nvSpPr>
          <p:spPr>
            <a:xfrm>
              <a:off x="10694282" y="4806950"/>
              <a:ext cx="164219" cy="19051"/>
            </a:xfrm>
            <a:custGeom>
              <a:avLst/>
              <a:gdLst/>
              <a:ahLst/>
              <a:cxnLst/>
              <a:rect l="0" t="0" r="0" b="0"/>
              <a:pathLst>
                <a:path w="164219" h="19051">
                  <a:moveTo>
                    <a:pt x="5468" y="19050"/>
                  </a:moveTo>
                  <a:lnTo>
                    <a:pt x="5468" y="19050"/>
                  </a:lnTo>
                  <a:lnTo>
                    <a:pt x="2098" y="19050"/>
                  </a:lnTo>
                  <a:lnTo>
                    <a:pt x="1105" y="18344"/>
                  </a:lnTo>
                  <a:lnTo>
                    <a:pt x="442" y="17168"/>
                  </a:lnTo>
                  <a:lnTo>
                    <a:pt x="0" y="15679"/>
                  </a:lnTo>
                  <a:lnTo>
                    <a:pt x="1117" y="15392"/>
                  </a:lnTo>
                  <a:lnTo>
                    <a:pt x="20243" y="18429"/>
                  </a:lnTo>
                  <a:lnTo>
                    <a:pt x="59187" y="14563"/>
                  </a:lnTo>
                  <a:lnTo>
                    <a:pt x="95232" y="12547"/>
                  </a:lnTo>
                  <a:lnTo>
                    <a:pt x="139694" y="5902"/>
                  </a:lnTo>
                  <a:lnTo>
                    <a:pt x="164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708"/>
            <p:cNvSpPr/>
            <p:nvPr>
              <p:custDataLst>
                <p:tags r:id="rId41"/>
              </p:custDataLst>
            </p:nvPr>
          </p:nvSpPr>
          <p:spPr>
            <a:xfrm>
              <a:off x="10852410" y="4896112"/>
              <a:ext cx="63241" cy="88639"/>
            </a:xfrm>
            <a:custGeom>
              <a:avLst/>
              <a:gdLst/>
              <a:ahLst/>
              <a:cxnLst/>
              <a:rect l="0" t="0" r="0" b="0"/>
              <a:pathLst>
                <a:path w="63241" h="88639">
                  <a:moveTo>
                    <a:pt x="6090" y="6088"/>
                  </a:moveTo>
                  <a:lnTo>
                    <a:pt x="6090" y="6088"/>
                  </a:lnTo>
                  <a:lnTo>
                    <a:pt x="0" y="0"/>
                  </a:lnTo>
                  <a:lnTo>
                    <a:pt x="36733" y="46451"/>
                  </a:lnTo>
                  <a:lnTo>
                    <a:pt x="63240" y="8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709"/>
            <p:cNvSpPr/>
            <p:nvPr>
              <p:custDataLst>
                <p:tags r:id="rId42"/>
              </p:custDataLst>
            </p:nvPr>
          </p:nvSpPr>
          <p:spPr>
            <a:xfrm>
              <a:off x="10833100" y="4883150"/>
              <a:ext cx="82551" cy="114301"/>
            </a:xfrm>
            <a:custGeom>
              <a:avLst/>
              <a:gdLst/>
              <a:ahLst/>
              <a:cxnLst/>
              <a:rect l="0" t="0" r="0" b="0"/>
              <a:pathLst>
                <a:path w="82551" h="114301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75643" y="1881"/>
                  </a:lnTo>
                  <a:lnTo>
                    <a:pt x="60473" y="16606"/>
                  </a:lnTo>
                  <a:lnTo>
                    <a:pt x="30833" y="56212"/>
                  </a:lnTo>
                  <a:lnTo>
                    <a:pt x="6621" y="9078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710"/>
            <p:cNvSpPr/>
            <p:nvPr>
              <p:custDataLst>
                <p:tags r:id="rId43"/>
              </p:custDataLst>
            </p:nvPr>
          </p:nvSpPr>
          <p:spPr>
            <a:xfrm>
              <a:off x="11048754" y="4592010"/>
              <a:ext cx="89147" cy="327876"/>
            </a:xfrm>
            <a:custGeom>
              <a:avLst/>
              <a:gdLst/>
              <a:ahLst/>
              <a:cxnLst/>
              <a:rect l="0" t="0" r="0" b="0"/>
              <a:pathLst>
                <a:path w="89147" h="327876">
                  <a:moveTo>
                    <a:pt x="89146" y="11740"/>
                  </a:moveTo>
                  <a:lnTo>
                    <a:pt x="89146" y="11740"/>
                  </a:lnTo>
                  <a:lnTo>
                    <a:pt x="79007" y="7376"/>
                  </a:lnTo>
                  <a:lnTo>
                    <a:pt x="68188" y="5273"/>
                  </a:lnTo>
                  <a:lnTo>
                    <a:pt x="57855" y="480"/>
                  </a:lnTo>
                  <a:lnTo>
                    <a:pt x="55585" y="0"/>
                  </a:lnTo>
                  <a:lnTo>
                    <a:pt x="53367" y="386"/>
                  </a:lnTo>
                  <a:lnTo>
                    <a:pt x="49020" y="2696"/>
                  </a:lnTo>
                  <a:lnTo>
                    <a:pt x="30342" y="27253"/>
                  </a:lnTo>
                  <a:lnTo>
                    <a:pt x="13161" y="65882"/>
                  </a:lnTo>
                  <a:lnTo>
                    <a:pt x="3399" y="101655"/>
                  </a:lnTo>
                  <a:lnTo>
                    <a:pt x="0" y="144836"/>
                  </a:lnTo>
                  <a:lnTo>
                    <a:pt x="1548" y="190838"/>
                  </a:lnTo>
                  <a:lnTo>
                    <a:pt x="6939" y="234802"/>
                  </a:lnTo>
                  <a:lnTo>
                    <a:pt x="17803" y="272215"/>
                  </a:lnTo>
                  <a:lnTo>
                    <a:pt x="37904" y="313520"/>
                  </a:lnTo>
                  <a:lnTo>
                    <a:pt x="44401" y="322993"/>
                  </a:lnTo>
                  <a:lnTo>
                    <a:pt x="50144" y="327192"/>
                  </a:lnTo>
                  <a:lnTo>
                    <a:pt x="55383" y="327875"/>
                  </a:lnTo>
                  <a:lnTo>
                    <a:pt x="70096" y="322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711"/>
            <p:cNvSpPr/>
            <p:nvPr>
              <p:custDataLst>
                <p:tags r:id="rId44"/>
              </p:custDataLst>
            </p:nvPr>
          </p:nvSpPr>
          <p:spPr>
            <a:xfrm>
              <a:off x="11191740" y="4667512"/>
              <a:ext cx="168411" cy="222815"/>
            </a:xfrm>
            <a:custGeom>
              <a:avLst/>
              <a:gdLst/>
              <a:ahLst/>
              <a:cxnLst/>
              <a:rect l="0" t="0" r="0" b="0"/>
              <a:pathLst>
                <a:path w="168411" h="222815">
                  <a:moveTo>
                    <a:pt x="16010" y="6088"/>
                  </a:moveTo>
                  <a:lnTo>
                    <a:pt x="16010" y="6088"/>
                  </a:lnTo>
                  <a:lnTo>
                    <a:pt x="5075" y="621"/>
                  </a:lnTo>
                  <a:lnTo>
                    <a:pt x="461" y="0"/>
                  </a:lnTo>
                  <a:lnTo>
                    <a:pt x="0" y="618"/>
                  </a:lnTo>
                  <a:lnTo>
                    <a:pt x="398" y="1736"/>
                  </a:lnTo>
                  <a:lnTo>
                    <a:pt x="36396" y="42461"/>
                  </a:lnTo>
                  <a:lnTo>
                    <a:pt x="69087" y="84050"/>
                  </a:lnTo>
                  <a:lnTo>
                    <a:pt x="95102" y="117644"/>
                  </a:lnTo>
                  <a:lnTo>
                    <a:pt x="121012" y="152329"/>
                  </a:lnTo>
                  <a:lnTo>
                    <a:pt x="150055" y="196801"/>
                  </a:lnTo>
                  <a:lnTo>
                    <a:pt x="167581" y="222814"/>
                  </a:lnTo>
                  <a:lnTo>
                    <a:pt x="168410" y="221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712"/>
            <p:cNvSpPr/>
            <p:nvPr>
              <p:custDataLst>
                <p:tags r:id="rId45"/>
              </p:custDataLst>
            </p:nvPr>
          </p:nvSpPr>
          <p:spPr>
            <a:xfrm>
              <a:off x="11252200" y="4660900"/>
              <a:ext cx="95251" cy="266701"/>
            </a:xfrm>
            <a:custGeom>
              <a:avLst/>
              <a:gdLst/>
              <a:ahLst/>
              <a:cxnLst/>
              <a:rect l="0" t="0" r="0" b="0"/>
              <a:pathLst>
                <a:path w="95251" h="266701">
                  <a:moveTo>
                    <a:pt x="95250" y="0"/>
                  </a:moveTo>
                  <a:lnTo>
                    <a:pt x="95250" y="0"/>
                  </a:lnTo>
                  <a:lnTo>
                    <a:pt x="86411" y="0"/>
                  </a:lnTo>
                  <a:lnTo>
                    <a:pt x="80504" y="5644"/>
                  </a:lnTo>
                  <a:lnTo>
                    <a:pt x="56043" y="40385"/>
                  </a:lnTo>
                  <a:lnTo>
                    <a:pt x="37772" y="82835"/>
                  </a:lnTo>
                  <a:lnTo>
                    <a:pt x="25254" y="117249"/>
                  </a:lnTo>
                  <a:lnTo>
                    <a:pt x="16398" y="153710"/>
                  </a:lnTo>
                  <a:lnTo>
                    <a:pt x="10110" y="188966"/>
                  </a:lnTo>
                  <a:lnTo>
                    <a:pt x="3309" y="23049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713"/>
            <p:cNvSpPr/>
            <p:nvPr>
              <p:custDataLst>
                <p:tags r:id="rId46"/>
              </p:custDataLst>
            </p:nvPr>
          </p:nvSpPr>
          <p:spPr>
            <a:xfrm>
              <a:off x="11399132" y="4851400"/>
              <a:ext cx="18169" cy="63501"/>
            </a:xfrm>
            <a:custGeom>
              <a:avLst/>
              <a:gdLst/>
              <a:ahLst/>
              <a:cxnLst/>
              <a:rect l="0" t="0" r="0" b="0"/>
              <a:pathLst>
                <a:path w="18169" h="63501">
                  <a:moveTo>
                    <a:pt x="5468" y="0"/>
                  </a:moveTo>
                  <a:lnTo>
                    <a:pt x="5468" y="0"/>
                  </a:lnTo>
                  <a:lnTo>
                    <a:pt x="1105" y="10139"/>
                  </a:lnTo>
                  <a:lnTo>
                    <a:pt x="0" y="17677"/>
                  </a:lnTo>
                  <a:lnTo>
                    <a:pt x="4361" y="38378"/>
                  </a:lnTo>
                  <a:lnTo>
                    <a:pt x="12018" y="54905"/>
                  </a:lnTo>
                  <a:lnTo>
                    <a:pt x="1816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714"/>
            <p:cNvSpPr/>
            <p:nvPr>
              <p:custDataLst>
                <p:tags r:id="rId47"/>
              </p:custDataLst>
            </p:nvPr>
          </p:nvSpPr>
          <p:spPr>
            <a:xfrm>
              <a:off x="11386849" y="4737100"/>
              <a:ext cx="44740" cy="38202"/>
            </a:xfrm>
            <a:custGeom>
              <a:avLst/>
              <a:gdLst/>
              <a:ahLst/>
              <a:cxnLst/>
              <a:rect l="0" t="0" r="0" b="0"/>
              <a:pathLst>
                <a:path w="44740" h="38202">
                  <a:moveTo>
                    <a:pt x="24101" y="6350"/>
                  </a:moveTo>
                  <a:lnTo>
                    <a:pt x="24101" y="6350"/>
                  </a:lnTo>
                  <a:lnTo>
                    <a:pt x="9796" y="6350"/>
                  </a:lnTo>
                  <a:lnTo>
                    <a:pt x="7509" y="7761"/>
                  </a:lnTo>
                  <a:lnTo>
                    <a:pt x="3086" y="13092"/>
                  </a:lnTo>
                  <a:lnTo>
                    <a:pt x="650" y="18283"/>
                  </a:lnTo>
                  <a:lnTo>
                    <a:pt x="0" y="20656"/>
                  </a:lnTo>
                  <a:lnTo>
                    <a:pt x="273" y="22942"/>
                  </a:lnTo>
                  <a:lnTo>
                    <a:pt x="2457" y="27365"/>
                  </a:lnTo>
                  <a:lnTo>
                    <a:pt x="14395" y="37193"/>
                  </a:lnTo>
                  <a:lnTo>
                    <a:pt x="19748" y="38201"/>
                  </a:lnTo>
                  <a:lnTo>
                    <a:pt x="31338" y="35558"/>
                  </a:lnTo>
                  <a:lnTo>
                    <a:pt x="39782" y="29679"/>
                  </a:lnTo>
                  <a:lnTo>
                    <a:pt x="43022" y="26136"/>
                  </a:lnTo>
                  <a:lnTo>
                    <a:pt x="44475" y="23068"/>
                  </a:lnTo>
                  <a:lnTo>
                    <a:pt x="44739" y="20318"/>
                  </a:lnTo>
                  <a:lnTo>
                    <a:pt x="44210" y="17778"/>
                  </a:lnTo>
                  <a:lnTo>
                    <a:pt x="36722" y="7463"/>
                  </a:lnTo>
                  <a:lnTo>
                    <a:pt x="29476" y="3316"/>
                  </a:lnTo>
                  <a:lnTo>
                    <a:pt x="17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715"/>
            <p:cNvSpPr/>
            <p:nvPr>
              <p:custDataLst>
                <p:tags r:id="rId48"/>
              </p:custDataLst>
            </p:nvPr>
          </p:nvSpPr>
          <p:spPr>
            <a:xfrm>
              <a:off x="11564232" y="4762762"/>
              <a:ext cx="5469" cy="6089"/>
            </a:xfrm>
            <a:custGeom>
              <a:avLst/>
              <a:gdLst/>
              <a:ahLst/>
              <a:cxnLst/>
              <a:rect l="0" t="0" r="0" b="0"/>
              <a:pathLst>
                <a:path w="5469" h="6089">
                  <a:moveTo>
                    <a:pt x="5468" y="6088"/>
                  </a:moveTo>
                  <a:lnTo>
                    <a:pt x="5468" y="6088"/>
                  </a:lnTo>
                  <a:lnTo>
                    <a:pt x="5466" y="2717"/>
                  </a:lnTo>
                  <a:lnTo>
                    <a:pt x="4763" y="1724"/>
                  </a:lnTo>
                  <a:lnTo>
                    <a:pt x="3587" y="106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716"/>
            <p:cNvSpPr/>
            <p:nvPr>
              <p:custDataLst>
                <p:tags r:id="rId49"/>
              </p:custDataLst>
            </p:nvPr>
          </p:nvSpPr>
          <p:spPr>
            <a:xfrm>
              <a:off x="11512550" y="4832350"/>
              <a:ext cx="76201" cy="101601"/>
            </a:xfrm>
            <a:custGeom>
              <a:avLst/>
              <a:gdLst/>
              <a:ahLst/>
              <a:cxnLst/>
              <a:rect l="0" t="0" r="0" b="0"/>
              <a:pathLst>
                <a:path w="76201" h="101601">
                  <a:moveTo>
                    <a:pt x="76200" y="0"/>
                  </a:moveTo>
                  <a:lnTo>
                    <a:pt x="76200" y="0"/>
                  </a:lnTo>
                  <a:lnTo>
                    <a:pt x="71174" y="22604"/>
                  </a:lnTo>
                  <a:lnTo>
                    <a:pt x="69028" y="37563"/>
                  </a:lnTo>
                  <a:lnTo>
                    <a:pt x="63369" y="53618"/>
                  </a:lnTo>
                  <a:lnTo>
                    <a:pt x="45508" y="75154"/>
                  </a:lnTo>
                  <a:lnTo>
                    <a:pt x="19965" y="9491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717"/>
            <p:cNvSpPr/>
            <p:nvPr>
              <p:custDataLst>
                <p:tags r:id="rId50"/>
              </p:custDataLst>
            </p:nvPr>
          </p:nvSpPr>
          <p:spPr>
            <a:xfrm>
              <a:off x="11706911" y="4569751"/>
              <a:ext cx="142190" cy="281650"/>
            </a:xfrm>
            <a:custGeom>
              <a:avLst/>
              <a:gdLst/>
              <a:ahLst/>
              <a:cxnLst/>
              <a:rect l="0" t="0" r="0" b="0"/>
              <a:pathLst>
                <a:path w="142190" h="281650">
                  <a:moveTo>
                    <a:pt x="8839" y="84799"/>
                  </a:moveTo>
                  <a:lnTo>
                    <a:pt x="8839" y="84799"/>
                  </a:lnTo>
                  <a:lnTo>
                    <a:pt x="0" y="67122"/>
                  </a:lnTo>
                  <a:lnTo>
                    <a:pt x="653" y="44832"/>
                  </a:lnTo>
                  <a:lnTo>
                    <a:pt x="5317" y="22627"/>
                  </a:lnTo>
                  <a:lnTo>
                    <a:pt x="8607" y="17246"/>
                  </a:lnTo>
                  <a:lnTo>
                    <a:pt x="22647" y="6300"/>
                  </a:lnTo>
                  <a:lnTo>
                    <a:pt x="31673" y="992"/>
                  </a:lnTo>
                  <a:lnTo>
                    <a:pt x="36055" y="0"/>
                  </a:lnTo>
                  <a:lnTo>
                    <a:pt x="44690" y="779"/>
                  </a:lnTo>
                  <a:lnTo>
                    <a:pt x="53230" y="11003"/>
                  </a:lnTo>
                  <a:lnTo>
                    <a:pt x="73582" y="53053"/>
                  </a:lnTo>
                  <a:lnTo>
                    <a:pt x="91758" y="97892"/>
                  </a:lnTo>
                  <a:lnTo>
                    <a:pt x="102372" y="134127"/>
                  </a:lnTo>
                  <a:lnTo>
                    <a:pt x="112498" y="172339"/>
                  </a:lnTo>
                  <a:lnTo>
                    <a:pt x="124054" y="208137"/>
                  </a:lnTo>
                  <a:lnTo>
                    <a:pt x="135718" y="249912"/>
                  </a:lnTo>
                  <a:lnTo>
                    <a:pt x="141336" y="280126"/>
                  </a:lnTo>
                  <a:lnTo>
                    <a:pt x="142189" y="281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718"/>
            <p:cNvSpPr/>
            <p:nvPr>
              <p:custDataLst>
                <p:tags r:id="rId51"/>
              </p:custDataLst>
            </p:nvPr>
          </p:nvSpPr>
          <p:spPr>
            <a:xfrm>
              <a:off x="11715750" y="4762500"/>
              <a:ext cx="82551" cy="107951"/>
            </a:xfrm>
            <a:custGeom>
              <a:avLst/>
              <a:gdLst/>
              <a:ahLst/>
              <a:cxnLst/>
              <a:rect l="0" t="0" r="0" b="0"/>
              <a:pathLst>
                <a:path w="82551" h="107951">
                  <a:moveTo>
                    <a:pt x="82550" y="0"/>
                  </a:moveTo>
                  <a:lnTo>
                    <a:pt x="82550" y="0"/>
                  </a:lnTo>
                  <a:lnTo>
                    <a:pt x="72412" y="705"/>
                  </a:lnTo>
                  <a:lnTo>
                    <a:pt x="64873" y="3371"/>
                  </a:lnTo>
                  <a:lnTo>
                    <a:pt x="52694" y="12209"/>
                  </a:lnTo>
                  <a:lnTo>
                    <a:pt x="29031" y="5550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719"/>
            <p:cNvSpPr/>
            <p:nvPr>
              <p:custDataLst>
                <p:tags r:id="rId52"/>
              </p:custDataLst>
            </p:nvPr>
          </p:nvSpPr>
          <p:spPr>
            <a:xfrm>
              <a:off x="11842750" y="4552950"/>
              <a:ext cx="76854" cy="361951"/>
            </a:xfrm>
            <a:custGeom>
              <a:avLst/>
              <a:gdLst/>
              <a:ahLst/>
              <a:cxnLst/>
              <a:rect l="0" t="0" r="0" b="0"/>
              <a:pathLst>
                <a:path w="76854" h="361951">
                  <a:moveTo>
                    <a:pt x="31750" y="0"/>
                  </a:moveTo>
                  <a:lnTo>
                    <a:pt x="31750" y="0"/>
                  </a:lnTo>
                  <a:lnTo>
                    <a:pt x="35120" y="0"/>
                  </a:lnTo>
                  <a:lnTo>
                    <a:pt x="47330" y="16855"/>
                  </a:lnTo>
                  <a:lnTo>
                    <a:pt x="60982" y="64417"/>
                  </a:lnTo>
                  <a:lnTo>
                    <a:pt x="69672" y="109534"/>
                  </a:lnTo>
                  <a:lnTo>
                    <a:pt x="73964" y="134406"/>
                  </a:lnTo>
                  <a:lnTo>
                    <a:pt x="76122" y="159453"/>
                  </a:lnTo>
                  <a:lnTo>
                    <a:pt x="76853" y="184619"/>
                  </a:lnTo>
                  <a:lnTo>
                    <a:pt x="76636" y="209863"/>
                  </a:lnTo>
                  <a:lnTo>
                    <a:pt x="70748" y="256726"/>
                  </a:lnTo>
                  <a:lnTo>
                    <a:pt x="59666" y="297545"/>
                  </a:lnTo>
                  <a:lnTo>
                    <a:pt x="42981" y="327446"/>
                  </a:lnTo>
                  <a:lnTo>
                    <a:pt x="25688" y="344968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133"/>
          <p:cNvGrpSpPr/>
          <p:nvPr/>
        </p:nvGrpSpPr>
        <p:grpSpPr>
          <a:xfrm>
            <a:off x="10064749" y="4593742"/>
            <a:ext cx="361868" cy="543409"/>
            <a:chOff x="10064749" y="4593742"/>
            <a:chExt cx="361868" cy="543409"/>
          </a:xfrm>
        </p:grpSpPr>
        <p:sp>
          <p:nvSpPr>
            <p:cNvPr id="263" name="SMARTInkShape-720"/>
            <p:cNvSpPr/>
            <p:nvPr>
              <p:custDataLst>
                <p:tags r:id="rId28"/>
              </p:custDataLst>
            </p:nvPr>
          </p:nvSpPr>
          <p:spPr>
            <a:xfrm>
              <a:off x="10217150" y="4616450"/>
              <a:ext cx="76201" cy="266701"/>
            </a:xfrm>
            <a:custGeom>
              <a:avLst/>
              <a:gdLst/>
              <a:ahLst/>
              <a:cxnLst/>
              <a:rect l="0" t="0" r="0" b="0"/>
              <a:pathLst>
                <a:path w="76201" h="266701">
                  <a:moveTo>
                    <a:pt x="76200" y="0"/>
                  </a:moveTo>
                  <a:lnTo>
                    <a:pt x="76200" y="0"/>
                  </a:lnTo>
                  <a:lnTo>
                    <a:pt x="72829" y="0"/>
                  </a:lnTo>
                  <a:lnTo>
                    <a:pt x="60620" y="10113"/>
                  </a:lnTo>
                  <a:lnTo>
                    <a:pt x="43596" y="33257"/>
                  </a:lnTo>
                  <a:lnTo>
                    <a:pt x="28518" y="72570"/>
                  </a:lnTo>
                  <a:lnTo>
                    <a:pt x="19495" y="105631"/>
                  </a:lnTo>
                  <a:lnTo>
                    <a:pt x="11486" y="140786"/>
                  </a:lnTo>
                  <a:lnTo>
                    <a:pt x="5576" y="175225"/>
                  </a:lnTo>
                  <a:lnTo>
                    <a:pt x="1652" y="21960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721"/>
            <p:cNvSpPr/>
            <p:nvPr>
              <p:custDataLst>
                <p:tags r:id="rId29"/>
              </p:custDataLst>
            </p:nvPr>
          </p:nvSpPr>
          <p:spPr>
            <a:xfrm>
              <a:off x="10414000" y="4593742"/>
              <a:ext cx="12617" cy="238609"/>
            </a:xfrm>
            <a:custGeom>
              <a:avLst/>
              <a:gdLst/>
              <a:ahLst/>
              <a:cxnLst/>
              <a:rect l="0" t="0" r="0" b="0"/>
              <a:pathLst>
                <a:path w="12617" h="2386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5" y="514"/>
                  </a:lnTo>
                  <a:lnTo>
                    <a:pt x="9459" y="13150"/>
                  </a:lnTo>
                  <a:lnTo>
                    <a:pt x="12060" y="57012"/>
                  </a:lnTo>
                  <a:lnTo>
                    <a:pt x="12511" y="103741"/>
                  </a:lnTo>
                  <a:lnTo>
                    <a:pt x="12616" y="139156"/>
                  </a:lnTo>
                  <a:lnTo>
                    <a:pt x="9304" y="184681"/>
                  </a:lnTo>
                  <a:lnTo>
                    <a:pt x="6739" y="229555"/>
                  </a:lnTo>
                  <a:lnTo>
                    <a:pt x="635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722"/>
            <p:cNvSpPr/>
            <p:nvPr>
              <p:custDataLst>
                <p:tags r:id="rId30"/>
              </p:custDataLst>
            </p:nvPr>
          </p:nvSpPr>
          <p:spPr>
            <a:xfrm>
              <a:off x="10064749" y="5067300"/>
              <a:ext cx="25402" cy="69851"/>
            </a:xfrm>
            <a:custGeom>
              <a:avLst/>
              <a:gdLst/>
              <a:ahLst/>
              <a:cxnLst/>
              <a:rect l="0" t="0" r="0" b="0"/>
              <a:pathLst>
                <a:path w="25402" h="698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8298" y="48335"/>
                  </a:lnTo>
                  <a:lnTo>
                    <a:pt x="2540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134"/>
          <p:cNvGrpSpPr/>
          <p:nvPr/>
        </p:nvGrpSpPr>
        <p:grpSpPr>
          <a:xfrm>
            <a:off x="9753600" y="5412624"/>
            <a:ext cx="673101" cy="746877"/>
            <a:chOff x="9753600" y="5412624"/>
            <a:chExt cx="673101" cy="746877"/>
          </a:xfrm>
        </p:grpSpPr>
        <p:sp>
          <p:nvSpPr>
            <p:cNvPr id="267" name="SMARTInkShape-723"/>
            <p:cNvSpPr/>
            <p:nvPr>
              <p:custDataLst>
                <p:tags r:id="rId17"/>
              </p:custDataLst>
            </p:nvPr>
          </p:nvSpPr>
          <p:spPr>
            <a:xfrm>
              <a:off x="9753600" y="57086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19459" y="6907"/>
                  </a:lnTo>
                  <a:lnTo>
                    <a:pt x="63111" y="11556"/>
                  </a:lnTo>
                  <a:lnTo>
                    <a:pt x="101485" y="12361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724"/>
            <p:cNvSpPr/>
            <p:nvPr>
              <p:custDataLst>
                <p:tags r:id="rId18"/>
              </p:custDataLst>
            </p:nvPr>
          </p:nvSpPr>
          <p:spPr>
            <a:xfrm>
              <a:off x="9779415" y="5803899"/>
              <a:ext cx="120236" cy="6352"/>
            </a:xfrm>
            <a:custGeom>
              <a:avLst/>
              <a:gdLst/>
              <a:ahLst/>
              <a:cxnLst/>
              <a:rect l="0" t="0" r="0" b="0"/>
              <a:pathLst>
                <a:path w="120236" h="6352">
                  <a:moveTo>
                    <a:pt x="18635" y="1"/>
                  </a:moveTo>
                  <a:lnTo>
                    <a:pt x="18635" y="1"/>
                  </a:lnTo>
                  <a:lnTo>
                    <a:pt x="0" y="0"/>
                  </a:lnTo>
                  <a:lnTo>
                    <a:pt x="41977" y="1883"/>
                  </a:lnTo>
                  <a:lnTo>
                    <a:pt x="85962" y="5468"/>
                  </a:lnTo>
                  <a:lnTo>
                    <a:pt x="120235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725"/>
            <p:cNvSpPr/>
            <p:nvPr>
              <p:custDataLst>
                <p:tags r:id="rId19"/>
              </p:custDataLst>
            </p:nvPr>
          </p:nvSpPr>
          <p:spPr>
            <a:xfrm>
              <a:off x="10203657" y="5641492"/>
              <a:ext cx="45244" cy="238609"/>
            </a:xfrm>
            <a:custGeom>
              <a:avLst/>
              <a:gdLst/>
              <a:ahLst/>
              <a:cxnLst/>
              <a:rect l="0" t="0" r="0" b="0"/>
              <a:pathLst>
                <a:path w="45244" h="238609">
                  <a:moveTo>
                    <a:pt x="45243" y="3658"/>
                  </a:moveTo>
                  <a:lnTo>
                    <a:pt x="45243" y="3658"/>
                  </a:lnTo>
                  <a:lnTo>
                    <a:pt x="41872" y="287"/>
                  </a:lnTo>
                  <a:lnTo>
                    <a:pt x="40879" y="0"/>
                  </a:lnTo>
                  <a:lnTo>
                    <a:pt x="40216" y="514"/>
                  </a:lnTo>
                  <a:lnTo>
                    <a:pt x="35783" y="13150"/>
                  </a:lnTo>
                  <a:lnTo>
                    <a:pt x="29207" y="59750"/>
                  </a:lnTo>
                  <a:lnTo>
                    <a:pt x="18855" y="102357"/>
                  </a:lnTo>
                  <a:lnTo>
                    <a:pt x="6850" y="148849"/>
                  </a:lnTo>
                  <a:lnTo>
                    <a:pt x="0" y="193903"/>
                  </a:lnTo>
                  <a:lnTo>
                    <a:pt x="793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726"/>
            <p:cNvSpPr/>
            <p:nvPr>
              <p:custDataLst>
                <p:tags r:id="rId20"/>
              </p:custDataLst>
            </p:nvPr>
          </p:nvSpPr>
          <p:spPr>
            <a:xfrm>
              <a:off x="10331449" y="5651500"/>
              <a:ext cx="25402" cy="209551"/>
            </a:xfrm>
            <a:custGeom>
              <a:avLst/>
              <a:gdLst/>
              <a:ahLst/>
              <a:cxnLst/>
              <a:rect l="0" t="0" r="0" b="0"/>
              <a:pathLst>
                <a:path w="25402" h="209551">
                  <a:moveTo>
                    <a:pt x="1" y="0"/>
                  </a:moveTo>
                  <a:lnTo>
                    <a:pt x="1" y="0"/>
                  </a:lnTo>
                  <a:lnTo>
                    <a:pt x="0" y="37576"/>
                  </a:lnTo>
                  <a:lnTo>
                    <a:pt x="0" y="72282"/>
                  </a:lnTo>
                  <a:lnTo>
                    <a:pt x="706" y="113531"/>
                  </a:lnTo>
                  <a:lnTo>
                    <a:pt x="5070" y="154916"/>
                  </a:lnTo>
                  <a:lnTo>
                    <a:pt x="14927" y="197512"/>
                  </a:lnTo>
                  <a:lnTo>
                    <a:pt x="19099" y="204200"/>
                  </a:lnTo>
                  <a:lnTo>
                    <a:pt x="2540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727"/>
            <p:cNvSpPr/>
            <p:nvPr>
              <p:custDataLst>
                <p:tags r:id="rId21"/>
              </p:custDataLst>
            </p:nvPr>
          </p:nvSpPr>
          <p:spPr>
            <a:xfrm>
              <a:off x="10111128" y="5609763"/>
              <a:ext cx="315573" cy="22688"/>
            </a:xfrm>
            <a:custGeom>
              <a:avLst/>
              <a:gdLst/>
              <a:ahLst/>
              <a:cxnLst/>
              <a:rect l="0" t="0" r="0" b="0"/>
              <a:pathLst>
                <a:path w="315573" h="22688">
                  <a:moveTo>
                    <a:pt x="29822" y="22687"/>
                  </a:moveTo>
                  <a:lnTo>
                    <a:pt x="29822" y="22687"/>
                  </a:lnTo>
                  <a:lnTo>
                    <a:pt x="7837" y="15780"/>
                  </a:lnTo>
                  <a:lnTo>
                    <a:pt x="2411" y="11855"/>
                  </a:lnTo>
                  <a:lnTo>
                    <a:pt x="0" y="7760"/>
                  </a:lnTo>
                  <a:lnTo>
                    <a:pt x="64" y="6385"/>
                  </a:lnTo>
                  <a:lnTo>
                    <a:pt x="811" y="5469"/>
                  </a:lnTo>
                  <a:lnTo>
                    <a:pt x="2014" y="4859"/>
                  </a:lnTo>
                  <a:lnTo>
                    <a:pt x="44287" y="3798"/>
                  </a:lnTo>
                  <a:lnTo>
                    <a:pt x="77879" y="3003"/>
                  </a:lnTo>
                  <a:lnTo>
                    <a:pt x="100665" y="1804"/>
                  </a:lnTo>
                  <a:lnTo>
                    <a:pt x="125734" y="298"/>
                  </a:lnTo>
                  <a:lnTo>
                    <a:pt x="150207" y="0"/>
                  </a:lnTo>
                  <a:lnTo>
                    <a:pt x="174285" y="507"/>
                  </a:lnTo>
                  <a:lnTo>
                    <a:pt x="218911" y="2246"/>
                  </a:lnTo>
                  <a:lnTo>
                    <a:pt x="255207" y="3019"/>
                  </a:lnTo>
                  <a:lnTo>
                    <a:pt x="300723" y="7879"/>
                  </a:lnTo>
                  <a:lnTo>
                    <a:pt x="315572" y="9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728"/>
            <p:cNvSpPr/>
            <p:nvPr>
              <p:custDataLst>
                <p:tags r:id="rId22"/>
              </p:custDataLst>
            </p:nvPr>
          </p:nvSpPr>
          <p:spPr>
            <a:xfrm>
              <a:off x="10077450" y="60769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0" y="29885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729"/>
            <p:cNvSpPr/>
            <p:nvPr>
              <p:custDataLst>
                <p:tags r:id="rId23"/>
              </p:custDataLst>
            </p:nvPr>
          </p:nvSpPr>
          <p:spPr>
            <a:xfrm>
              <a:off x="10059282" y="5956300"/>
              <a:ext cx="15256" cy="28122"/>
            </a:xfrm>
            <a:custGeom>
              <a:avLst/>
              <a:gdLst/>
              <a:ahLst/>
              <a:cxnLst/>
              <a:rect l="0" t="0" r="0" b="0"/>
              <a:pathLst>
                <a:path w="15256" h="28122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2750" y="13092"/>
                  </a:lnTo>
                  <a:lnTo>
                    <a:pt x="10136" y="25172"/>
                  </a:lnTo>
                  <a:lnTo>
                    <a:pt x="10697" y="27365"/>
                  </a:lnTo>
                  <a:lnTo>
                    <a:pt x="11775" y="28121"/>
                  </a:lnTo>
                  <a:lnTo>
                    <a:pt x="13201" y="27920"/>
                  </a:lnTo>
                  <a:lnTo>
                    <a:pt x="14857" y="27079"/>
                  </a:lnTo>
                  <a:lnTo>
                    <a:pt x="15255" y="25814"/>
                  </a:lnTo>
                  <a:lnTo>
                    <a:pt x="14815" y="24265"/>
                  </a:lnTo>
                  <a:lnTo>
                    <a:pt x="13816" y="22527"/>
                  </a:lnTo>
                  <a:lnTo>
                    <a:pt x="10199" y="7574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730"/>
            <p:cNvSpPr/>
            <p:nvPr>
              <p:custDataLst>
                <p:tags r:id="rId24"/>
              </p:custDataLst>
            </p:nvPr>
          </p:nvSpPr>
          <p:spPr>
            <a:xfrm>
              <a:off x="10147300" y="6077845"/>
              <a:ext cx="95251" cy="11806"/>
            </a:xfrm>
            <a:custGeom>
              <a:avLst/>
              <a:gdLst/>
              <a:ahLst/>
              <a:cxnLst/>
              <a:rect l="0" t="0" r="0" b="0"/>
              <a:pathLst>
                <a:path w="95251" h="11806">
                  <a:moveTo>
                    <a:pt x="0" y="11805"/>
                  </a:moveTo>
                  <a:lnTo>
                    <a:pt x="0" y="11805"/>
                  </a:lnTo>
                  <a:lnTo>
                    <a:pt x="0" y="8434"/>
                  </a:lnTo>
                  <a:lnTo>
                    <a:pt x="705" y="7441"/>
                  </a:lnTo>
                  <a:lnTo>
                    <a:pt x="1881" y="6779"/>
                  </a:lnTo>
                  <a:lnTo>
                    <a:pt x="33588" y="546"/>
                  </a:lnTo>
                  <a:lnTo>
                    <a:pt x="76572" y="0"/>
                  </a:lnTo>
                  <a:lnTo>
                    <a:pt x="95250" y="5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731"/>
            <p:cNvSpPr/>
            <p:nvPr>
              <p:custDataLst>
                <p:tags r:id="rId25"/>
              </p:custDataLst>
            </p:nvPr>
          </p:nvSpPr>
          <p:spPr>
            <a:xfrm>
              <a:off x="10179050" y="61277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19459" y="6907"/>
                  </a:lnTo>
                  <a:lnTo>
                    <a:pt x="65095" y="12643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732"/>
            <p:cNvSpPr/>
            <p:nvPr>
              <p:custDataLst>
                <p:tags r:id="rId26"/>
              </p:custDataLst>
            </p:nvPr>
          </p:nvSpPr>
          <p:spPr>
            <a:xfrm>
              <a:off x="10401300" y="603250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984" y="49542"/>
                  </a:lnTo>
                  <a:lnTo>
                    <a:pt x="15732" y="89515"/>
                  </a:lnTo>
                  <a:lnTo>
                    <a:pt x="190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733"/>
            <p:cNvSpPr/>
            <p:nvPr>
              <p:custDataLst>
                <p:tags r:id="rId27"/>
              </p:custDataLst>
            </p:nvPr>
          </p:nvSpPr>
          <p:spPr>
            <a:xfrm>
              <a:off x="10147300" y="5412624"/>
              <a:ext cx="171451" cy="156327"/>
            </a:xfrm>
            <a:custGeom>
              <a:avLst/>
              <a:gdLst/>
              <a:ahLst/>
              <a:cxnLst/>
              <a:rect l="0" t="0" r="0" b="0"/>
              <a:pathLst>
                <a:path w="171451" h="156327">
                  <a:moveTo>
                    <a:pt x="0" y="3926"/>
                  </a:moveTo>
                  <a:lnTo>
                    <a:pt x="0" y="3926"/>
                  </a:lnTo>
                  <a:lnTo>
                    <a:pt x="0" y="268"/>
                  </a:lnTo>
                  <a:lnTo>
                    <a:pt x="0" y="1830"/>
                  </a:lnTo>
                  <a:lnTo>
                    <a:pt x="12209" y="28161"/>
                  </a:lnTo>
                  <a:lnTo>
                    <a:pt x="38222" y="67323"/>
                  </a:lnTo>
                  <a:lnTo>
                    <a:pt x="43630" y="95399"/>
                  </a:lnTo>
                  <a:lnTo>
                    <a:pt x="44402" y="110401"/>
                  </a:lnTo>
                  <a:lnTo>
                    <a:pt x="44436" y="108068"/>
                  </a:lnTo>
                  <a:lnTo>
                    <a:pt x="42563" y="104774"/>
                  </a:lnTo>
                  <a:lnTo>
                    <a:pt x="41074" y="102908"/>
                  </a:lnTo>
                  <a:lnTo>
                    <a:pt x="36611" y="61985"/>
                  </a:lnTo>
                  <a:lnTo>
                    <a:pt x="34616" y="45958"/>
                  </a:lnTo>
                  <a:lnTo>
                    <a:pt x="36081" y="34131"/>
                  </a:lnTo>
                  <a:lnTo>
                    <a:pt x="40966" y="24171"/>
                  </a:lnTo>
                  <a:lnTo>
                    <a:pt x="48545" y="15040"/>
                  </a:lnTo>
                  <a:lnTo>
                    <a:pt x="58970" y="6278"/>
                  </a:lnTo>
                  <a:lnTo>
                    <a:pt x="70658" y="1443"/>
                  </a:lnTo>
                  <a:lnTo>
                    <a:pt x="82910" y="0"/>
                  </a:lnTo>
                  <a:lnTo>
                    <a:pt x="102412" y="3861"/>
                  </a:lnTo>
                  <a:lnTo>
                    <a:pt x="117718" y="10011"/>
                  </a:lnTo>
                  <a:lnTo>
                    <a:pt x="128283" y="21212"/>
                  </a:lnTo>
                  <a:lnTo>
                    <a:pt x="147630" y="63928"/>
                  </a:lnTo>
                  <a:lnTo>
                    <a:pt x="160517" y="107460"/>
                  </a:lnTo>
                  <a:lnTo>
                    <a:pt x="171450" y="15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135"/>
          <p:cNvGrpSpPr/>
          <p:nvPr/>
        </p:nvGrpSpPr>
        <p:grpSpPr>
          <a:xfrm>
            <a:off x="10661910" y="5322887"/>
            <a:ext cx="1110991" cy="605011"/>
            <a:chOff x="10661910" y="5322887"/>
            <a:chExt cx="1110991" cy="605011"/>
          </a:xfrm>
        </p:grpSpPr>
        <p:sp>
          <p:nvSpPr>
            <p:cNvPr id="279" name="SMARTInkShape-734"/>
            <p:cNvSpPr/>
            <p:nvPr>
              <p:custDataLst>
                <p:tags r:id="rId7"/>
              </p:custDataLst>
            </p:nvPr>
          </p:nvSpPr>
          <p:spPr>
            <a:xfrm>
              <a:off x="10661910" y="5583426"/>
              <a:ext cx="221991" cy="344472"/>
            </a:xfrm>
            <a:custGeom>
              <a:avLst/>
              <a:gdLst/>
              <a:ahLst/>
              <a:cxnLst/>
              <a:rect l="0" t="0" r="0" b="0"/>
              <a:pathLst>
                <a:path w="221991" h="344472">
                  <a:moveTo>
                    <a:pt x="6090" y="99824"/>
                  </a:moveTo>
                  <a:lnTo>
                    <a:pt x="6090" y="99824"/>
                  </a:lnTo>
                  <a:lnTo>
                    <a:pt x="2719" y="96453"/>
                  </a:lnTo>
                  <a:lnTo>
                    <a:pt x="1063" y="92916"/>
                  </a:lnTo>
                  <a:lnTo>
                    <a:pt x="0" y="78155"/>
                  </a:lnTo>
                  <a:lnTo>
                    <a:pt x="8600" y="31509"/>
                  </a:lnTo>
                  <a:lnTo>
                    <a:pt x="18044" y="14750"/>
                  </a:lnTo>
                  <a:lnTo>
                    <a:pt x="29780" y="4218"/>
                  </a:lnTo>
                  <a:lnTo>
                    <a:pt x="39903" y="888"/>
                  </a:lnTo>
                  <a:lnTo>
                    <a:pt x="45565" y="0"/>
                  </a:lnTo>
                  <a:lnTo>
                    <a:pt x="59383" y="4658"/>
                  </a:lnTo>
                  <a:lnTo>
                    <a:pt x="67019" y="8863"/>
                  </a:lnTo>
                  <a:lnTo>
                    <a:pt x="91248" y="38379"/>
                  </a:lnTo>
                  <a:lnTo>
                    <a:pt x="119674" y="85146"/>
                  </a:lnTo>
                  <a:lnTo>
                    <a:pt x="136299" y="120817"/>
                  </a:lnTo>
                  <a:lnTo>
                    <a:pt x="151449" y="157838"/>
                  </a:lnTo>
                  <a:lnTo>
                    <a:pt x="167590" y="195458"/>
                  </a:lnTo>
                  <a:lnTo>
                    <a:pt x="182289" y="229582"/>
                  </a:lnTo>
                  <a:lnTo>
                    <a:pt x="200585" y="272796"/>
                  </a:lnTo>
                  <a:lnTo>
                    <a:pt x="216036" y="315633"/>
                  </a:lnTo>
                  <a:lnTo>
                    <a:pt x="221640" y="344471"/>
                  </a:lnTo>
                  <a:lnTo>
                    <a:pt x="221990" y="341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735"/>
            <p:cNvSpPr/>
            <p:nvPr>
              <p:custDataLst>
                <p:tags r:id="rId8"/>
              </p:custDataLst>
            </p:nvPr>
          </p:nvSpPr>
          <p:spPr>
            <a:xfrm>
              <a:off x="10707587" y="5759450"/>
              <a:ext cx="100114" cy="165101"/>
            </a:xfrm>
            <a:custGeom>
              <a:avLst/>
              <a:gdLst/>
              <a:ahLst/>
              <a:cxnLst/>
              <a:rect l="0" t="0" r="0" b="0"/>
              <a:pathLst>
                <a:path w="100114" h="165101">
                  <a:moveTo>
                    <a:pt x="100113" y="0"/>
                  </a:moveTo>
                  <a:lnTo>
                    <a:pt x="100113" y="0"/>
                  </a:lnTo>
                  <a:lnTo>
                    <a:pt x="96742" y="0"/>
                  </a:lnTo>
                  <a:lnTo>
                    <a:pt x="95749" y="705"/>
                  </a:lnTo>
                  <a:lnTo>
                    <a:pt x="90391" y="8789"/>
                  </a:lnTo>
                  <a:lnTo>
                    <a:pt x="76163" y="27136"/>
                  </a:lnTo>
                  <a:lnTo>
                    <a:pt x="51812" y="69312"/>
                  </a:lnTo>
                  <a:lnTo>
                    <a:pt x="19302" y="111407"/>
                  </a:lnTo>
                  <a:lnTo>
                    <a:pt x="743" y="149791"/>
                  </a:lnTo>
                  <a:lnTo>
                    <a:pt x="0" y="152777"/>
                  </a:lnTo>
                  <a:lnTo>
                    <a:pt x="209" y="155474"/>
                  </a:lnTo>
                  <a:lnTo>
                    <a:pt x="4863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736"/>
            <p:cNvSpPr/>
            <p:nvPr>
              <p:custDataLst>
                <p:tags r:id="rId9"/>
              </p:custDataLst>
            </p:nvPr>
          </p:nvSpPr>
          <p:spPr>
            <a:xfrm>
              <a:off x="11050840" y="5717813"/>
              <a:ext cx="188661" cy="163908"/>
            </a:xfrm>
            <a:custGeom>
              <a:avLst/>
              <a:gdLst/>
              <a:ahLst/>
              <a:cxnLst/>
              <a:rect l="0" t="0" r="0" b="0"/>
              <a:pathLst>
                <a:path w="188661" h="163908">
                  <a:moveTo>
                    <a:pt x="23560" y="47987"/>
                  </a:moveTo>
                  <a:lnTo>
                    <a:pt x="23560" y="47987"/>
                  </a:lnTo>
                  <a:lnTo>
                    <a:pt x="19901" y="47987"/>
                  </a:lnTo>
                  <a:lnTo>
                    <a:pt x="21464" y="47987"/>
                  </a:lnTo>
                  <a:lnTo>
                    <a:pt x="68286" y="62914"/>
                  </a:lnTo>
                  <a:lnTo>
                    <a:pt x="78950" y="63323"/>
                  </a:lnTo>
                  <a:lnTo>
                    <a:pt x="87689" y="61153"/>
                  </a:lnTo>
                  <a:lnTo>
                    <a:pt x="93925" y="57837"/>
                  </a:lnTo>
                  <a:lnTo>
                    <a:pt x="97166" y="54011"/>
                  </a:lnTo>
                  <a:lnTo>
                    <a:pt x="98031" y="52003"/>
                  </a:lnTo>
                  <a:lnTo>
                    <a:pt x="95876" y="39064"/>
                  </a:lnTo>
                  <a:lnTo>
                    <a:pt x="88122" y="16435"/>
                  </a:lnTo>
                  <a:lnTo>
                    <a:pt x="81416" y="6682"/>
                  </a:lnTo>
                  <a:lnTo>
                    <a:pt x="73732" y="1407"/>
                  </a:lnTo>
                  <a:lnTo>
                    <a:pt x="69708" y="0"/>
                  </a:lnTo>
                  <a:lnTo>
                    <a:pt x="61473" y="319"/>
                  </a:lnTo>
                  <a:lnTo>
                    <a:pt x="53110" y="3517"/>
                  </a:lnTo>
                  <a:lnTo>
                    <a:pt x="23422" y="26485"/>
                  </a:lnTo>
                  <a:lnTo>
                    <a:pt x="6783" y="53643"/>
                  </a:lnTo>
                  <a:lnTo>
                    <a:pt x="1992" y="68139"/>
                  </a:lnTo>
                  <a:lnTo>
                    <a:pt x="0" y="94723"/>
                  </a:lnTo>
                  <a:lnTo>
                    <a:pt x="2035" y="109681"/>
                  </a:lnTo>
                  <a:lnTo>
                    <a:pt x="9055" y="123384"/>
                  </a:lnTo>
                  <a:lnTo>
                    <a:pt x="24907" y="141118"/>
                  </a:lnTo>
                  <a:lnTo>
                    <a:pt x="43008" y="153427"/>
                  </a:lnTo>
                  <a:lnTo>
                    <a:pt x="68088" y="163907"/>
                  </a:lnTo>
                  <a:lnTo>
                    <a:pt x="104975" y="163339"/>
                  </a:lnTo>
                  <a:lnTo>
                    <a:pt x="142853" y="162599"/>
                  </a:lnTo>
                  <a:lnTo>
                    <a:pt x="188660" y="162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737"/>
            <p:cNvSpPr/>
            <p:nvPr>
              <p:custDataLst>
                <p:tags r:id="rId10"/>
              </p:custDataLst>
            </p:nvPr>
          </p:nvSpPr>
          <p:spPr>
            <a:xfrm>
              <a:off x="11032641" y="5537200"/>
              <a:ext cx="149710" cy="6351"/>
            </a:xfrm>
            <a:custGeom>
              <a:avLst/>
              <a:gdLst/>
              <a:ahLst/>
              <a:cxnLst/>
              <a:rect l="0" t="0" r="0" b="0"/>
              <a:pathLst>
                <a:path w="14971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10253" y="4469"/>
                  </a:lnTo>
                  <a:lnTo>
                    <a:pt x="42199" y="883"/>
                  </a:lnTo>
                  <a:lnTo>
                    <a:pt x="86844" y="3833"/>
                  </a:lnTo>
                  <a:lnTo>
                    <a:pt x="134305" y="644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738"/>
            <p:cNvSpPr/>
            <p:nvPr>
              <p:custDataLst>
                <p:tags r:id="rId11"/>
              </p:custDataLst>
            </p:nvPr>
          </p:nvSpPr>
          <p:spPr>
            <a:xfrm>
              <a:off x="11233775" y="5322887"/>
              <a:ext cx="183008" cy="271464"/>
            </a:xfrm>
            <a:custGeom>
              <a:avLst/>
              <a:gdLst/>
              <a:ahLst/>
              <a:cxnLst/>
              <a:rect l="0" t="0" r="0" b="0"/>
              <a:pathLst>
                <a:path w="183008" h="271464">
                  <a:moveTo>
                    <a:pt x="18425" y="93663"/>
                  </a:moveTo>
                  <a:lnTo>
                    <a:pt x="18425" y="93663"/>
                  </a:lnTo>
                  <a:lnTo>
                    <a:pt x="6492" y="79848"/>
                  </a:lnTo>
                  <a:lnTo>
                    <a:pt x="4119" y="75986"/>
                  </a:lnTo>
                  <a:lnTo>
                    <a:pt x="0" y="36625"/>
                  </a:lnTo>
                  <a:lnTo>
                    <a:pt x="358" y="21746"/>
                  </a:lnTo>
                  <a:lnTo>
                    <a:pt x="2869" y="12782"/>
                  </a:lnTo>
                  <a:lnTo>
                    <a:pt x="8250" y="3768"/>
                  </a:lnTo>
                  <a:lnTo>
                    <a:pt x="10936" y="1983"/>
                  </a:lnTo>
                  <a:lnTo>
                    <a:pt x="17683" y="0"/>
                  </a:lnTo>
                  <a:lnTo>
                    <a:pt x="36158" y="5625"/>
                  </a:lnTo>
                  <a:lnTo>
                    <a:pt x="49588" y="19963"/>
                  </a:lnTo>
                  <a:lnTo>
                    <a:pt x="82202" y="63661"/>
                  </a:lnTo>
                  <a:lnTo>
                    <a:pt x="108895" y="107273"/>
                  </a:lnTo>
                  <a:lnTo>
                    <a:pt x="124251" y="139458"/>
                  </a:lnTo>
                  <a:lnTo>
                    <a:pt x="144796" y="183668"/>
                  </a:lnTo>
                  <a:lnTo>
                    <a:pt x="167329" y="226839"/>
                  </a:lnTo>
                  <a:lnTo>
                    <a:pt x="183007" y="269295"/>
                  </a:lnTo>
                  <a:lnTo>
                    <a:pt x="182473" y="270018"/>
                  </a:lnTo>
                  <a:lnTo>
                    <a:pt x="177175" y="271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739"/>
            <p:cNvSpPr/>
            <p:nvPr>
              <p:custDataLst>
                <p:tags r:id="rId12"/>
              </p:custDataLst>
            </p:nvPr>
          </p:nvSpPr>
          <p:spPr>
            <a:xfrm>
              <a:off x="11284423" y="5473700"/>
              <a:ext cx="56678" cy="120651"/>
            </a:xfrm>
            <a:custGeom>
              <a:avLst/>
              <a:gdLst/>
              <a:ahLst/>
              <a:cxnLst/>
              <a:rect l="0" t="0" r="0" b="0"/>
              <a:pathLst>
                <a:path w="56678" h="120651">
                  <a:moveTo>
                    <a:pt x="56677" y="0"/>
                  </a:moveTo>
                  <a:lnTo>
                    <a:pt x="56677" y="0"/>
                  </a:lnTo>
                  <a:lnTo>
                    <a:pt x="51209" y="0"/>
                  </a:lnTo>
                  <a:lnTo>
                    <a:pt x="41067" y="10139"/>
                  </a:lnTo>
                  <a:lnTo>
                    <a:pt x="14023" y="56704"/>
                  </a:lnTo>
                  <a:lnTo>
                    <a:pt x="3123" y="86120"/>
                  </a:lnTo>
                  <a:lnTo>
                    <a:pt x="0" y="108168"/>
                  </a:lnTo>
                  <a:lnTo>
                    <a:pt x="1618" y="113456"/>
                  </a:lnTo>
                  <a:lnTo>
                    <a:pt x="587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740"/>
            <p:cNvSpPr/>
            <p:nvPr>
              <p:custDataLst>
                <p:tags r:id="rId13"/>
              </p:custDataLst>
            </p:nvPr>
          </p:nvSpPr>
          <p:spPr>
            <a:xfrm>
              <a:off x="11550989" y="5334339"/>
              <a:ext cx="132100" cy="215562"/>
            </a:xfrm>
            <a:custGeom>
              <a:avLst/>
              <a:gdLst/>
              <a:ahLst/>
              <a:cxnLst/>
              <a:rect l="0" t="0" r="0" b="0"/>
              <a:pathLst>
                <a:path w="132100" h="215562">
                  <a:moveTo>
                    <a:pt x="12361" y="12361"/>
                  </a:moveTo>
                  <a:lnTo>
                    <a:pt x="12361" y="12361"/>
                  </a:lnTo>
                  <a:lnTo>
                    <a:pt x="0" y="0"/>
                  </a:lnTo>
                  <a:lnTo>
                    <a:pt x="3132" y="3132"/>
                  </a:lnTo>
                  <a:lnTo>
                    <a:pt x="26806" y="44483"/>
                  </a:lnTo>
                  <a:lnTo>
                    <a:pt x="51370" y="81223"/>
                  </a:lnTo>
                  <a:lnTo>
                    <a:pt x="80990" y="120019"/>
                  </a:lnTo>
                  <a:lnTo>
                    <a:pt x="105368" y="158325"/>
                  </a:lnTo>
                  <a:lnTo>
                    <a:pt x="129934" y="201346"/>
                  </a:lnTo>
                  <a:lnTo>
                    <a:pt x="132099" y="210252"/>
                  </a:lnTo>
                  <a:lnTo>
                    <a:pt x="131696" y="212021"/>
                  </a:lnTo>
                  <a:lnTo>
                    <a:pt x="130724" y="213201"/>
                  </a:lnTo>
                  <a:lnTo>
                    <a:pt x="126661" y="215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741"/>
            <p:cNvSpPr/>
            <p:nvPr>
              <p:custDataLst>
                <p:tags r:id="rId14"/>
              </p:custDataLst>
            </p:nvPr>
          </p:nvSpPr>
          <p:spPr>
            <a:xfrm>
              <a:off x="11570466" y="5334000"/>
              <a:ext cx="107185" cy="228601"/>
            </a:xfrm>
            <a:custGeom>
              <a:avLst/>
              <a:gdLst/>
              <a:ahLst/>
              <a:cxnLst/>
              <a:rect l="0" t="0" r="0" b="0"/>
              <a:pathLst>
                <a:path w="107185" h="228601">
                  <a:moveTo>
                    <a:pt x="107184" y="0"/>
                  </a:moveTo>
                  <a:lnTo>
                    <a:pt x="107184" y="0"/>
                  </a:lnTo>
                  <a:lnTo>
                    <a:pt x="100443" y="3371"/>
                  </a:lnTo>
                  <a:lnTo>
                    <a:pt x="95250" y="10670"/>
                  </a:lnTo>
                  <a:lnTo>
                    <a:pt x="76341" y="57795"/>
                  </a:lnTo>
                  <a:lnTo>
                    <a:pt x="60379" y="97913"/>
                  </a:lnTo>
                  <a:lnTo>
                    <a:pt x="41756" y="139808"/>
                  </a:lnTo>
                  <a:lnTo>
                    <a:pt x="16750" y="186855"/>
                  </a:lnTo>
                  <a:lnTo>
                    <a:pt x="1819" y="215028"/>
                  </a:lnTo>
                  <a:lnTo>
                    <a:pt x="0" y="223481"/>
                  </a:lnTo>
                  <a:lnTo>
                    <a:pt x="449" y="225187"/>
                  </a:lnTo>
                  <a:lnTo>
                    <a:pt x="1456" y="226325"/>
                  </a:lnTo>
                  <a:lnTo>
                    <a:pt x="558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742"/>
            <p:cNvSpPr/>
            <p:nvPr>
              <p:custDataLst>
                <p:tags r:id="rId15"/>
              </p:custDataLst>
            </p:nvPr>
          </p:nvSpPr>
          <p:spPr>
            <a:xfrm>
              <a:off x="11760200" y="55181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1881" y="26956"/>
                  </a:lnTo>
                  <a:lnTo>
                    <a:pt x="10985" y="68662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743"/>
            <p:cNvSpPr/>
            <p:nvPr>
              <p:custDataLst>
                <p:tags r:id="rId16"/>
              </p:custDataLst>
            </p:nvPr>
          </p:nvSpPr>
          <p:spPr>
            <a:xfrm>
              <a:off x="11747500" y="5397500"/>
              <a:ext cx="25052" cy="34452"/>
            </a:xfrm>
            <a:custGeom>
              <a:avLst/>
              <a:gdLst/>
              <a:ahLst/>
              <a:cxnLst/>
              <a:rect l="0" t="0" r="0" b="0"/>
              <a:pathLst>
                <a:path w="25052" h="34452">
                  <a:moveTo>
                    <a:pt x="12700" y="0"/>
                  </a:moveTo>
                  <a:lnTo>
                    <a:pt x="12700" y="0"/>
                  </a:lnTo>
                  <a:lnTo>
                    <a:pt x="1144" y="11556"/>
                  </a:lnTo>
                  <a:lnTo>
                    <a:pt x="3710" y="19103"/>
                  </a:lnTo>
                  <a:lnTo>
                    <a:pt x="11027" y="31478"/>
                  </a:lnTo>
                  <a:lnTo>
                    <a:pt x="11585" y="33685"/>
                  </a:lnTo>
                  <a:lnTo>
                    <a:pt x="12661" y="34451"/>
                  </a:lnTo>
                  <a:lnTo>
                    <a:pt x="14086" y="34256"/>
                  </a:lnTo>
                  <a:lnTo>
                    <a:pt x="19461" y="30611"/>
                  </a:lnTo>
                  <a:lnTo>
                    <a:pt x="21441" y="28874"/>
                  </a:lnTo>
                  <a:lnTo>
                    <a:pt x="23640" y="25062"/>
                  </a:lnTo>
                  <a:lnTo>
                    <a:pt x="25051" y="16866"/>
                  </a:lnTo>
                  <a:lnTo>
                    <a:pt x="24463" y="15478"/>
                  </a:lnTo>
                  <a:lnTo>
                    <a:pt x="23363" y="14552"/>
                  </a:lnTo>
                  <a:lnTo>
                    <a:pt x="20262" y="12817"/>
                  </a:lnTo>
                  <a:lnTo>
                    <a:pt x="16531" y="9695"/>
                  </a:lnTo>
                  <a:lnTo>
                    <a:pt x="10640" y="783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96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137"/>
          <p:cNvGrpSpPr/>
          <p:nvPr/>
        </p:nvGrpSpPr>
        <p:grpSpPr>
          <a:xfrm>
            <a:off x="1663700" y="892780"/>
            <a:ext cx="1771651" cy="523271"/>
            <a:chOff x="1663700" y="892780"/>
            <a:chExt cx="1771651" cy="523271"/>
          </a:xfrm>
        </p:grpSpPr>
        <p:sp>
          <p:nvSpPr>
            <p:cNvPr id="2" name="SMARTInkShape-744"/>
            <p:cNvSpPr/>
            <p:nvPr>
              <p:custDataLst>
                <p:tags r:id="rId119"/>
              </p:custDataLst>
            </p:nvPr>
          </p:nvSpPr>
          <p:spPr>
            <a:xfrm>
              <a:off x="3302000" y="13716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40820" y="3371"/>
                  </a:lnTo>
                  <a:lnTo>
                    <a:pt x="84125" y="6234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745"/>
            <p:cNvSpPr/>
            <p:nvPr>
              <p:custDataLst>
                <p:tags r:id="rId120"/>
              </p:custDataLst>
            </p:nvPr>
          </p:nvSpPr>
          <p:spPr>
            <a:xfrm>
              <a:off x="3092450" y="1342542"/>
              <a:ext cx="88901" cy="73509"/>
            </a:xfrm>
            <a:custGeom>
              <a:avLst/>
              <a:gdLst/>
              <a:ahLst/>
              <a:cxnLst/>
              <a:rect l="0" t="0" r="0" b="0"/>
              <a:pathLst>
                <a:path w="88901" h="73509">
                  <a:moveTo>
                    <a:pt x="88900" y="3658"/>
                  </a:moveTo>
                  <a:lnTo>
                    <a:pt x="88900" y="3658"/>
                  </a:lnTo>
                  <a:lnTo>
                    <a:pt x="88900" y="287"/>
                  </a:lnTo>
                  <a:lnTo>
                    <a:pt x="88194" y="0"/>
                  </a:lnTo>
                  <a:lnTo>
                    <a:pt x="69949" y="9779"/>
                  </a:lnTo>
                  <a:lnTo>
                    <a:pt x="59075" y="22841"/>
                  </a:lnTo>
                  <a:lnTo>
                    <a:pt x="47422" y="38995"/>
                  </a:lnTo>
                  <a:lnTo>
                    <a:pt x="0" y="7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746"/>
            <p:cNvSpPr/>
            <p:nvPr>
              <p:custDataLst>
                <p:tags r:id="rId121"/>
              </p:custDataLst>
            </p:nvPr>
          </p:nvSpPr>
          <p:spPr>
            <a:xfrm>
              <a:off x="2965450" y="1272692"/>
              <a:ext cx="11355" cy="105259"/>
            </a:xfrm>
            <a:custGeom>
              <a:avLst/>
              <a:gdLst/>
              <a:ahLst/>
              <a:cxnLst/>
              <a:rect l="0" t="0" r="0" b="0"/>
              <a:pathLst>
                <a:path w="11355" h="1052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9459" y="16521"/>
                  </a:lnTo>
                  <a:lnTo>
                    <a:pt x="11354" y="51929"/>
                  </a:lnTo>
                  <a:lnTo>
                    <a:pt x="6882" y="97255"/>
                  </a:lnTo>
                  <a:lnTo>
                    <a:pt x="6350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47"/>
            <p:cNvSpPr/>
            <p:nvPr>
              <p:custDataLst>
                <p:tags r:id="rId122"/>
              </p:custDataLst>
            </p:nvPr>
          </p:nvSpPr>
          <p:spPr>
            <a:xfrm>
              <a:off x="2692400" y="1016000"/>
              <a:ext cx="146051" cy="342901"/>
            </a:xfrm>
            <a:custGeom>
              <a:avLst/>
              <a:gdLst/>
              <a:ahLst/>
              <a:cxnLst/>
              <a:rect l="0" t="0" r="0" b="0"/>
              <a:pathLst>
                <a:path w="146051" h="34290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139142" y="7526"/>
                  </a:lnTo>
                  <a:lnTo>
                    <a:pt x="124381" y="48837"/>
                  </a:lnTo>
                  <a:lnTo>
                    <a:pt x="113136" y="86617"/>
                  </a:lnTo>
                  <a:lnTo>
                    <a:pt x="99672" y="130924"/>
                  </a:lnTo>
                  <a:lnTo>
                    <a:pt x="81928" y="176487"/>
                  </a:lnTo>
                  <a:lnTo>
                    <a:pt x="62283" y="220725"/>
                  </a:lnTo>
                  <a:lnTo>
                    <a:pt x="43204" y="261789"/>
                  </a:lnTo>
                  <a:lnTo>
                    <a:pt x="21268" y="309146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48"/>
            <p:cNvSpPr/>
            <p:nvPr>
              <p:custDataLst>
                <p:tags r:id="rId123"/>
              </p:custDataLst>
            </p:nvPr>
          </p:nvSpPr>
          <p:spPr>
            <a:xfrm>
              <a:off x="2669288" y="1087256"/>
              <a:ext cx="213613" cy="239895"/>
            </a:xfrm>
            <a:custGeom>
              <a:avLst/>
              <a:gdLst/>
              <a:ahLst/>
              <a:cxnLst/>
              <a:rect l="0" t="0" r="0" b="0"/>
              <a:pathLst>
                <a:path w="213613" h="239895">
                  <a:moveTo>
                    <a:pt x="23112" y="17644"/>
                  </a:moveTo>
                  <a:lnTo>
                    <a:pt x="23112" y="17644"/>
                  </a:lnTo>
                  <a:lnTo>
                    <a:pt x="9297" y="5710"/>
                  </a:lnTo>
                  <a:lnTo>
                    <a:pt x="0" y="0"/>
                  </a:lnTo>
                  <a:lnTo>
                    <a:pt x="34541" y="38716"/>
                  </a:lnTo>
                  <a:lnTo>
                    <a:pt x="60882" y="70519"/>
                  </a:lnTo>
                  <a:lnTo>
                    <a:pt x="90699" y="108172"/>
                  </a:lnTo>
                  <a:lnTo>
                    <a:pt x="120413" y="148425"/>
                  </a:lnTo>
                  <a:lnTo>
                    <a:pt x="148202" y="184189"/>
                  </a:lnTo>
                  <a:lnTo>
                    <a:pt x="187051" y="230537"/>
                  </a:lnTo>
                  <a:lnTo>
                    <a:pt x="193082" y="235067"/>
                  </a:lnTo>
                  <a:lnTo>
                    <a:pt x="213612" y="239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49"/>
            <p:cNvSpPr/>
            <p:nvPr>
              <p:custDataLst>
                <p:tags r:id="rId124"/>
              </p:custDataLst>
            </p:nvPr>
          </p:nvSpPr>
          <p:spPr>
            <a:xfrm>
              <a:off x="2407171" y="943843"/>
              <a:ext cx="209030" cy="452288"/>
            </a:xfrm>
            <a:custGeom>
              <a:avLst/>
              <a:gdLst/>
              <a:ahLst/>
              <a:cxnLst/>
              <a:rect l="0" t="0" r="0" b="0"/>
              <a:pathLst>
                <a:path w="209030" h="452288">
                  <a:moveTo>
                    <a:pt x="151879" y="21357"/>
                  </a:moveTo>
                  <a:lnTo>
                    <a:pt x="151879" y="21357"/>
                  </a:lnTo>
                  <a:lnTo>
                    <a:pt x="111402" y="3466"/>
                  </a:lnTo>
                  <a:lnTo>
                    <a:pt x="95789" y="0"/>
                  </a:lnTo>
                  <a:lnTo>
                    <a:pt x="71133" y="2721"/>
                  </a:lnTo>
                  <a:lnTo>
                    <a:pt x="54373" y="8606"/>
                  </a:lnTo>
                  <a:lnTo>
                    <a:pt x="41280" y="17806"/>
                  </a:lnTo>
                  <a:lnTo>
                    <a:pt x="35813" y="23223"/>
                  </a:lnTo>
                  <a:lnTo>
                    <a:pt x="29739" y="36768"/>
                  </a:lnTo>
                  <a:lnTo>
                    <a:pt x="28119" y="44331"/>
                  </a:lnTo>
                  <a:lnTo>
                    <a:pt x="30082" y="60260"/>
                  </a:lnTo>
                  <a:lnTo>
                    <a:pt x="37069" y="77453"/>
                  </a:lnTo>
                  <a:lnTo>
                    <a:pt x="64551" y="117235"/>
                  </a:lnTo>
                  <a:lnTo>
                    <a:pt x="90414" y="155693"/>
                  </a:lnTo>
                  <a:lnTo>
                    <a:pt x="97919" y="181889"/>
                  </a:lnTo>
                  <a:lnTo>
                    <a:pt x="96856" y="189762"/>
                  </a:lnTo>
                  <a:lnTo>
                    <a:pt x="90030" y="204153"/>
                  </a:lnTo>
                  <a:lnTo>
                    <a:pt x="70916" y="220785"/>
                  </a:lnTo>
                  <a:lnTo>
                    <a:pt x="53571" y="226408"/>
                  </a:lnTo>
                  <a:lnTo>
                    <a:pt x="44007" y="227908"/>
                  </a:lnTo>
                  <a:lnTo>
                    <a:pt x="25854" y="223930"/>
                  </a:lnTo>
                  <a:lnTo>
                    <a:pt x="10496" y="215812"/>
                  </a:lnTo>
                  <a:lnTo>
                    <a:pt x="1318" y="207500"/>
                  </a:lnTo>
                  <a:lnTo>
                    <a:pt x="0" y="204013"/>
                  </a:lnTo>
                  <a:lnTo>
                    <a:pt x="531" y="200983"/>
                  </a:lnTo>
                  <a:lnTo>
                    <a:pt x="2297" y="198258"/>
                  </a:lnTo>
                  <a:lnTo>
                    <a:pt x="4885" y="196441"/>
                  </a:lnTo>
                  <a:lnTo>
                    <a:pt x="11524" y="194422"/>
                  </a:lnTo>
                  <a:lnTo>
                    <a:pt x="29938" y="196657"/>
                  </a:lnTo>
                  <a:lnTo>
                    <a:pt x="43355" y="205572"/>
                  </a:lnTo>
                  <a:lnTo>
                    <a:pt x="49896" y="211900"/>
                  </a:lnTo>
                  <a:lnTo>
                    <a:pt x="57165" y="230221"/>
                  </a:lnTo>
                  <a:lnTo>
                    <a:pt x="59375" y="266217"/>
                  </a:lnTo>
                  <a:lnTo>
                    <a:pt x="51798" y="308162"/>
                  </a:lnTo>
                  <a:lnTo>
                    <a:pt x="36147" y="353751"/>
                  </a:lnTo>
                  <a:lnTo>
                    <a:pt x="23749" y="397363"/>
                  </a:lnTo>
                  <a:lnTo>
                    <a:pt x="22260" y="419893"/>
                  </a:lnTo>
                  <a:lnTo>
                    <a:pt x="26302" y="436962"/>
                  </a:lnTo>
                  <a:lnTo>
                    <a:pt x="30767" y="443066"/>
                  </a:lnTo>
                  <a:lnTo>
                    <a:pt x="43253" y="451729"/>
                  </a:lnTo>
                  <a:lnTo>
                    <a:pt x="63854" y="452287"/>
                  </a:lnTo>
                  <a:lnTo>
                    <a:pt x="108864" y="442786"/>
                  </a:lnTo>
                  <a:lnTo>
                    <a:pt x="144756" y="432320"/>
                  </a:lnTo>
                  <a:lnTo>
                    <a:pt x="187790" y="416644"/>
                  </a:lnTo>
                  <a:lnTo>
                    <a:pt x="209029" y="408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50"/>
            <p:cNvSpPr/>
            <p:nvPr>
              <p:custDataLst>
                <p:tags r:id="rId125"/>
              </p:custDataLst>
            </p:nvPr>
          </p:nvSpPr>
          <p:spPr>
            <a:xfrm>
              <a:off x="1663700" y="892780"/>
              <a:ext cx="186243" cy="243871"/>
            </a:xfrm>
            <a:custGeom>
              <a:avLst/>
              <a:gdLst/>
              <a:ahLst/>
              <a:cxnLst/>
              <a:rect l="0" t="0" r="0" b="0"/>
              <a:pathLst>
                <a:path w="186243" h="243871">
                  <a:moveTo>
                    <a:pt x="0" y="148620"/>
                  </a:moveTo>
                  <a:lnTo>
                    <a:pt x="0" y="148620"/>
                  </a:lnTo>
                  <a:lnTo>
                    <a:pt x="3371" y="106525"/>
                  </a:lnTo>
                  <a:lnTo>
                    <a:pt x="22322" y="67865"/>
                  </a:lnTo>
                  <a:lnTo>
                    <a:pt x="53651" y="31873"/>
                  </a:lnTo>
                  <a:lnTo>
                    <a:pt x="89745" y="8979"/>
                  </a:lnTo>
                  <a:lnTo>
                    <a:pt x="123879" y="0"/>
                  </a:lnTo>
                  <a:lnTo>
                    <a:pt x="143722" y="1663"/>
                  </a:lnTo>
                  <a:lnTo>
                    <a:pt x="152965" y="4082"/>
                  </a:lnTo>
                  <a:lnTo>
                    <a:pt x="168879" y="18059"/>
                  </a:lnTo>
                  <a:lnTo>
                    <a:pt x="176086" y="27712"/>
                  </a:lnTo>
                  <a:lnTo>
                    <a:pt x="184094" y="53491"/>
                  </a:lnTo>
                  <a:lnTo>
                    <a:pt x="186242" y="82351"/>
                  </a:lnTo>
                  <a:lnTo>
                    <a:pt x="182493" y="109289"/>
                  </a:lnTo>
                  <a:lnTo>
                    <a:pt x="158964" y="151626"/>
                  </a:lnTo>
                  <a:lnTo>
                    <a:pt x="121811" y="192079"/>
                  </a:lnTo>
                  <a:lnTo>
                    <a:pt x="77265" y="222690"/>
                  </a:lnTo>
                  <a:lnTo>
                    <a:pt x="59974" y="233518"/>
                  </a:lnTo>
                  <a:lnTo>
                    <a:pt x="58327" y="236263"/>
                  </a:lnTo>
                  <a:lnTo>
                    <a:pt x="57150" y="243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51"/>
            <p:cNvSpPr/>
            <p:nvPr>
              <p:custDataLst>
                <p:tags r:id="rId126"/>
              </p:custDataLst>
            </p:nvPr>
          </p:nvSpPr>
          <p:spPr>
            <a:xfrm>
              <a:off x="1803400" y="1111250"/>
              <a:ext cx="177801" cy="244159"/>
            </a:xfrm>
            <a:custGeom>
              <a:avLst/>
              <a:gdLst/>
              <a:ahLst/>
              <a:cxnLst/>
              <a:rect l="0" t="0" r="0" b="0"/>
              <a:pathLst>
                <a:path w="177801" h="244159">
                  <a:moveTo>
                    <a:pt x="0" y="88900"/>
                  </a:moveTo>
                  <a:lnTo>
                    <a:pt x="0" y="88900"/>
                  </a:lnTo>
                  <a:lnTo>
                    <a:pt x="0" y="85529"/>
                  </a:lnTo>
                  <a:lnTo>
                    <a:pt x="1881" y="81993"/>
                  </a:lnTo>
                  <a:lnTo>
                    <a:pt x="3371" y="80062"/>
                  </a:lnTo>
                  <a:lnTo>
                    <a:pt x="10670" y="77916"/>
                  </a:lnTo>
                  <a:lnTo>
                    <a:pt x="15580" y="77344"/>
                  </a:lnTo>
                  <a:lnTo>
                    <a:pt x="42716" y="83281"/>
                  </a:lnTo>
                  <a:lnTo>
                    <a:pt x="74197" y="104090"/>
                  </a:lnTo>
                  <a:lnTo>
                    <a:pt x="102496" y="135969"/>
                  </a:lnTo>
                  <a:lnTo>
                    <a:pt x="112582" y="161796"/>
                  </a:lnTo>
                  <a:lnTo>
                    <a:pt x="116378" y="202221"/>
                  </a:lnTo>
                  <a:lnTo>
                    <a:pt x="113812" y="225343"/>
                  </a:lnTo>
                  <a:lnTo>
                    <a:pt x="107969" y="240323"/>
                  </a:lnTo>
                  <a:lnTo>
                    <a:pt x="105140" y="243471"/>
                  </a:lnTo>
                  <a:lnTo>
                    <a:pt x="102549" y="244158"/>
                  </a:lnTo>
                  <a:lnTo>
                    <a:pt x="100116" y="243206"/>
                  </a:lnTo>
                  <a:lnTo>
                    <a:pt x="86579" y="225010"/>
                  </a:lnTo>
                  <a:lnTo>
                    <a:pt x="78931" y="191962"/>
                  </a:lnTo>
                  <a:lnTo>
                    <a:pt x="76003" y="148816"/>
                  </a:lnTo>
                  <a:lnTo>
                    <a:pt x="81757" y="106122"/>
                  </a:lnTo>
                  <a:lnTo>
                    <a:pt x="95133" y="69273"/>
                  </a:lnTo>
                  <a:lnTo>
                    <a:pt x="112837" y="39960"/>
                  </a:lnTo>
                  <a:lnTo>
                    <a:pt x="132464" y="2222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52"/>
            <p:cNvSpPr/>
            <p:nvPr>
              <p:custDataLst>
                <p:tags r:id="rId127"/>
              </p:custDataLst>
            </p:nvPr>
          </p:nvSpPr>
          <p:spPr>
            <a:xfrm>
              <a:off x="2144951" y="942779"/>
              <a:ext cx="141050" cy="473272"/>
            </a:xfrm>
            <a:custGeom>
              <a:avLst/>
              <a:gdLst/>
              <a:ahLst/>
              <a:cxnLst/>
              <a:rect l="0" t="0" r="0" b="0"/>
              <a:pathLst>
                <a:path w="141050" h="473272">
                  <a:moveTo>
                    <a:pt x="115649" y="3371"/>
                  </a:moveTo>
                  <a:lnTo>
                    <a:pt x="115649" y="3371"/>
                  </a:lnTo>
                  <a:lnTo>
                    <a:pt x="109168" y="2665"/>
                  </a:lnTo>
                  <a:lnTo>
                    <a:pt x="100069" y="0"/>
                  </a:lnTo>
                  <a:lnTo>
                    <a:pt x="79675" y="1275"/>
                  </a:lnTo>
                  <a:lnTo>
                    <a:pt x="59129" y="9492"/>
                  </a:lnTo>
                  <a:lnTo>
                    <a:pt x="36265" y="30976"/>
                  </a:lnTo>
                  <a:lnTo>
                    <a:pt x="21806" y="61031"/>
                  </a:lnTo>
                  <a:lnTo>
                    <a:pt x="9735" y="103786"/>
                  </a:lnTo>
                  <a:lnTo>
                    <a:pt x="5529" y="130992"/>
                  </a:lnTo>
                  <a:lnTo>
                    <a:pt x="2019" y="160419"/>
                  </a:lnTo>
                  <a:lnTo>
                    <a:pt x="384" y="191325"/>
                  </a:lnTo>
                  <a:lnTo>
                    <a:pt x="0" y="223218"/>
                  </a:lnTo>
                  <a:lnTo>
                    <a:pt x="450" y="255769"/>
                  </a:lnTo>
                  <a:lnTo>
                    <a:pt x="2866" y="285936"/>
                  </a:lnTo>
                  <a:lnTo>
                    <a:pt x="6594" y="314515"/>
                  </a:lnTo>
                  <a:lnTo>
                    <a:pt x="11195" y="342033"/>
                  </a:lnTo>
                  <a:lnTo>
                    <a:pt x="25716" y="389543"/>
                  </a:lnTo>
                  <a:lnTo>
                    <a:pt x="44634" y="428298"/>
                  </a:lnTo>
                  <a:lnTo>
                    <a:pt x="67154" y="454929"/>
                  </a:lnTo>
                  <a:lnTo>
                    <a:pt x="80496" y="462454"/>
                  </a:lnTo>
                  <a:lnTo>
                    <a:pt x="141049" y="473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53"/>
            <p:cNvSpPr/>
            <p:nvPr>
              <p:custDataLst>
                <p:tags r:id="rId128"/>
              </p:custDataLst>
            </p:nvPr>
          </p:nvSpPr>
          <p:spPr>
            <a:xfrm>
              <a:off x="1714500" y="997212"/>
              <a:ext cx="59247" cy="395431"/>
            </a:xfrm>
            <a:custGeom>
              <a:avLst/>
              <a:gdLst/>
              <a:ahLst/>
              <a:cxnLst/>
              <a:rect l="0" t="0" r="0" b="0"/>
              <a:pathLst>
                <a:path w="59247" h="395431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13815" y="36810"/>
                  </a:lnTo>
                  <a:lnTo>
                    <a:pt x="21662" y="71248"/>
                  </a:lnTo>
                  <a:lnTo>
                    <a:pt x="29854" y="117127"/>
                  </a:lnTo>
                  <a:lnTo>
                    <a:pt x="33308" y="143614"/>
                  </a:lnTo>
                  <a:lnTo>
                    <a:pt x="36316" y="171855"/>
                  </a:lnTo>
                  <a:lnTo>
                    <a:pt x="39028" y="201266"/>
                  </a:lnTo>
                  <a:lnTo>
                    <a:pt x="41541" y="229340"/>
                  </a:lnTo>
                  <a:lnTo>
                    <a:pt x="43922" y="256523"/>
                  </a:lnTo>
                  <a:lnTo>
                    <a:pt x="46214" y="283111"/>
                  </a:lnTo>
                  <a:lnTo>
                    <a:pt x="50643" y="329587"/>
                  </a:lnTo>
                  <a:lnTo>
                    <a:pt x="54964" y="367882"/>
                  </a:lnTo>
                  <a:lnTo>
                    <a:pt x="59246" y="395430"/>
                  </a:lnTo>
                  <a:lnTo>
                    <a:pt x="50800" y="355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38"/>
          <p:cNvGrpSpPr/>
          <p:nvPr/>
        </p:nvGrpSpPr>
        <p:grpSpPr>
          <a:xfrm>
            <a:off x="3740150" y="958850"/>
            <a:ext cx="1267578" cy="533401"/>
            <a:chOff x="3740150" y="958850"/>
            <a:chExt cx="1267578" cy="533401"/>
          </a:xfrm>
        </p:grpSpPr>
        <p:sp>
          <p:nvSpPr>
            <p:cNvPr id="13" name="SMARTInkShape-754"/>
            <p:cNvSpPr/>
            <p:nvPr>
              <p:custDataLst>
                <p:tags r:id="rId112"/>
              </p:custDataLst>
            </p:nvPr>
          </p:nvSpPr>
          <p:spPr>
            <a:xfrm>
              <a:off x="4864100" y="958850"/>
              <a:ext cx="143628" cy="533401"/>
            </a:xfrm>
            <a:custGeom>
              <a:avLst/>
              <a:gdLst/>
              <a:ahLst/>
              <a:cxnLst/>
              <a:rect l="0" t="0" r="0" b="0"/>
              <a:pathLst>
                <a:path w="143628" h="5334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2692" y="705"/>
                  </a:lnTo>
                  <a:lnTo>
                    <a:pt x="4254" y="3371"/>
                  </a:lnTo>
                  <a:lnTo>
                    <a:pt x="44375" y="44877"/>
                  </a:lnTo>
                  <a:lnTo>
                    <a:pt x="71228" y="83445"/>
                  </a:lnTo>
                  <a:lnTo>
                    <a:pt x="86291" y="108547"/>
                  </a:lnTo>
                  <a:lnTo>
                    <a:pt x="101977" y="135865"/>
                  </a:lnTo>
                  <a:lnTo>
                    <a:pt x="114552" y="165365"/>
                  </a:lnTo>
                  <a:lnTo>
                    <a:pt x="125051" y="196321"/>
                  </a:lnTo>
                  <a:lnTo>
                    <a:pt x="134167" y="228248"/>
                  </a:lnTo>
                  <a:lnTo>
                    <a:pt x="139539" y="261526"/>
                  </a:lnTo>
                  <a:lnTo>
                    <a:pt x="142415" y="295706"/>
                  </a:lnTo>
                  <a:lnTo>
                    <a:pt x="143627" y="330488"/>
                  </a:lnTo>
                  <a:lnTo>
                    <a:pt x="140201" y="362142"/>
                  </a:lnTo>
                  <a:lnTo>
                    <a:pt x="133684" y="391711"/>
                  </a:lnTo>
                  <a:lnTo>
                    <a:pt x="125106" y="419891"/>
                  </a:lnTo>
                  <a:lnTo>
                    <a:pt x="102404" y="464372"/>
                  </a:lnTo>
                  <a:lnTo>
                    <a:pt x="63738" y="509655"/>
                  </a:lnTo>
                  <a:lnTo>
                    <a:pt x="39617" y="525669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55"/>
            <p:cNvSpPr/>
            <p:nvPr>
              <p:custDataLst>
                <p:tags r:id="rId113"/>
              </p:custDataLst>
            </p:nvPr>
          </p:nvSpPr>
          <p:spPr>
            <a:xfrm>
              <a:off x="4686300" y="988112"/>
              <a:ext cx="103058" cy="448845"/>
            </a:xfrm>
            <a:custGeom>
              <a:avLst/>
              <a:gdLst/>
              <a:ahLst/>
              <a:cxnLst/>
              <a:rect l="0" t="0" r="0" b="0"/>
              <a:pathLst>
                <a:path w="103058" h="448845">
                  <a:moveTo>
                    <a:pt x="0" y="8838"/>
                  </a:moveTo>
                  <a:lnTo>
                    <a:pt x="0" y="8838"/>
                  </a:lnTo>
                  <a:lnTo>
                    <a:pt x="0" y="5467"/>
                  </a:lnTo>
                  <a:lnTo>
                    <a:pt x="1881" y="1930"/>
                  </a:lnTo>
                  <a:lnTo>
                    <a:pt x="3371" y="0"/>
                  </a:lnTo>
                  <a:lnTo>
                    <a:pt x="14433" y="1617"/>
                  </a:lnTo>
                  <a:lnTo>
                    <a:pt x="22322" y="4024"/>
                  </a:lnTo>
                  <a:lnTo>
                    <a:pt x="50280" y="27638"/>
                  </a:lnTo>
                  <a:lnTo>
                    <a:pt x="63034" y="51530"/>
                  </a:lnTo>
                  <a:lnTo>
                    <a:pt x="72299" y="92749"/>
                  </a:lnTo>
                  <a:lnTo>
                    <a:pt x="75044" y="136241"/>
                  </a:lnTo>
                  <a:lnTo>
                    <a:pt x="72094" y="174763"/>
                  </a:lnTo>
                  <a:lnTo>
                    <a:pt x="63835" y="211654"/>
                  </a:lnTo>
                  <a:lnTo>
                    <a:pt x="61685" y="227380"/>
                  </a:lnTo>
                  <a:lnTo>
                    <a:pt x="60173" y="232849"/>
                  </a:lnTo>
                  <a:lnTo>
                    <a:pt x="62257" y="246452"/>
                  </a:lnTo>
                  <a:lnTo>
                    <a:pt x="84880" y="291677"/>
                  </a:lnTo>
                  <a:lnTo>
                    <a:pt x="94874" y="312344"/>
                  </a:lnTo>
                  <a:lnTo>
                    <a:pt x="103057" y="351041"/>
                  </a:lnTo>
                  <a:lnTo>
                    <a:pt x="101639" y="388926"/>
                  </a:lnTo>
                  <a:lnTo>
                    <a:pt x="96045" y="421396"/>
                  </a:lnTo>
                  <a:lnTo>
                    <a:pt x="86470" y="442933"/>
                  </a:lnTo>
                  <a:lnTo>
                    <a:pt x="81235" y="448713"/>
                  </a:lnTo>
                  <a:lnTo>
                    <a:pt x="79557" y="448844"/>
                  </a:lnTo>
                  <a:lnTo>
                    <a:pt x="78438" y="447520"/>
                  </a:lnTo>
                  <a:lnTo>
                    <a:pt x="76200" y="440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56"/>
            <p:cNvSpPr/>
            <p:nvPr>
              <p:custDataLst>
                <p:tags r:id="rId114"/>
              </p:custDataLst>
            </p:nvPr>
          </p:nvSpPr>
          <p:spPr>
            <a:xfrm>
              <a:off x="4484540" y="1299999"/>
              <a:ext cx="131911" cy="144527"/>
            </a:xfrm>
            <a:custGeom>
              <a:avLst/>
              <a:gdLst/>
              <a:ahLst/>
              <a:cxnLst/>
              <a:rect l="0" t="0" r="0" b="0"/>
              <a:pathLst>
                <a:path w="131911" h="144527">
                  <a:moveTo>
                    <a:pt x="11260" y="52551"/>
                  </a:moveTo>
                  <a:lnTo>
                    <a:pt x="11260" y="52551"/>
                  </a:lnTo>
                  <a:lnTo>
                    <a:pt x="7889" y="52551"/>
                  </a:lnTo>
                  <a:lnTo>
                    <a:pt x="6896" y="53257"/>
                  </a:lnTo>
                  <a:lnTo>
                    <a:pt x="6234" y="54433"/>
                  </a:lnTo>
                  <a:lnTo>
                    <a:pt x="0" y="82994"/>
                  </a:lnTo>
                  <a:lnTo>
                    <a:pt x="2408" y="125051"/>
                  </a:lnTo>
                  <a:lnTo>
                    <a:pt x="719" y="140433"/>
                  </a:lnTo>
                  <a:lnTo>
                    <a:pt x="1411" y="142889"/>
                  </a:lnTo>
                  <a:lnTo>
                    <a:pt x="2577" y="144526"/>
                  </a:lnTo>
                  <a:lnTo>
                    <a:pt x="4060" y="142796"/>
                  </a:lnTo>
                  <a:lnTo>
                    <a:pt x="20285" y="105418"/>
                  </a:lnTo>
                  <a:lnTo>
                    <a:pt x="33381" y="74872"/>
                  </a:lnTo>
                  <a:lnTo>
                    <a:pt x="56620" y="27415"/>
                  </a:lnTo>
                  <a:lnTo>
                    <a:pt x="64783" y="14627"/>
                  </a:lnTo>
                  <a:lnTo>
                    <a:pt x="73047" y="6807"/>
                  </a:lnTo>
                  <a:lnTo>
                    <a:pt x="81379" y="2299"/>
                  </a:lnTo>
                  <a:lnTo>
                    <a:pt x="89756" y="0"/>
                  </a:lnTo>
                  <a:lnTo>
                    <a:pt x="96751" y="584"/>
                  </a:lnTo>
                  <a:lnTo>
                    <a:pt x="108288" y="6877"/>
                  </a:lnTo>
                  <a:lnTo>
                    <a:pt x="122716" y="39175"/>
                  </a:lnTo>
                  <a:lnTo>
                    <a:pt x="129185" y="81122"/>
                  </a:lnTo>
                  <a:lnTo>
                    <a:pt x="131670" y="126965"/>
                  </a:lnTo>
                  <a:lnTo>
                    <a:pt x="131910" y="135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57"/>
            <p:cNvSpPr/>
            <p:nvPr>
              <p:custDataLst>
                <p:tags r:id="rId115"/>
              </p:custDataLst>
            </p:nvPr>
          </p:nvSpPr>
          <p:spPr>
            <a:xfrm>
              <a:off x="4216400" y="1044379"/>
              <a:ext cx="209551" cy="390722"/>
            </a:xfrm>
            <a:custGeom>
              <a:avLst/>
              <a:gdLst/>
              <a:ahLst/>
              <a:cxnLst/>
              <a:rect l="0" t="0" r="0" b="0"/>
              <a:pathLst>
                <a:path w="209551" h="390722">
                  <a:moveTo>
                    <a:pt x="209550" y="3371"/>
                  </a:moveTo>
                  <a:lnTo>
                    <a:pt x="209550" y="3371"/>
                  </a:lnTo>
                  <a:lnTo>
                    <a:pt x="206179" y="0"/>
                  </a:lnTo>
                  <a:lnTo>
                    <a:pt x="204481" y="1124"/>
                  </a:lnTo>
                  <a:lnTo>
                    <a:pt x="180993" y="48425"/>
                  </a:lnTo>
                  <a:lnTo>
                    <a:pt x="163932" y="85249"/>
                  </a:lnTo>
                  <a:lnTo>
                    <a:pt x="140827" y="131248"/>
                  </a:lnTo>
                  <a:lnTo>
                    <a:pt x="127751" y="156356"/>
                  </a:lnTo>
                  <a:lnTo>
                    <a:pt x="113389" y="181561"/>
                  </a:lnTo>
                  <a:lnTo>
                    <a:pt x="98170" y="206831"/>
                  </a:lnTo>
                  <a:lnTo>
                    <a:pt x="82381" y="232144"/>
                  </a:lnTo>
                  <a:lnTo>
                    <a:pt x="55428" y="277204"/>
                  </a:lnTo>
                  <a:lnTo>
                    <a:pt x="33101" y="316280"/>
                  </a:lnTo>
                  <a:lnTo>
                    <a:pt x="10749" y="359257"/>
                  </a:lnTo>
                  <a:lnTo>
                    <a:pt x="0" y="39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58"/>
            <p:cNvSpPr/>
            <p:nvPr>
              <p:custDataLst>
                <p:tags r:id="rId116"/>
              </p:custDataLst>
            </p:nvPr>
          </p:nvSpPr>
          <p:spPr>
            <a:xfrm>
              <a:off x="4207569" y="1083303"/>
              <a:ext cx="243782" cy="332701"/>
            </a:xfrm>
            <a:custGeom>
              <a:avLst/>
              <a:gdLst/>
              <a:ahLst/>
              <a:cxnLst/>
              <a:rect l="0" t="0" r="0" b="0"/>
              <a:pathLst>
                <a:path w="243782" h="332701">
                  <a:moveTo>
                    <a:pt x="15181" y="27947"/>
                  </a:moveTo>
                  <a:lnTo>
                    <a:pt x="15181" y="27947"/>
                  </a:lnTo>
                  <a:lnTo>
                    <a:pt x="875" y="8174"/>
                  </a:lnTo>
                  <a:lnTo>
                    <a:pt x="0" y="5593"/>
                  </a:lnTo>
                  <a:lnTo>
                    <a:pt x="121" y="3166"/>
                  </a:lnTo>
                  <a:lnTo>
                    <a:pt x="908" y="843"/>
                  </a:lnTo>
                  <a:lnTo>
                    <a:pt x="2843" y="0"/>
                  </a:lnTo>
                  <a:lnTo>
                    <a:pt x="8757" y="945"/>
                  </a:lnTo>
                  <a:lnTo>
                    <a:pt x="30132" y="15556"/>
                  </a:lnTo>
                  <a:lnTo>
                    <a:pt x="65550" y="54614"/>
                  </a:lnTo>
                  <a:lnTo>
                    <a:pt x="93071" y="90364"/>
                  </a:lnTo>
                  <a:lnTo>
                    <a:pt x="122471" y="131182"/>
                  </a:lnTo>
                  <a:lnTo>
                    <a:pt x="154352" y="177546"/>
                  </a:lnTo>
                  <a:lnTo>
                    <a:pt x="181692" y="222611"/>
                  </a:lnTo>
                  <a:lnTo>
                    <a:pt x="204897" y="264042"/>
                  </a:lnTo>
                  <a:lnTo>
                    <a:pt x="231005" y="311606"/>
                  </a:lnTo>
                  <a:lnTo>
                    <a:pt x="239996" y="332676"/>
                  </a:lnTo>
                  <a:lnTo>
                    <a:pt x="241258" y="332700"/>
                  </a:lnTo>
                  <a:lnTo>
                    <a:pt x="243781" y="326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59"/>
            <p:cNvSpPr/>
            <p:nvPr>
              <p:custDataLst>
                <p:tags r:id="rId117"/>
              </p:custDataLst>
            </p:nvPr>
          </p:nvSpPr>
          <p:spPr>
            <a:xfrm>
              <a:off x="3930650" y="1320800"/>
              <a:ext cx="152401" cy="133351"/>
            </a:xfrm>
            <a:custGeom>
              <a:avLst/>
              <a:gdLst/>
              <a:ahLst/>
              <a:cxnLst/>
              <a:rect l="0" t="0" r="0" b="0"/>
              <a:pathLst>
                <a:path w="152401" h="133351">
                  <a:moveTo>
                    <a:pt x="152400" y="0"/>
                  </a:moveTo>
                  <a:lnTo>
                    <a:pt x="152400" y="0"/>
                  </a:lnTo>
                  <a:lnTo>
                    <a:pt x="118482" y="41235"/>
                  </a:lnTo>
                  <a:lnTo>
                    <a:pt x="81516" y="72974"/>
                  </a:lnTo>
                  <a:lnTo>
                    <a:pt x="41400" y="10605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60"/>
            <p:cNvSpPr/>
            <p:nvPr>
              <p:custDataLst>
                <p:tags r:id="rId118"/>
              </p:custDataLst>
            </p:nvPr>
          </p:nvSpPr>
          <p:spPr>
            <a:xfrm>
              <a:off x="3740150" y="1336192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5" y="0"/>
                  </a:lnTo>
                  <a:lnTo>
                    <a:pt x="190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39"/>
          <p:cNvGrpSpPr/>
          <p:nvPr/>
        </p:nvGrpSpPr>
        <p:grpSpPr>
          <a:xfrm>
            <a:off x="5365750" y="1270000"/>
            <a:ext cx="406401" cy="120389"/>
            <a:chOff x="5365750" y="1270000"/>
            <a:chExt cx="406401" cy="120389"/>
          </a:xfrm>
        </p:grpSpPr>
        <p:sp>
          <p:nvSpPr>
            <p:cNvPr id="21" name="SMARTInkShape-761"/>
            <p:cNvSpPr/>
            <p:nvPr>
              <p:custDataLst>
                <p:tags r:id="rId110"/>
              </p:custDataLst>
            </p:nvPr>
          </p:nvSpPr>
          <p:spPr>
            <a:xfrm>
              <a:off x="5419361" y="1365250"/>
              <a:ext cx="352790" cy="25139"/>
            </a:xfrm>
            <a:custGeom>
              <a:avLst/>
              <a:gdLst/>
              <a:ahLst/>
              <a:cxnLst/>
              <a:rect l="0" t="0" r="0" b="0"/>
              <a:pathLst>
                <a:path w="352790" h="25139">
                  <a:moveTo>
                    <a:pt x="35289" y="19050"/>
                  </a:moveTo>
                  <a:lnTo>
                    <a:pt x="35289" y="19050"/>
                  </a:lnTo>
                  <a:lnTo>
                    <a:pt x="0" y="19050"/>
                  </a:lnTo>
                  <a:lnTo>
                    <a:pt x="474" y="19756"/>
                  </a:lnTo>
                  <a:lnTo>
                    <a:pt x="4764" y="22421"/>
                  </a:lnTo>
                  <a:lnTo>
                    <a:pt x="46480" y="24811"/>
                  </a:lnTo>
                  <a:lnTo>
                    <a:pt x="81421" y="25138"/>
                  </a:lnTo>
                  <a:lnTo>
                    <a:pt x="127993" y="23402"/>
                  </a:lnTo>
                  <a:lnTo>
                    <a:pt x="154242" y="21951"/>
                  </a:lnTo>
                  <a:lnTo>
                    <a:pt x="180208" y="20279"/>
                  </a:lnTo>
                  <a:lnTo>
                    <a:pt x="205984" y="18458"/>
                  </a:lnTo>
                  <a:lnTo>
                    <a:pt x="231636" y="16539"/>
                  </a:lnTo>
                  <a:lnTo>
                    <a:pt x="275189" y="14406"/>
                  </a:lnTo>
                  <a:lnTo>
                    <a:pt x="322035" y="13205"/>
                  </a:lnTo>
                  <a:lnTo>
                    <a:pt x="339120" y="11513"/>
                  </a:lnTo>
                  <a:lnTo>
                    <a:pt x="343677" y="9087"/>
                  </a:lnTo>
                  <a:lnTo>
                    <a:pt x="352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62"/>
            <p:cNvSpPr/>
            <p:nvPr>
              <p:custDataLst>
                <p:tags r:id="rId111"/>
              </p:custDataLst>
            </p:nvPr>
          </p:nvSpPr>
          <p:spPr>
            <a:xfrm>
              <a:off x="5365750" y="1270000"/>
              <a:ext cx="367932" cy="6351"/>
            </a:xfrm>
            <a:custGeom>
              <a:avLst/>
              <a:gdLst/>
              <a:ahLst/>
              <a:cxnLst/>
              <a:rect l="0" t="0" r="0" b="0"/>
              <a:pathLst>
                <a:path w="367932" h="6351">
                  <a:moveTo>
                    <a:pt x="0" y="0"/>
                  </a:moveTo>
                  <a:lnTo>
                    <a:pt x="0" y="0"/>
                  </a:lnTo>
                  <a:lnTo>
                    <a:pt x="37038" y="0"/>
                  </a:lnTo>
                  <a:lnTo>
                    <a:pt x="70789" y="0"/>
                  </a:lnTo>
                  <a:lnTo>
                    <a:pt x="114011" y="0"/>
                  </a:lnTo>
                  <a:lnTo>
                    <a:pt x="138802" y="0"/>
                  </a:lnTo>
                  <a:lnTo>
                    <a:pt x="165207" y="0"/>
                  </a:lnTo>
                  <a:lnTo>
                    <a:pt x="192688" y="0"/>
                  </a:lnTo>
                  <a:lnTo>
                    <a:pt x="219475" y="0"/>
                  </a:lnTo>
                  <a:lnTo>
                    <a:pt x="245801" y="0"/>
                  </a:lnTo>
                  <a:lnTo>
                    <a:pt x="271817" y="0"/>
                  </a:lnTo>
                  <a:lnTo>
                    <a:pt x="313894" y="0"/>
                  </a:lnTo>
                  <a:lnTo>
                    <a:pt x="355943" y="0"/>
                  </a:lnTo>
                  <a:lnTo>
                    <a:pt x="367747" y="706"/>
                  </a:lnTo>
                  <a:lnTo>
                    <a:pt x="367931" y="1881"/>
                  </a:lnTo>
                  <a:lnTo>
                    <a:pt x="361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40"/>
          <p:cNvGrpSpPr/>
          <p:nvPr/>
        </p:nvGrpSpPr>
        <p:grpSpPr>
          <a:xfrm>
            <a:off x="6154110" y="785026"/>
            <a:ext cx="551491" cy="1208875"/>
            <a:chOff x="6154110" y="785026"/>
            <a:chExt cx="551491" cy="1208875"/>
          </a:xfrm>
        </p:grpSpPr>
        <p:sp>
          <p:nvSpPr>
            <p:cNvPr id="24" name="SMARTInkShape-763"/>
            <p:cNvSpPr/>
            <p:nvPr>
              <p:custDataLst>
                <p:tags r:id="rId99"/>
              </p:custDataLst>
            </p:nvPr>
          </p:nvSpPr>
          <p:spPr>
            <a:xfrm>
              <a:off x="6356349" y="785026"/>
              <a:ext cx="171452" cy="195195"/>
            </a:xfrm>
            <a:custGeom>
              <a:avLst/>
              <a:gdLst/>
              <a:ahLst/>
              <a:cxnLst/>
              <a:rect l="0" t="0" r="0" b="0"/>
              <a:pathLst>
                <a:path w="171452" h="195195">
                  <a:moveTo>
                    <a:pt x="1" y="110324"/>
                  </a:moveTo>
                  <a:lnTo>
                    <a:pt x="1" y="110324"/>
                  </a:lnTo>
                  <a:lnTo>
                    <a:pt x="0" y="113695"/>
                  </a:lnTo>
                  <a:lnTo>
                    <a:pt x="14306" y="157233"/>
                  </a:lnTo>
                  <a:lnTo>
                    <a:pt x="24535" y="195194"/>
                  </a:lnTo>
                  <a:lnTo>
                    <a:pt x="24823" y="195126"/>
                  </a:lnTo>
                  <a:lnTo>
                    <a:pt x="25144" y="191053"/>
                  </a:lnTo>
                  <a:lnTo>
                    <a:pt x="23468" y="156034"/>
                  </a:lnTo>
                  <a:lnTo>
                    <a:pt x="21719" y="122173"/>
                  </a:lnTo>
                  <a:lnTo>
                    <a:pt x="23295" y="78901"/>
                  </a:lnTo>
                  <a:lnTo>
                    <a:pt x="31520" y="33907"/>
                  </a:lnTo>
                  <a:lnTo>
                    <a:pt x="42893" y="9444"/>
                  </a:lnTo>
                  <a:lnTo>
                    <a:pt x="47645" y="4970"/>
                  </a:lnTo>
                  <a:lnTo>
                    <a:pt x="58570" y="0"/>
                  </a:lnTo>
                  <a:lnTo>
                    <a:pt x="65858" y="1497"/>
                  </a:lnTo>
                  <a:lnTo>
                    <a:pt x="83364" y="10686"/>
                  </a:lnTo>
                  <a:lnTo>
                    <a:pt x="113053" y="41839"/>
                  </a:lnTo>
                  <a:lnTo>
                    <a:pt x="134078" y="78979"/>
                  </a:lnTo>
                  <a:lnTo>
                    <a:pt x="151382" y="124549"/>
                  </a:lnTo>
                  <a:lnTo>
                    <a:pt x="160330" y="140645"/>
                  </a:lnTo>
                  <a:lnTo>
                    <a:pt x="171451" y="15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64"/>
            <p:cNvSpPr/>
            <p:nvPr>
              <p:custDataLst>
                <p:tags r:id="rId100"/>
              </p:custDataLst>
            </p:nvPr>
          </p:nvSpPr>
          <p:spPr>
            <a:xfrm>
              <a:off x="6667500" y="1797050"/>
              <a:ext cx="25401" cy="196851"/>
            </a:xfrm>
            <a:custGeom>
              <a:avLst/>
              <a:gdLst/>
              <a:ahLst/>
              <a:cxnLst/>
              <a:rect l="0" t="0" r="0" b="0"/>
              <a:pathLst>
                <a:path w="25401" h="196851">
                  <a:moveTo>
                    <a:pt x="25400" y="0"/>
                  </a:moveTo>
                  <a:lnTo>
                    <a:pt x="25400" y="0"/>
                  </a:lnTo>
                  <a:lnTo>
                    <a:pt x="15966" y="45626"/>
                  </a:lnTo>
                  <a:lnTo>
                    <a:pt x="11095" y="79545"/>
                  </a:lnTo>
                  <a:lnTo>
                    <a:pt x="6577" y="113905"/>
                  </a:lnTo>
                  <a:lnTo>
                    <a:pt x="1949" y="159339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65"/>
            <p:cNvSpPr/>
            <p:nvPr>
              <p:custDataLst>
                <p:tags r:id="rId101"/>
              </p:custDataLst>
            </p:nvPr>
          </p:nvSpPr>
          <p:spPr>
            <a:xfrm>
              <a:off x="6400800" y="1924050"/>
              <a:ext cx="146051" cy="44451"/>
            </a:xfrm>
            <a:custGeom>
              <a:avLst/>
              <a:gdLst/>
              <a:ahLst/>
              <a:cxnLst/>
              <a:rect l="0" t="0" r="0" b="0"/>
              <a:pathLst>
                <a:path w="146051" h="44451">
                  <a:moveTo>
                    <a:pt x="0" y="44450"/>
                  </a:moveTo>
                  <a:lnTo>
                    <a:pt x="0" y="44450"/>
                  </a:lnTo>
                  <a:lnTo>
                    <a:pt x="35156" y="35661"/>
                  </a:lnTo>
                  <a:lnTo>
                    <a:pt x="75328" y="24677"/>
                  </a:lnTo>
                  <a:lnTo>
                    <a:pt x="112160" y="1248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66"/>
            <p:cNvSpPr/>
            <p:nvPr>
              <p:custDataLst>
                <p:tags r:id="rId102"/>
              </p:custDataLst>
            </p:nvPr>
          </p:nvSpPr>
          <p:spPr>
            <a:xfrm>
              <a:off x="6339065" y="1873250"/>
              <a:ext cx="156986" cy="31751"/>
            </a:xfrm>
            <a:custGeom>
              <a:avLst/>
              <a:gdLst/>
              <a:ahLst/>
              <a:cxnLst/>
              <a:rect l="0" t="0" r="0" b="0"/>
              <a:pathLst>
                <a:path w="1569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26283"/>
                  </a:lnTo>
                  <a:lnTo>
                    <a:pt x="15613" y="18919"/>
                  </a:lnTo>
                  <a:lnTo>
                    <a:pt x="56066" y="11172"/>
                  </a:lnTo>
                  <a:lnTo>
                    <a:pt x="101526" y="4407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67"/>
            <p:cNvSpPr/>
            <p:nvPr>
              <p:custDataLst>
                <p:tags r:id="rId103"/>
              </p:custDataLst>
            </p:nvPr>
          </p:nvSpPr>
          <p:spPr>
            <a:xfrm>
              <a:off x="6203950" y="1680929"/>
              <a:ext cx="69851" cy="66717"/>
            </a:xfrm>
            <a:custGeom>
              <a:avLst/>
              <a:gdLst/>
              <a:ahLst/>
              <a:cxnLst/>
              <a:rect l="0" t="0" r="0" b="0"/>
              <a:pathLst>
                <a:path w="69851" h="66717">
                  <a:moveTo>
                    <a:pt x="69850" y="8171"/>
                  </a:moveTo>
                  <a:lnTo>
                    <a:pt x="69850" y="8171"/>
                  </a:lnTo>
                  <a:lnTo>
                    <a:pt x="56366" y="1429"/>
                  </a:lnTo>
                  <a:lnTo>
                    <a:pt x="45983" y="0"/>
                  </a:lnTo>
                  <a:lnTo>
                    <a:pt x="41239" y="607"/>
                  </a:lnTo>
                  <a:lnTo>
                    <a:pt x="32204" y="6926"/>
                  </a:lnTo>
                  <a:lnTo>
                    <a:pt x="24191" y="17495"/>
                  </a:lnTo>
                  <a:lnTo>
                    <a:pt x="18278" y="31600"/>
                  </a:lnTo>
                  <a:lnTo>
                    <a:pt x="17830" y="38607"/>
                  </a:lnTo>
                  <a:lnTo>
                    <a:pt x="21095" y="52037"/>
                  </a:lnTo>
                  <a:lnTo>
                    <a:pt x="27495" y="64756"/>
                  </a:lnTo>
                  <a:lnTo>
                    <a:pt x="30325" y="66355"/>
                  </a:lnTo>
                  <a:lnTo>
                    <a:pt x="33621" y="66716"/>
                  </a:lnTo>
                  <a:lnTo>
                    <a:pt x="37231" y="66251"/>
                  </a:lnTo>
                  <a:lnTo>
                    <a:pt x="45005" y="60090"/>
                  </a:lnTo>
                  <a:lnTo>
                    <a:pt x="49053" y="55483"/>
                  </a:lnTo>
                  <a:lnTo>
                    <a:pt x="53551" y="44721"/>
                  </a:lnTo>
                  <a:lnTo>
                    <a:pt x="54751" y="38888"/>
                  </a:lnTo>
                  <a:lnTo>
                    <a:pt x="52321" y="24880"/>
                  </a:lnTo>
                  <a:lnTo>
                    <a:pt x="49698" y="17194"/>
                  </a:lnTo>
                  <a:lnTo>
                    <a:pt x="41138" y="6772"/>
                  </a:lnTo>
                  <a:lnTo>
                    <a:pt x="35892" y="3005"/>
                  </a:lnTo>
                  <a:lnTo>
                    <a:pt x="30278" y="2610"/>
                  </a:lnTo>
                  <a:lnTo>
                    <a:pt x="18395" y="7816"/>
                  </a:lnTo>
                  <a:lnTo>
                    <a:pt x="9822" y="17185"/>
                  </a:lnTo>
                  <a:lnTo>
                    <a:pt x="0" y="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68"/>
            <p:cNvSpPr/>
            <p:nvPr>
              <p:custDataLst>
                <p:tags r:id="rId104"/>
              </p:custDataLst>
            </p:nvPr>
          </p:nvSpPr>
          <p:spPr>
            <a:xfrm>
              <a:off x="6261099" y="1844192"/>
              <a:ext cx="12702" cy="117959"/>
            </a:xfrm>
            <a:custGeom>
              <a:avLst/>
              <a:gdLst/>
              <a:ahLst/>
              <a:cxnLst/>
              <a:rect l="0" t="0" r="0" b="0"/>
              <a:pathLst>
                <a:path w="12702" h="117959">
                  <a:moveTo>
                    <a:pt x="1" y="3658"/>
                  </a:moveTo>
                  <a:lnTo>
                    <a:pt x="1" y="3658"/>
                  </a:lnTo>
                  <a:lnTo>
                    <a:pt x="0" y="0"/>
                  </a:lnTo>
                  <a:lnTo>
                    <a:pt x="3372" y="42198"/>
                  </a:lnTo>
                  <a:lnTo>
                    <a:pt x="10985" y="89132"/>
                  </a:lnTo>
                  <a:lnTo>
                    <a:pt x="12701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69"/>
            <p:cNvSpPr/>
            <p:nvPr>
              <p:custDataLst>
                <p:tags r:id="rId105"/>
              </p:custDataLst>
            </p:nvPr>
          </p:nvSpPr>
          <p:spPr>
            <a:xfrm>
              <a:off x="6154110" y="1086231"/>
              <a:ext cx="372121" cy="69470"/>
            </a:xfrm>
            <a:custGeom>
              <a:avLst/>
              <a:gdLst/>
              <a:ahLst/>
              <a:cxnLst/>
              <a:rect l="0" t="0" r="0" b="0"/>
              <a:pathLst>
                <a:path w="372121" h="69470">
                  <a:moveTo>
                    <a:pt x="11740" y="69469"/>
                  </a:moveTo>
                  <a:lnTo>
                    <a:pt x="11740" y="69469"/>
                  </a:lnTo>
                  <a:lnTo>
                    <a:pt x="0" y="69469"/>
                  </a:lnTo>
                  <a:lnTo>
                    <a:pt x="1348" y="67587"/>
                  </a:lnTo>
                  <a:lnTo>
                    <a:pt x="2696" y="66098"/>
                  </a:lnTo>
                  <a:lnTo>
                    <a:pt x="34439" y="57932"/>
                  </a:lnTo>
                  <a:lnTo>
                    <a:pt x="69571" y="51171"/>
                  </a:lnTo>
                  <a:lnTo>
                    <a:pt x="112937" y="43463"/>
                  </a:lnTo>
                  <a:lnTo>
                    <a:pt x="160433" y="35333"/>
                  </a:lnTo>
                  <a:lnTo>
                    <a:pt x="184952" y="31189"/>
                  </a:lnTo>
                  <a:lnTo>
                    <a:pt x="209765" y="27016"/>
                  </a:lnTo>
                  <a:lnTo>
                    <a:pt x="254267" y="20497"/>
                  </a:lnTo>
                  <a:lnTo>
                    <a:pt x="293097" y="15248"/>
                  </a:lnTo>
                  <a:lnTo>
                    <a:pt x="336640" y="8326"/>
                  </a:lnTo>
                  <a:lnTo>
                    <a:pt x="372120" y="0"/>
                  </a:lnTo>
                  <a:lnTo>
                    <a:pt x="360990" y="5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70"/>
            <p:cNvSpPr/>
            <p:nvPr>
              <p:custDataLst>
                <p:tags r:id="rId106"/>
              </p:custDataLst>
            </p:nvPr>
          </p:nvSpPr>
          <p:spPr>
            <a:xfrm>
              <a:off x="6394450" y="1058854"/>
              <a:ext cx="311151" cy="46047"/>
            </a:xfrm>
            <a:custGeom>
              <a:avLst/>
              <a:gdLst/>
              <a:ahLst/>
              <a:cxnLst/>
              <a:rect l="0" t="0" r="0" b="0"/>
              <a:pathLst>
                <a:path w="311151" h="46047">
                  <a:moveTo>
                    <a:pt x="0" y="46046"/>
                  </a:moveTo>
                  <a:lnTo>
                    <a:pt x="0" y="46046"/>
                  </a:lnTo>
                  <a:lnTo>
                    <a:pt x="35748" y="36639"/>
                  </a:lnTo>
                  <a:lnTo>
                    <a:pt x="64048" y="29191"/>
                  </a:lnTo>
                  <a:lnTo>
                    <a:pt x="96321" y="22109"/>
                  </a:lnTo>
                  <a:lnTo>
                    <a:pt x="131242" y="15272"/>
                  </a:lnTo>
                  <a:lnTo>
                    <a:pt x="167928" y="8596"/>
                  </a:lnTo>
                  <a:lnTo>
                    <a:pt x="198029" y="4146"/>
                  </a:lnTo>
                  <a:lnTo>
                    <a:pt x="223741" y="1180"/>
                  </a:lnTo>
                  <a:lnTo>
                    <a:pt x="263835" y="0"/>
                  </a:lnTo>
                  <a:lnTo>
                    <a:pt x="311150" y="14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71"/>
            <p:cNvSpPr/>
            <p:nvPr>
              <p:custDataLst>
                <p:tags r:id="rId107"/>
              </p:custDataLst>
            </p:nvPr>
          </p:nvSpPr>
          <p:spPr>
            <a:xfrm>
              <a:off x="6235700" y="1149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72"/>
            <p:cNvSpPr/>
            <p:nvPr>
              <p:custDataLst>
                <p:tags r:id="rId108"/>
              </p:custDataLst>
            </p:nvPr>
          </p:nvSpPr>
          <p:spPr>
            <a:xfrm>
              <a:off x="6549829" y="1092200"/>
              <a:ext cx="22422" cy="400051"/>
            </a:xfrm>
            <a:custGeom>
              <a:avLst/>
              <a:gdLst/>
              <a:ahLst/>
              <a:cxnLst/>
              <a:rect l="0" t="0" r="0" b="0"/>
              <a:pathLst>
                <a:path w="22422" h="4000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1275" y="44645"/>
                  </a:lnTo>
                  <a:lnTo>
                    <a:pt x="2438" y="88516"/>
                  </a:lnTo>
                  <a:lnTo>
                    <a:pt x="2749" y="114044"/>
                  </a:lnTo>
                  <a:lnTo>
                    <a:pt x="4368" y="141646"/>
                  </a:lnTo>
                  <a:lnTo>
                    <a:pt x="6857" y="170631"/>
                  </a:lnTo>
                  <a:lnTo>
                    <a:pt x="9929" y="200537"/>
                  </a:lnTo>
                  <a:lnTo>
                    <a:pt x="12682" y="228941"/>
                  </a:lnTo>
                  <a:lnTo>
                    <a:pt x="15223" y="256344"/>
                  </a:lnTo>
                  <a:lnTo>
                    <a:pt x="17622" y="283079"/>
                  </a:lnTo>
                  <a:lnTo>
                    <a:pt x="20289" y="327837"/>
                  </a:lnTo>
                  <a:lnTo>
                    <a:pt x="21472" y="363722"/>
                  </a:lnTo>
                  <a:lnTo>
                    <a:pt x="22421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73"/>
            <p:cNvSpPr/>
            <p:nvPr>
              <p:custDataLst>
                <p:tags r:id="rId109"/>
              </p:custDataLst>
            </p:nvPr>
          </p:nvSpPr>
          <p:spPr>
            <a:xfrm>
              <a:off x="6360455" y="1115759"/>
              <a:ext cx="129246" cy="427735"/>
            </a:xfrm>
            <a:custGeom>
              <a:avLst/>
              <a:gdLst/>
              <a:ahLst/>
              <a:cxnLst/>
              <a:rect l="0" t="0" r="0" b="0"/>
              <a:pathLst>
                <a:path w="129246" h="427735">
                  <a:moveTo>
                    <a:pt x="129245" y="27241"/>
                  </a:moveTo>
                  <a:lnTo>
                    <a:pt x="129245" y="27241"/>
                  </a:lnTo>
                  <a:lnTo>
                    <a:pt x="112304" y="2460"/>
                  </a:lnTo>
                  <a:lnTo>
                    <a:pt x="111601" y="137"/>
                  </a:lnTo>
                  <a:lnTo>
                    <a:pt x="110426" y="0"/>
                  </a:lnTo>
                  <a:lnTo>
                    <a:pt x="107241" y="3610"/>
                  </a:lnTo>
                  <a:lnTo>
                    <a:pt x="99446" y="41231"/>
                  </a:lnTo>
                  <a:lnTo>
                    <a:pt x="95304" y="77674"/>
                  </a:lnTo>
                  <a:lnTo>
                    <a:pt x="91097" y="101080"/>
                  </a:lnTo>
                  <a:lnTo>
                    <a:pt x="85468" y="127267"/>
                  </a:lnTo>
                  <a:lnTo>
                    <a:pt x="78894" y="155308"/>
                  </a:lnTo>
                  <a:lnTo>
                    <a:pt x="71688" y="184586"/>
                  </a:lnTo>
                  <a:lnTo>
                    <a:pt x="64063" y="214688"/>
                  </a:lnTo>
                  <a:lnTo>
                    <a:pt x="56156" y="245339"/>
                  </a:lnTo>
                  <a:lnTo>
                    <a:pt x="48064" y="274945"/>
                  </a:lnTo>
                  <a:lnTo>
                    <a:pt x="39846" y="303855"/>
                  </a:lnTo>
                  <a:lnTo>
                    <a:pt x="31546" y="332300"/>
                  </a:lnTo>
                  <a:lnTo>
                    <a:pt x="16679" y="377077"/>
                  </a:lnTo>
                  <a:lnTo>
                    <a:pt x="2054" y="418762"/>
                  </a:lnTo>
                  <a:lnTo>
                    <a:pt x="0" y="425839"/>
                  </a:lnTo>
                  <a:lnTo>
                    <a:pt x="43" y="427734"/>
                  </a:lnTo>
                  <a:lnTo>
                    <a:pt x="8595" y="414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41"/>
          <p:cNvGrpSpPr/>
          <p:nvPr/>
        </p:nvGrpSpPr>
        <p:grpSpPr>
          <a:xfrm>
            <a:off x="7236151" y="1088977"/>
            <a:ext cx="356017" cy="494427"/>
            <a:chOff x="7236151" y="1088977"/>
            <a:chExt cx="356017" cy="494427"/>
          </a:xfrm>
        </p:grpSpPr>
        <p:sp>
          <p:nvSpPr>
            <p:cNvPr id="36" name="SMARTInkShape-774"/>
            <p:cNvSpPr/>
            <p:nvPr>
              <p:custDataLst>
                <p:tags r:id="rId97"/>
              </p:custDataLst>
            </p:nvPr>
          </p:nvSpPr>
          <p:spPr>
            <a:xfrm>
              <a:off x="7289800" y="1257300"/>
              <a:ext cx="222251" cy="326104"/>
            </a:xfrm>
            <a:custGeom>
              <a:avLst/>
              <a:gdLst/>
              <a:ahLst/>
              <a:cxnLst/>
              <a:rect l="0" t="0" r="0" b="0"/>
              <a:pathLst>
                <a:path w="222251" h="326104">
                  <a:moveTo>
                    <a:pt x="222250" y="0"/>
                  </a:moveTo>
                  <a:lnTo>
                    <a:pt x="222250" y="0"/>
                  </a:lnTo>
                  <a:lnTo>
                    <a:pt x="218879" y="0"/>
                  </a:lnTo>
                  <a:lnTo>
                    <a:pt x="191806" y="40182"/>
                  </a:lnTo>
                  <a:lnTo>
                    <a:pt x="172031" y="71481"/>
                  </a:lnTo>
                  <a:lnTo>
                    <a:pt x="146778" y="111262"/>
                  </a:lnTo>
                  <a:lnTo>
                    <a:pt x="120973" y="154813"/>
                  </a:lnTo>
                  <a:lnTo>
                    <a:pt x="95393" y="199333"/>
                  </a:lnTo>
                  <a:lnTo>
                    <a:pt x="69914" y="242639"/>
                  </a:lnTo>
                  <a:lnTo>
                    <a:pt x="46359" y="277878"/>
                  </a:lnTo>
                  <a:lnTo>
                    <a:pt x="9236" y="321511"/>
                  </a:lnTo>
                  <a:lnTo>
                    <a:pt x="4745" y="325113"/>
                  </a:lnTo>
                  <a:lnTo>
                    <a:pt x="2458" y="326103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75"/>
            <p:cNvSpPr/>
            <p:nvPr>
              <p:custDataLst>
                <p:tags r:id="rId98"/>
              </p:custDataLst>
            </p:nvPr>
          </p:nvSpPr>
          <p:spPr>
            <a:xfrm>
              <a:off x="7236151" y="1088977"/>
              <a:ext cx="356017" cy="408494"/>
            </a:xfrm>
            <a:custGeom>
              <a:avLst/>
              <a:gdLst/>
              <a:ahLst/>
              <a:cxnLst/>
              <a:rect l="0" t="0" r="0" b="0"/>
              <a:pathLst>
                <a:path w="356017" h="408494">
                  <a:moveTo>
                    <a:pt x="15549" y="136573"/>
                  </a:moveTo>
                  <a:lnTo>
                    <a:pt x="15549" y="136573"/>
                  </a:lnTo>
                  <a:lnTo>
                    <a:pt x="8807" y="136573"/>
                  </a:lnTo>
                  <a:lnTo>
                    <a:pt x="6821" y="135867"/>
                  </a:lnTo>
                  <a:lnTo>
                    <a:pt x="5498" y="134691"/>
                  </a:lnTo>
                  <a:lnTo>
                    <a:pt x="3320" y="129387"/>
                  </a:lnTo>
                  <a:lnTo>
                    <a:pt x="0" y="117622"/>
                  </a:lnTo>
                  <a:lnTo>
                    <a:pt x="907" y="85018"/>
                  </a:lnTo>
                  <a:lnTo>
                    <a:pt x="12386" y="50820"/>
                  </a:lnTo>
                  <a:lnTo>
                    <a:pt x="32563" y="25087"/>
                  </a:lnTo>
                  <a:lnTo>
                    <a:pt x="63158" y="7428"/>
                  </a:lnTo>
                  <a:lnTo>
                    <a:pt x="102406" y="0"/>
                  </a:lnTo>
                  <a:lnTo>
                    <a:pt x="130823" y="7670"/>
                  </a:lnTo>
                  <a:lnTo>
                    <a:pt x="159209" y="25661"/>
                  </a:lnTo>
                  <a:lnTo>
                    <a:pt x="185936" y="54823"/>
                  </a:lnTo>
                  <a:lnTo>
                    <a:pt x="211927" y="96477"/>
                  </a:lnTo>
                  <a:lnTo>
                    <a:pt x="224784" y="120425"/>
                  </a:lnTo>
                  <a:lnTo>
                    <a:pt x="237589" y="146975"/>
                  </a:lnTo>
                  <a:lnTo>
                    <a:pt x="250359" y="175257"/>
                  </a:lnTo>
                  <a:lnTo>
                    <a:pt x="263105" y="204696"/>
                  </a:lnTo>
                  <a:lnTo>
                    <a:pt x="275837" y="232788"/>
                  </a:lnTo>
                  <a:lnTo>
                    <a:pt x="288557" y="259983"/>
                  </a:lnTo>
                  <a:lnTo>
                    <a:pt x="301271" y="286580"/>
                  </a:lnTo>
                  <a:lnTo>
                    <a:pt x="322924" y="331183"/>
                  </a:lnTo>
                  <a:lnTo>
                    <a:pt x="345336" y="378620"/>
                  </a:lnTo>
                  <a:lnTo>
                    <a:pt x="355858" y="406870"/>
                  </a:lnTo>
                  <a:lnTo>
                    <a:pt x="356016" y="408493"/>
                  </a:lnTo>
                  <a:lnTo>
                    <a:pt x="355416" y="408164"/>
                  </a:lnTo>
                  <a:lnTo>
                    <a:pt x="352099" y="403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142"/>
          <p:cNvGrpSpPr/>
          <p:nvPr/>
        </p:nvGrpSpPr>
        <p:grpSpPr>
          <a:xfrm>
            <a:off x="7816850" y="691545"/>
            <a:ext cx="1328437" cy="780280"/>
            <a:chOff x="7816850" y="691545"/>
            <a:chExt cx="1328437" cy="780280"/>
          </a:xfrm>
        </p:grpSpPr>
        <p:sp>
          <p:nvSpPr>
            <p:cNvPr id="39" name="SMARTInkShape-776"/>
            <p:cNvSpPr/>
            <p:nvPr>
              <p:custDataLst>
                <p:tags r:id="rId89"/>
              </p:custDataLst>
            </p:nvPr>
          </p:nvSpPr>
          <p:spPr>
            <a:xfrm>
              <a:off x="9059541" y="846315"/>
              <a:ext cx="85746" cy="63243"/>
            </a:xfrm>
            <a:custGeom>
              <a:avLst/>
              <a:gdLst/>
              <a:ahLst/>
              <a:cxnLst/>
              <a:rect l="0" t="0" r="0" b="0"/>
              <a:pathLst>
                <a:path w="85746" h="63243">
                  <a:moveTo>
                    <a:pt x="52709" y="10935"/>
                  </a:moveTo>
                  <a:lnTo>
                    <a:pt x="52709" y="10935"/>
                  </a:lnTo>
                  <a:lnTo>
                    <a:pt x="37501" y="2207"/>
                  </a:lnTo>
                  <a:lnTo>
                    <a:pt x="26194" y="0"/>
                  </a:lnTo>
                  <a:lnTo>
                    <a:pt x="15995" y="901"/>
                  </a:lnTo>
                  <a:lnTo>
                    <a:pt x="11299" y="2129"/>
                  </a:lnTo>
                  <a:lnTo>
                    <a:pt x="7464" y="5064"/>
                  </a:lnTo>
                  <a:lnTo>
                    <a:pt x="1320" y="13970"/>
                  </a:lnTo>
                  <a:lnTo>
                    <a:pt x="0" y="24984"/>
                  </a:lnTo>
                  <a:lnTo>
                    <a:pt x="636" y="30884"/>
                  </a:lnTo>
                  <a:lnTo>
                    <a:pt x="6987" y="43085"/>
                  </a:lnTo>
                  <a:lnTo>
                    <a:pt x="20582" y="58090"/>
                  </a:lnTo>
                  <a:lnTo>
                    <a:pt x="24942" y="61422"/>
                  </a:lnTo>
                  <a:lnTo>
                    <a:pt x="39191" y="63242"/>
                  </a:lnTo>
                  <a:lnTo>
                    <a:pt x="47930" y="62740"/>
                  </a:lnTo>
                  <a:lnTo>
                    <a:pt x="63285" y="56537"/>
                  </a:lnTo>
                  <a:lnTo>
                    <a:pt x="75753" y="46725"/>
                  </a:lnTo>
                  <a:lnTo>
                    <a:pt x="83647" y="35308"/>
                  </a:lnTo>
                  <a:lnTo>
                    <a:pt x="85745" y="25060"/>
                  </a:lnTo>
                  <a:lnTo>
                    <a:pt x="85316" y="20352"/>
                  </a:lnTo>
                  <a:lnTo>
                    <a:pt x="82913" y="16507"/>
                  </a:lnTo>
                  <a:lnTo>
                    <a:pt x="74599" y="10354"/>
                  </a:lnTo>
                  <a:lnTo>
                    <a:pt x="61968" y="9030"/>
                  </a:lnTo>
                  <a:lnTo>
                    <a:pt x="40009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77"/>
            <p:cNvSpPr/>
            <p:nvPr>
              <p:custDataLst>
                <p:tags r:id="rId90"/>
              </p:custDataLst>
            </p:nvPr>
          </p:nvSpPr>
          <p:spPr>
            <a:xfrm>
              <a:off x="9101521" y="984250"/>
              <a:ext cx="42480" cy="107951"/>
            </a:xfrm>
            <a:custGeom>
              <a:avLst/>
              <a:gdLst/>
              <a:ahLst/>
              <a:cxnLst/>
              <a:rect l="0" t="0" r="0" b="0"/>
              <a:pathLst>
                <a:path w="42480" h="107951">
                  <a:moveTo>
                    <a:pt x="42479" y="0"/>
                  </a:moveTo>
                  <a:lnTo>
                    <a:pt x="42479" y="0"/>
                  </a:lnTo>
                  <a:lnTo>
                    <a:pt x="32366" y="0"/>
                  </a:lnTo>
                  <a:lnTo>
                    <a:pt x="15964" y="6742"/>
                  </a:lnTo>
                  <a:lnTo>
                    <a:pt x="7646" y="17578"/>
                  </a:lnTo>
                  <a:lnTo>
                    <a:pt x="2302" y="32507"/>
                  </a:lnTo>
                  <a:lnTo>
                    <a:pt x="0" y="60040"/>
                  </a:lnTo>
                  <a:lnTo>
                    <a:pt x="5186" y="91222"/>
                  </a:lnTo>
                  <a:lnTo>
                    <a:pt x="1072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78"/>
            <p:cNvSpPr/>
            <p:nvPr>
              <p:custDataLst>
                <p:tags r:id="rId91"/>
              </p:custDataLst>
            </p:nvPr>
          </p:nvSpPr>
          <p:spPr>
            <a:xfrm>
              <a:off x="8817770" y="725665"/>
              <a:ext cx="116681" cy="318591"/>
            </a:xfrm>
            <a:custGeom>
              <a:avLst/>
              <a:gdLst/>
              <a:ahLst/>
              <a:cxnLst/>
              <a:rect l="0" t="0" r="0" b="0"/>
              <a:pathLst>
                <a:path w="116681" h="318591">
                  <a:moveTo>
                    <a:pt x="116680" y="10935"/>
                  </a:moveTo>
                  <a:lnTo>
                    <a:pt x="116680" y="10935"/>
                  </a:lnTo>
                  <a:lnTo>
                    <a:pt x="111213" y="0"/>
                  </a:lnTo>
                  <a:lnTo>
                    <a:pt x="103848" y="8871"/>
                  </a:lnTo>
                  <a:lnTo>
                    <a:pt x="88013" y="48862"/>
                  </a:lnTo>
                  <a:lnTo>
                    <a:pt x="77128" y="83060"/>
                  </a:lnTo>
                  <a:lnTo>
                    <a:pt x="65234" y="125541"/>
                  </a:lnTo>
                  <a:lnTo>
                    <a:pt x="52188" y="171937"/>
                  </a:lnTo>
                  <a:lnTo>
                    <a:pt x="36982" y="218429"/>
                  </a:lnTo>
                  <a:lnTo>
                    <a:pt x="20816" y="259317"/>
                  </a:lnTo>
                  <a:lnTo>
                    <a:pt x="3374" y="300900"/>
                  </a:lnTo>
                  <a:lnTo>
                    <a:pt x="0" y="312670"/>
                  </a:lnTo>
                  <a:lnTo>
                    <a:pt x="87" y="315808"/>
                  </a:lnTo>
                  <a:lnTo>
                    <a:pt x="851" y="317900"/>
                  </a:lnTo>
                  <a:lnTo>
                    <a:pt x="4183" y="318590"/>
                  </a:lnTo>
                  <a:lnTo>
                    <a:pt x="27780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79"/>
            <p:cNvSpPr/>
            <p:nvPr>
              <p:custDataLst>
                <p:tags r:id="rId92"/>
              </p:custDataLst>
            </p:nvPr>
          </p:nvSpPr>
          <p:spPr>
            <a:xfrm>
              <a:off x="8750300" y="755911"/>
              <a:ext cx="203201" cy="253740"/>
            </a:xfrm>
            <a:custGeom>
              <a:avLst/>
              <a:gdLst/>
              <a:ahLst/>
              <a:cxnLst/>
              <a:rect l="0" t="0" r="0" b="0"/>
              <a:pathLst>
                <a:path w="203201" h="25374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0" y="0"/>
                  </a:lnTo>
                  <a:lnTo>
                    <a:pt x="15580" y="9929"/>
                  </a:lnTo>
                  <a:lnTo>
                    <a:pt x="53877" y="54642"/>
                  </a:lnTo>
                  <a:lnTo>
                    <a:pt x="77567" y="89992"/>
                  </a:lnTo>
                  <a:lnTo>
                    <a:pt x="100325" y="127341"/>
                  </a:lnTo>
                  <a:lnTo>
                    <a:pt x="122200" y="163695"/>
                  </a:lnTo>
                  <a:lnTo>
                    <a:pt x="153643" y="209812"/>
                  </a:lnTo>
                  <a:lnTo>
                    <a:pt x="179736" y="239469"/>
                  </a:lnTo>
                  <a:lnTo>
                    <a:pt x="203200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80"/>
            <p:cNvSpPr/>
            <p:nvPr>
              <p:custDataLst>
                <p:tags r:id="rId93"/>
              </p:custDataLst>
            </p:nvPr>
          </p:nvSpPr>
          <p:spPr>
            <a:xfrm>
              <a:off x="8426450" y="870833"/>
              <a:ext cx="152401" cy="189618"/>
            </a:xfrm>
            <a:custGeom>
              <a:avLst/>
              <a:gdLst/>
              <a:ahLst/>
              <a:cxnLst/>
              <a:rect l="0" t="0" r="0" b="0"/>
              <a:pathLst>
                <a:path w="152401" h="189618">
                  <a:moveTo>
                    <a:pt x="152400" y="5467"/>
                  </a:moveTo>
                  <a:lnTo>
                    <a:pt x="152400" y="5467"/>
                  </a:lnTo>
                  <a:lnTo>
                    <a:pt x="146932" y="0"/>
                  </a:lnTo>
                  <a:lnTo>
                    <a:pt x="113594" y="42507"/>
                  </a:lnTo>
                  <a:lnTo>
                    <a:pt x="85320" y="78295"/>
                  </a:lnTo>
                  <a:lnTo>
                    <a:pt x="54600" y="122609"/>
                  </a:lnTo>
                  <a:lnTo>
                    <a:pt x="18259" y="168698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81"/>
            <p:cNvSpPr/>
            <p:nvPr>
              <p:custDataLst>
                <p:tags r:id="rId94"/>
              </p:custDataLst>
            </p:nvPr>
          </p:nvSpPr>
          <p:spPr>
            <a:xfrm>
              <a:off x="8339659" y="691545"/>
              <a:ext cx="315974" cy="334852"/>
            </a:xfrm>
            <a:custGeom>
              <a:avLst/>
              <a:gdLst/>
              <a:ahLst/>
              <a:cxnLst/>
              <a:rect l="0" t="0" r="0" b="0"/>
              <a:pathLst>
                <a:path w="315974" h="334852">
                  <a:moveTo>
                    <a:pt x="86791" y="140305"/>
                  </a:moveTo>
                  <a:lnTo>
                    <a:pt x="86791" y="140305"/>
                  </a:lnTo>
                  <a:lnTo>
                    <a:pt x="54257" y="138188"/>
                  </a:lnTo>
                  <a:lnTo>
                    <a:pt x="12945" y="125096"/>
                  </a:lnTo>
                  <a:lnTo>
                    <a:pt x="5811" y="119583"/>
                  </a:lnTo>
                  <a:lnTo>
                    <a:pt x="1054" y="113790"/>
                  </a:lnTo>
                  <a:lnTo>
                    <a:pt x="0" y="105695"/>
                  </a:lnTo>
                  <a:lnTo>
                    <a:pt x="4472" y="85412"/>
                  </a:lnTo>
                  <a:lnTo>
                    <a:pt x="25633" y="46821"/>
                  </a:lnTo>
                  <a:lnTo>
                    <a:pt x="50875" y="17591"/>
                  </a:lnTo>
                  <a:lnTo>
                    <a:pt x="69652" y="6273"/>
                  </a:lnTo>
                  <a:lnTo>
                    <a:pt x="89757" y="302"/>
                  </a:lnTo>
                  <a:lnTo>
                    <a:pt x="110452" y="0"/>
                  </a:lnTo>
                  <a:lnTo>
                    <a:pt x="135172" y="13506"/>
                  </a:lnTo>
                  <a:lnTo>
                    <a:pt x="174974" y="52641"/>
                  </a:lnTo>
                  <a:lnTo>
                    <a:pt x="200772" y="87937"/>
                  </a:lnTo>
                  <a:lnTo>
                    <a:pt x="226348" y="129495"/>
                  </a:lnTo>
                  <a:lnTo>
                    <a:pt x="251828" y="175717"/>
                  </a:lnTo>
                  <a:lnTo>
                    <a:pt x="275852" y="222366"/>
                  </a:lnTo>
                  <a:lnTo>
                    <a:pt x="295937" y="264265"/>
                  </a:lnTo>
                  <a:lnTo>
                    <a:pt x="312998" y="310070"/>
                  </a:lnTo>
                  <a:lnTo>
                    <a:pt x="315973" y="326999"/>
                  </a:lnTo>
                  <a:lnTo>
                    <a:pt x="315779" y="332501"/>
                  </a:lnTo>
                  <a:lnTo>
                    <a:pt x="314238" y="334758"/>
                  </a:lnTo>
                  <a:lnTo>
                    <a:pt x="311801" y="334851"/>
                  </a:lnTo>
                  <a:lnTo>
                    <a:pt x="308764" y="333503"/>
                  </a:lnTo>
                  <a:lnTo>
                    <a:pt x="283641" y="305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82"/>
            <p:cNvSpPr/>
            <p:nvPr>
              <p:custDataLst>
                <p:tags r:id="rId95"/>
              </p:custDataLst>
            </p:nvPr>
          </p:nvSpPr>
          <p:spPr>
            <a:xfrm>
              <a:off x="7994650" y="952500"/>
              <a:ext cx="254001" cy="19051"/>
            </a:xfrm>
            <a:custGeom>
              <a:avLst/>
              <a:gdLst/>
              <a:ahLst/>
              <a:cxnLst/>
              <a:rect l="0" t="0" r="0" b="0"/>
              <a:pathLst>
                <a:path w="254001" h="19051">
                  <a:moveTo>
                    <a:pt x="0" y="19050"/>
                  </a:moveTo>
                  <a:lnTo>
                    <a:pt x="0" y="19050"/>
                  </a:lnTo>
                  <a:lnTo>
                    <a:pt x="39706" y="19050"/>
                  </a:lnTo>
                  <a:lnTo>
                    <a:pt x="75973" y="19050"/>
                  </a:lnTo>
                  <a:lnTo>
                    <a:pt x="121725" y="17168"/>
                  </a:lnTo>
                  <a:lnTo>
                    <a:pt x="146766" y="15679"/>
                  </a:lnTo>
                  <a:lnTo>
                    <a:pt x="191524" y="10261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83"/>
            <p:cNvSpPr/>
            <p:nvPr>
              <p:custDataLst>
                <p:tags r:id="rId96"/>
              </p:custDataLst>
            </p:nvPr>
          </p:nvSpPr>
          <p:spPr>
            <a:xfrm>
              <a:off x="7816850" y="1230007"/>
              <a:ext cx="342901" cy="241818"/>
            </a:xfrm>
            <a:custGeom>
              <a:avLst/>
              <a:gdLst/>
              <a:ahLst/>
              <a:cxnLst/>
              <a:rect l="0" t="0" r="0" b="0"/>
              <a:pathLst>
                <a:path w="342901" h="241818">
                  <a:moveTo>
                    <a:pt x="0" y="122543"/>
                  </a:moveTo>
                  <a:lnTo>
                    <a:pt x="0" y="122543"/>
                  </a:lnTo>
                  <a:lnTo>
                    <a:pt x="3370" y="125914"/>
                  </a:lnTo>
                  <a:lnTo>
                    <a:pt x="15580" y="128010"/>
                  </a:lnTo>
                  <a:lnTo>
                    <a:pt x="61064" y="122238"/>
                  </a:lnTo>
                  <a:lnTo>
                    <a:pt x="96519" y="113235"/>
                  </a:lnTo>
                  <a:lnTo>
                    <a:pt x="135795" y="100297"/>
                  </a:lnTo>
                  <a:lnTo>
                    <a:pt x="174653" y="84434"/>
                  </a:lnTo>
                  <a:lnTo>
                    <a:pt x="220769" y="55669"/>
                  </a:lnTo>
                  <a:lnTo>
                    <a:pt x="238290" y="35201"/>
                  </a:lnTo>
                  <a:lnTo>
                    <a:pt x="245136" y="18108"/>
                  </a:lnTo>
                  <a:lnTo>
                    <a:pt x="245974" y="10586"/>
                  </a:lnTo>
                  <a:lnTo>
                    <a:pt x="243711" y="5572"/>
                  </a:lnTo>
                  <a:lnTo>
                    <a:pt x="239379" y="2229"/>
                  </a:lnTo>
                  <a:lnTo>
                    <a:pt x="233669" y="0"/>
                  </a:lnTo>
                  <a:lnTo>
                    <a:pt x="202037" y="3606"/>
                  </a:lnTo>
                  <a:lnTo>
                    <a:pt x="161384" y="27095"/>
                  </a:lnTo>
                  <a:lnTo>
                    <a:pt x="118059" y="70979"/>
                  </a:lnTo>
                  <a:lnTo>
                    <a:pt x="92452" y="105976"/>
                  </a:lnTo>
                  <a:lnTo>
                    <a:pt x="71428" y="141285"/>
                  </a:lnTo>
                  <a:lnTo>
                    <a:pt x="57381" y="173441"/>
                  </a:lnTo>
                  <a:lnTo>
                    <a:pt x="55893" y="187520"/>
                  </a:lnTo>
                  <a:lnTo>
                    <a:pt x="61764" y="212570"/>
                  </a:lnTo>
                  <a:lnTo>
                    <a:pt x="70104" y="222072"/>
                  </a:lnTo>
                  <a:lnTo>
                    <a:pt x="94422" y="236393"/>
                  </a:lnTo>
                  <a:lnTo>
                    <a:pt x="129690" y="241817"/>
                  </a:lnTo>
                  <a:lnTo>
                    <a:pt x="172645" y="241170"/>
                  </a:lnTo>
                  <a:lnTo>
                    <a:pt x="196941" y="239022"/>
                  </a:lnTo>
                  <a:lnTo>
                    <a:pt x="222310" y="236179"/>
                  </a:lnTo>
                  <a:lnTo>
                    <a:pt x="246985" y="232167"/>
                  </a:lnTo>
                  <a:lnTo>
                    <a:pt x="271195" y="227376"/>
                  </a:lnTo>
                  <a:lnTo>
                    <a:pt x="311031" y="218524"/>
                  </a:lnTo>
                  <a:lnTo>
                    <a:pt x="342900" y="211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43"/>
          <p:cNvGrpSpPr/>
          <p:nvPr/>
        </p:nvGrpSpPr>
        <p:grpSpPr>
          <a:xfrm>
            <a:off x="5495242" y="2990850"/>
            <a:ext cx="379837" cy="209212"/>
            <a:chOff x="5495242" y="2990850"/>
            <a:chExt cx="379837" cy="209212"/>
          </a:xfrm>
        </p:grpSpPr>
        <p:sp>
          <p:nvSpPr>
            <p:cNvPr id="48" name="SMARTInkShape-784"/>
            <p:cNvSpPr/>
            <p:nvPr>
              <p:custDataLst>
                <p:tags r:id="rId86"/>
              </p:custDataLst>
            </p:nvPr>
          </p:nvSpPr>
          <p:spPr>
            <a:xfrm>
              <a:off x="5495242" y="2990850"/>
              <a:ext cx="379837" cy="31751"/>
            </a:xfrm>
            <a:custGeom>
              <a:avLst/>
              <a:gdLst/>
              <a:ahLst/>
              <a:cxnLst/>
              <a:rect l="0" t="0" r="0" b="0"/>
              <a:pathLst>
                <a:path w="379837" h="31751">
                  <a:moveTo>
                    <a:pt x="54658" y="31750"/>
                  </a:moveTo>
                  <a:lnTo>
                    <a:pt x="54658" y="31750"/>
                  </a:lnTo>
                  <a:lnTo>
                    <a:pt x="51287" y="28379"/>
                  </a:lnTo>
                  <a:lnTo>
                    <a:pt x="45869" y="26724"/>
                  </a:lnTo>
                  <a:lnTo>
                    <a:pt x="188" y="25407"/>
                  </a:lnTo>
                  <a:lnTo>
                    <a:pt x="0" y="26110"/>
                  </a:lnTo>
                  <a:lnTo>
                    <a:pt x="1673" y="28773"/>
                  </a:lnTo>
                  <a:lnTo>
                    <a:pt x="35960" y="31162"/>
                  </a:lnTo>
                  <a:lnTo>
                    <a:pt x="66809" y="31489"/>
                  </a:lnTo>
                  <a:lnTo>
                    <a:pt x="107330" y="27871"/>
                  </a:lnTo>
                  <a:lnTo>
                    <a:pt x="129989" y="24931"/>
                  </a:lnTo>
                  <a:lnTo>
                    <a:pt x="154974" y="21559"/>
                  </a:lnTo>
                  <a:lnTo>
                    <a:pt x="181507" y="17901"/>
                  </a:lnTo>
                  <a:lnTo>
                    <a:pt x="209074" y="14050"/>
                  </a:lnTo>
                  <a:lnTo>
                    <a:pt x="234507" y="10778"/>
                  </a:lnTo>
                  <a:lnTo>
                    <a:pt x="281582" y="5261"/>
                  </a:lnTo>
                  <a:lnTo>
                    <a:pt x="318497" y="2338"/>
                  </a:lnTo>
                  <a:lnTo>
                    <a:pt x="357434" y="692"/>
                  </a:lnTo>
                  <a:lnTo>
                    <a:pt x="379440" y="137"/>
                  </a:lnTo>
                  <a:lnTo>
                    <a:pt x="379836" y="796"/>
                  </a:lnTo>
                  <a:lnTo>
                    <a:pt x="376511" y="3411"/>
                  </a:lnTo>
                  <a:lnTo>
                    <a:pt x="366706" y="5479"/>
                  </a:lnTo>
                  <a:lnTo>
                    <a:pt x="360798" y="4081"/>
                  </a:lnTo>
                  <a:lnTo>
                    <a:pt x="353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85"/>
            <p:cNvSpPr/>
            <p:nvPr>
              <p:custDataLst>
                <p:tags r:id="rId87"/>
              </p:custDataLst>
            </p:nvPr>
          </p:nvSpPr>
          <p:spPr>
            <a:xfrm>
              <a:off x="5518150" y="3181350"/>
              <a:ext cx="279401" cy="18712"/>
            </a:xfrm>
            <a:custGeom>
              <a:avLst/>
              <a:gdLst/>
              <a:ahLst/>
              <a:cxnLst/>
              <a:rect l="0" t="0" r="0" b="0"/>
              <a:pathLst>
                <a:path w="279401" h="18712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41954" y="16476"/>
                  </a:lnTo>
                  <a:lnTo>
                    <a:pt x="87768" y="18287"/>
                  </a:lnTo>
                  <a:lnTo>
                    <a:pt x="122969" y="18711"/>
                  </a:lnTo>
                  <a:lnTo>
                    <a:pt x="157899" y="17018"/>
                  </a:lnTo>
                  <a:lnTo>
                    <a:pt x="190827" y="13914"/>
                  </a:lnTo>
                  <a:lnTo>
                    <a:pt x="232460" y="8199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86"/>
            <p:cNvSpPr/>
            <p:nvPr>
              <p:custDataLst>
                <p:tags r:id="rId88"/>
              </p:custDataLst>
            </p:nvPr>
          </p:nvSpPr>
          <p:spPr>
            <a:xfrm>
              <a:off x="5683250" y="300355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0"/>
                  </a:moveTo>
                  <a:lnTo>
                    <a:pt x="0" y="0"/>
                  </a:lnTo>
                  <a:lnTo>
                    <a:pt x="42917" y="8838"/>
                  </a:lnTo>
                  <a:lnTo>
                    <a:pt x="571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44"/>
          <p:cNvGrpSpPr/>
          <p:nvPr/>
        </p:nvGrpSpPr>
        <p:grpSpPr>
          <a:xfrm>
            <a:off x="6605143" y="2561535"/>
            <a:ext cx="582566" cy="740466"/>
            <a:chOff x="6605143" y="2561535"/>
            <a:chExt cx="582566" cy="740466"/>
          </a:xfrm>
        </p:grpSpPr>
        <p:sp>
          <p:nvSpPr>
            <p:cNvPr id="52" name="SMARTInkShape-787"/>
            <p:cNvSpPr/>
            <p:nvPr>
              <p:custDataLst>
                <p:tags r:id="rId83"/>
              </p:custDataLst>
            </p:nvPr>
          </p:nvSpPr>
          <p:spPr>
            <a:xfrm>
              <a:off x="6994041" y="2561535"/>
              <a:ext cx="193668" cy="181666"/>
            </a:xfrm>
            <a:custGeom>
              <a:avLst/>
              <a:gdLst/>
              <a:ahLst/>
              <a:cxnLst/>
              <a:rect l="0" t="0" r="0" b="0"/>
              <a:pathLst>
                <a:path w="193668" h="181666">
                  <a:moveTo>
                    <a:pt x="3659" y="86415"/>
                  </a:moveTo>
                  <a:lnTo>
                    <a:pt x="3659" y="86415"/>
                  </a:lnTo>
                  <a:lnTo>
                    <a:pt x="288" y="83044"/>
                  </a:lnTo>
                  <a:lnTo>
                    <a:pt x="0" y="81346"/>
                  </a:lnTo>
                  <a:lnTo>
                    <a:pt x="514" y="79507"/>
                  </a:lnTo>
                  <a:lnTo>
                    <a:pt x="1562" y="77577"/>
                  </a:lnTo>
                  <a:lnTo>
                    <a:pt x="2967" y="76290"/>
                  </a:lnTo>
                  <a:lnTo>
                    <a:pt x="6408" y="74859"/>
                  </a:lnTo>
                  <a:lnTo>
                    <a:pt x="7608" y="75183"/>
                  </a:lnTo>
                  <a:lnTo>
                    <a:pt x="8408" y="76105"/>
                  </a:lnTo>
                  <a:lnTo>
                    <a:pt x="25833" y="118179"/>
                  </a:lnTo>
                  <a:lnTo>
                    <a:pt x="28776" y="165549"/>
                  </a:lnTo>
                  <a:lnTo>
                    <a:pt x="29021" y="174029"/>
                  </a:lnTo>
                  <a:lnTo>
                    <a:pt x="25686" y="129194"/>
                  </a:lnTo>
                  <a:lnTo>
                    <a:pt x="26962" y="92270"/>
                  </a:lnTo>
                  <a:lnTo>
                    <a:pt x="38783" y="52712"/>
                  </a:lnTo>
                  <a:lnTo>
                    <a:pt x="46552" y="37569"/>
                  </a:lnTo>
                  <a:lnTo>
                    <a:pt x="58470" y="25665"/>
                  </a:lnTo>
                  <a:lnTo>
                    <a:pt x="85747" y="6525"/>
                  </a:lnTo>
                  <a:lnTo>
                    <a:pt x="100585" y="1519"/>
                  </a:lnTo>
                  <a:lnTo>
                    <a:pt x="115882" y="0"/>
                  </a:lnTo>
                  <a:lnTo>
                    <a:pt x="129736" y="1677"/>
                  </a:lnTo>
                  <a:lnTo>
                    <a:pt x="142949" y="8537"/>
                  </a:lnTo>
                  <a:lnTo>
                    <a:pt x="155171" y="19347"/>
                  </a:lnTo>
                  <a:lnTo>
                    <a:pt x="178947" y="60798"/>
                  </a:lnTo>
                  <a:lnTo>
                    <a:pt x="190423" y="101607"/>
                  </a:lnTo>
                  <a:lnTo>
                    <a:pt x="193667" y="147456"/>
                  </a:lnTo>
                  <a:lnTo>
                    <a:pt x="192058" y="157759"/>
                  </a:lnTo>
                  <a:lnTo>
                    <a:pt x="188648" y="170123"/>
                  </a:lnTo>
                  <a:lnTo>
                    <a:pt x="187809" y="181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88"/>
            <p:cNvSpPr/>
            <p:nvPr>
              <p:custDataLst>
                <p:tags r:id="rId84"/>
              </p:custDataLst>
            </p:nvPr>
          </p:nvSpPr>
          <p:spPr>
            <a:xfrm>
              <a:off x="6699250" y="3087344"/>
              <a:ext cx="234951" cy="214657"/>
            </a:xfrm>
            <a:custGeom>
              <a:avLst/>
              <a:gdLst/>
              <a:ahLst/>
              <a:cxnLst/>
              <a:rect l="0" t="0" r="0" b="0"/>
              <a:pathLst>
                <a:path w="234951" h="214657">
                  <a:moveTo>
                    <a:pt x="234950" y="24156"/>
                  </a:moveTo>
                  <a:lnTo>
                    <a:pt x="234950" y="24156"/>
                  </a:lnTo>
                  <a:lnTo>
                    <a:pt x="211644" y="1557"/>
                  </a:lnTo>
                  <a:lnTo>
                    <a:pt x="207424" y="0"/>
                  </a:lnTo>
                  <a:lnTo>
                    <a:pt x="205310" y="291"/>
                  </a:lnTo>
                  <a:lnTo>
                    <a:pt x="196848" y="5482"/>
                  </a:lnTo>
                  <a:lnTo>
                    <a:pt x="152362" y="47585"/>
                  </a:lnTo>
                  <a:lnTo>
                    <a:pt x="106688" y="91866"/>
                  </a:lnTo>
                  <a:lnTo>
                    <a:pt x="71358" y="129591"/>
                  </a:lnTo>
                  <a:lnTo>
                    <a:pt x="31186" y="173943"/>
                  </a:lnTo>
                  <a:lnTo>
                    <a:pt x="1938" y="207831"/>
                  </a:lnTo>
                  <a:lnTo>
                    <a:pt x="0" y="214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89"/>
            <p:cNvSpPr/>
            <p:nvPr>
              <p:custDataLst>
                <p:tags r:id="rId85"/>
              </p:custDataLst>
            </p:nvPr>
          </p:nvSpPr>
          <p:spPr>
            <a:xfrm>
              <a:off x="6605143" y="2895233"/>
              <a:ext cx="472682" cy="381054"/>
            </a:xfrm>
            <a:custGeom>
              <a:avLst/>
              <a:gdLst/>
              <a:ahLst/>
              <a:cxnLst/>
              <a:rect l="0" t="0" r="0" b="0"/>
              <a:pathLst>
                <a:path w="472682" h="381054">
                  <a:moveTo>
                    <a:pt x="11557" y="82917"/>
                  </a:moveTo>
                  <a:lnTo>
                    <a:pt x="11557" y="82917"/>
                  </a:lnTo>
                  <a:lnTo>
                    <a:pt x="8186" y="79546"/>
                  </a:lnTo>
                  <a:lnTo>
                    <a:pt x="2718" y="67337"/>
                  </a:lnTo>
                  <a:lnTo>
                    <a:pt x="0" y="50314"/>
                  </a:lnTo>
                  <a:lnTo>
                    <a:pt x="5009" y="38088"/>
                  </a:lnTo>
                  <a:lnTo>
                    <a:pt x="9308" y="31864"/>
                  </a:lnTo>
                  <a:lnTo>
                    <a:pt x="35585" y="16363"/>
                  </a:lnTo>
                  <a:lnTo>
                    <a:pt x="70181" y="2833"/>
                  </a:lnTo>
                  <a:lnTo>
                    <a:pt x="117357" y="0"/>
                  </a:lnTo>
                  <a:lnTo>
                    <a:pt x="151242" y="7730"/>
                  </a:lnTo>
                  <a:lnTo>
                    <a:pt x="185117" y="22689"/>
                  </a:lnTo>
                  <a:lnTo>
                    <a:pt x="218987" y="45801"/>
                  </a:lnTo>
                  <a:lnTo>
                    <a:pt x="254738" y="78180"/>
                  </a:lnTo>
                  <a:lnTo>
                    <a:pt x="291087" y="117501"/>
                  </a:lnTo>
                  <a:lnTo>
                    <a:pt x="326057" y="163198"/>
                  </a:lnTo>
                  <a:lnTo>
                    <a:pt x="343285" y="187944"/>
                  </a:lnTo>
                  <a:lnTo>
                    <a:pt x="360415" y="213613"/>
                  </a:lnTo>
                  <a:lnTo>
                    <a:pt x="377478" y="239898"/>
                  </a:lnTo>
                  <a:lnTo>
                    <a:pt x="405845" y="286036"/>
                  </a:lnTo>
                  <a:lnTo>
                    <a:pt x="429507" y="324887"/>
                  </a:lnTo>
                  <a:lnTo>
                    <a:pt x="462049" y="371047"/>
                  </a:lnTo>
                  <a:lnTo>
                    <a:pt x="469303" y="379602"/>
                  </a:lnTo>
                  <a:lnTo>
                    <a:pt x="471237" y="380896"/>
                  </a:lnTo>
                  <a:lnTo>
                    <a:pt x="472527" y="381053"/>
                  </a:lnTo>
                  <a:lnTo>
                    <a:pt x="472681" y="379746"/>
                  </a:lnTo>
                  <a:lnTo>
                    <a:pt x="468757" y="36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790"/>
          <p:cNvSpPr/>
          <p:nvPr>
            <p:custDataLst>
              <p:tags r:id="rId1"/>
            </p:custDataLst>
          </p:nvPr>
        </p:nvSpPr>
        <p:spPr>
          <a:xfrm>
            <a:off x="7435850" y="3155950"/>
            <a:ext cx="44451" cy="6351"/>
          </a:xfrm>
          <a:custGeom>
            <a:avLst/>
            <a:gdLst/>
            <a:ahLst/>
            <a:cxnLst/>
            <a:rect l="0" t="0" r="0" b="0"/>
            <a:pathLst>
              <a:path w="44451" h="6351">
                <a:moveTo>
                  <a:pt x="0" y="0"/>
                </a:moveTo>
                <a:lnTo>
                  <a:pt x="0" y="0"/>
                </a:lnTo>
                <a:lnTo>
                  <a:pt x="6480" y="706"/>
                </a:lnTo>
                <a:lnTo>
                  <a:pt x="4445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SMARTInkShape-Group146"/>
          <p:cNvGrpSpPr/>
          <p:nvPr/>
        </p:nvGrpSpPr>
        <p:grpSpPr>
          <a:xfrm>
            <a:off x="7770373" y="2428392"/>
            <a:ext cx="1857768" cy="790618"/>
            <a:chOff x="7770373" y="2428392"/>
            <a:chExt cx="1857768" cy="790618"/>
          </a:xfrm>
        </p:grpSpPr>
        <p:sp>
          <p:nvSpPr>
            <p:cNvPr id="57" name="SMARTInkShape-791"/>
            <p:cNvSpPr/>
            <p:nvPr>
              <p:custDataLst>
                <p:tags r:id="rId72"/>
              </p:custDataLst>
            </p:nvPr>
          </p:nvSpPr>
          <p:spPr>
            <a:xfrm>
              <a:off x="9563100" y="2428392"/>
              <a:ext cx="65041" cy="391009"/>
            </a:xfrm>
            <a:custGeom>
              <a:avLst/>
              <a:gdLst/>
              <a:ahLst/>
              <a:cxnLst/>
              <a:rect l="0" t="0" r="0" b="0"/>
              <a:pathLst>
                <a:path w="65041" h="3910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5913" y="48739"/>
                  </a:lnTo>
                  <a:lnTo>
                    <a:pt x="22603" y="71812"/>
                  </a:lnTo>
                  <a:lnTo>
                    <a:pt x="29885" y="97777"/>
                  </a:lnTo>
                  <a:lnTo>
                    <a:pt x="37563" y="126376"/>
                  </a:lnTo>
                  <a:lnTo>
                    <a:pt x="45503" y="156731"/>
                  </a:lnTo>
                  <a:lnTo>
                    <a:pt x="53618" y="188257"/>
                  </a:lnTo>
                  <a:lnTo>
                    <a:pt x="59029" y="218446"/>
                  </a:lnTo>
                  <a:lnTo>
                    <a:pt x="62636" y="247745"/>
                  </a:lnTo>
                  <a:lnTo>
                    <a:pt x="65040" y="276449"/>
                  </a:lnTo>
                  <a:lnTo>
                    <a:pt x="63116" y="301935"/>
                  </a:lnTo>
                  <a:lnTo>
                    <a:pt x="51570" y="347187"/>
                  </a:lnTo>
                  <a:lnTo>
                    <a:pt x="38100" y="39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92"/>
            <p:cNvSpPr/>
            <p:nvPr>
              <p:custDataLst>
                <p:tags r:id="rId73"/>
              </p:custDataLst>
            </p:nvPr>
          </p:nvSpPr>
          <p:spPr>
            <a:xfrm>
              <a:off x="9371085" y="2539336"/>
              <a:ext cx="60372" cy="38765"/>
            </a:xfrm>
            <a:custGeom>
              <a:avLst/>
              <a:gdLst/>
              <a:ahLst/>
              <a:cxnLst/>
              <a:rect l="0" t="0" r="0" b="0"/>
              <a:pathLst>
                <a:path w="60372" h="38765">
                  <a:moveTo>
                    <a:pt x="58665" y="38764"/>
                  </a:moveTo>
                  <a:lnTo>
                    <a:pt x="58665" y="38764"/>
                  </a:lnTo>
                  <a:lnTo>
                    <a:pt x="26172" y="7682"/>
                  </a:lnTo>
                  <a:lnTo>
                    <a:pt x="13885" y="725"/>
                  </a:lnTo>
                  <a:lnTo>
                    <a:pt x="9056" y="0"/>
                  </a:lnTo>
                  <a:lnTo>
                    <a:pt x="5131" y="926"/>
                  </a:lnTo>
                  <a:lnTo>
                    <a:pt x="1809" y="2956"/>
                  </a:lnTo>
                  <a:lnTo>
                    <a:pt x="300" y="5720"/>
                  </a:lnTo>
                  <a:lnTo>
                    <a:pt x="0" y="8973"/>
                  </a:lnTo>
                  <a:lnTo>
                    <a:pt x="505" y="12554"/>
                  </a:lnTo>
                  <a:lnTo>
                    <a:pt x="7958" y="27705"/>
                  </a:lnTo>
                  <a:lnTo>
                    <a:pt x="13572" y="31391"/>
                  </a:lnTo>
                  <a:lnTo>
                    <a:pt x="42285" y="37307"/>
                  </a:lnTo>
                  <a:lnTo>
                    <a:pt x="47745" y="37793"/>
                  </a:lnTo>
                  <a:lnTo>
                    <a:pt x="52091" y="36706"/>
                  </a:lnTo>
                  <a:lnTo>
                    <a:pt x="58800" y="31734"/>
                  </a:lnTo>
                  <a:lnTo>
                    <a:pt x="60166" y="29139"/>
                  </a:lnTo>
                  <a:lnTo>
                    <a:pt x="60371" y="26703"/>
                  </a:lnTo>
                  <a:lnTo>
                    <a:pt x="59802" y="24373"/>
                  </a:lnTo>
                  <a:lnTo>
                    <a:pt x="45519" y="14353"/>
                  </a:lnTo>
                  <a:lnTo>
                    <a:pt x="12893" y="2954"/>
                  </a:lnTo>
                  <a:lnTo>
                    <a:pt x="1515" y="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93"/>
            <p:cNvSpPr/>
            <p:nvPr>
              <p:custDataLst>
                <p:tags r:id="rId74"/>
              </p:custDataLst>
            </p:nvPr>
          </p:nvSpPr>
          <p:spPr>
            <a:xfrm>
              <a:off x="9423400" y="2673350"/>
              <a:ext cx="5468" cy="69851"/>
            </a:xfrm>
            <a:custGeom>
              <a:avLst/>
              <a:gdLst/>
              <a:ahLst/>
              <a:cxnLst/>
              <a:rect l="0" t="0" r="0" b="0"/>
              <a:pathLst>
                <a:path w="5468" h="698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357" y="4797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94"/>
            <p:cNvSpPr/>
            <p:nvPr>
              <p:custDataLst>
                <p:tags r:id="rId75"/>
              </p:custDataLst>
            </p:nvPr>
          </p:nvSpPr>
          <p:spPr>
            <a:xfrm>
              <a:off x="9118600" y="2452244"/>
              <a:ext cx="203201" cy="259207"/>
            </a:xfrm>
            <a:custGeom>
              <a:avLst/>
              <a:gdLst/>
              <a:ahLst/>
              <a:cxnLst/>
              <a:rect l="0" t="0" r="0" b="0"/>
              <a:pathLst>
                <a:path w="203201" h="259207">
                  <a:moveTo>
                    <a:pt x="203200" y="11556"/>
                  </a:moveTo>
                  <a:lnTo>
                    <a:pt x="203200" y="11556"/>
                  </a:lnTo>
                  <a:lnTo>
                    <a:pt x="194362" y="2717"/>
                  </a:lnTo>
                  <a:lnTo>
                    <a:pt x="188453" y="572"/>
                  </a:lnTo>
                  <a:lnTo>
                    <a:pt x="184902" y="0"/>
                  </a:lnTo>
                  <a:lnTo>
                    <a:pt x="181123" y="1030"/>
                  </a:lnTo>
                  <a:lnTo>
                    <a:pt x="173162" y="5937"/>
                  </a:lnTo>
                  <a:lnTo>
                    <a:pt x="146414" y="37910"/>
                  </a:lnTo>
                  <a:lnTo>
                    <a:pt x="120130" y="81297"/>
                  </a:lnTo>
                  <a:lnTo>
                    <a:pt x="95489" y="115930"/>
                  </a:lnTo>
                  <a:lnTo>
                    <a:pt x="71838" y="148726"/>
                  </a:lnTo>
                  <a:lnTo>
                    <a:pt x="40571" y="194956"/>
                  </a:lnTo>
                  <a:lnTo>
                    <a:pt x="11464" y="237970"/>
                  </a:lnTo>
                  <a:lnTo>
                    <a:pt x="0" y="25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95"/>
            <p:cNvSpPr/>
            <p:nvPr>
              <p:custDataLst>
                <p:tags r:id="rId76"/>
              </p:custDataLst>
            </p:nvPr>
          </p:nvSpPr>
          <p:spPr>
            <a:xfrm>
              <a:off x="9112250" y="2445011"/>
              <a:ext cx="200424" cy="238055"/>
            </a:xfrm>
            <a:custGeom>
              <a:avLst/>
              <a:gdLst/>
              <a:ahLst/>
              <a:cxnLst/>
              <a:rect l="0" t="0" r="0" b="0"/>
              <a:pathLst>
                <a:path w="200424" h="238055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5" y="1725"/>
                  </a:lnTo>
                  <a:lnTo>
                    <a:pt x="1881" y="1063"/>
                  </a:lnTo>
                  <a:lnTo>
                    <a:pt x="8789" y="131"/>
                  </a:lnTo>
                  <a:lnTo>
                    <a:pt x="12209" y="0"/>
                  </a:lnTo>
                  <a:lnTo>
                    <a:pt x="21654" y="5500"/>
                  </a:lnTo>
                  <a:lnTo>
                    <a:pt x="61988" y="48867"/>
                  </a:lnTo>
                  <a:lnTo>
                    <a:pt x="95977" y="93396"/>
                  </a:lnTo>
                  <a:lnTo>
                    <a:pt x="117916" y="125796"/>
                  </a:lnTo>
                  <a:lnTo>
                    <a:pt x="150101" y="172399"/>
                  </a:lnTo>
                  <a:lnTo>
                    <a:pt x="181735" y="219432"/>
                  </a:lnTo>
                  <a:lnTo>
                    <a:pt x="200094" y="238054"/>
                  </a:lnTo>
                  <a:lnTo>
                    <a:pt x="200423" y="237638"/>
                  </a:lnTo>
                  <a:lnTo>
                    <a:pt x="196850" y="22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96"/>
            <p:cNvSpPr/>
            <p:nvPr>
              <p:custDataLst>
                <p:tags r:id="rId77"/>
              </p:custDataLst>
            </p:nvPr>
          </p:nvSpPr>
          <p:spPr>
            <a:xfrm>
              <a:off x="8792978" y="2451407"/>
              <a:ext cx="211323" cy="253027"/>
            </a:xfrm>
            <a:custGeom>
              <a:avLst/>
              <a:gdLst/>
              <a:ahLst/>
              <a:cxnLst/>
              <a:rect l="0" t="0" r="0" b="0"/>
              <a:pathLst>
                <a:path w="211323" h="253027">
                  <a:moveTo>
                    <a:pt x="160522" y="18743"/>
                  </a:moveTo>
                  <a:lnTo>
                    <a:pt x="160522" y="18743"/>
                  </a:lnTo>
                  <a:lnTo>
                    <a:pt x="163892" y="12001"/>
                  </a:lnTo>
                  <a:lnTo>
                    <a:pt x="165591" y="10015"/>
                  </a:lnTo>
                  <a:lnTo>
                    <a:pt x="179210" y="0"/>
                  </a:lnTo>
                  <a:lnTo>
                    <a:pt x="135413" y="21775"/>
                  </a:lnTo>
                  <a:lnTo>
                    <a:pt x="87923" y="45518"/>
                  </a:lnTo>
                  <a:lnTo>
                    <a:pt x="40625" y="74193"/>
                  </a:lnTo>
                  <a:lnTo>
                    <a:pt x="20339" y="88089"/>
                  </a:lnTo>
                  <a:lnTo>
                    <a:pt x="14257" y="95425"/>
                  </a:lnTo>
                  <a:lnTo>
                    <a:pt x="13623" y="97381"/>
                  </a:lnTo>
                  <a:lnTo>
                    <a:pt x="13906" y="98685"/>
                  </a:lnTo>
                  <a:lnTo>
                    <a:pt x="17984" y="102015"/>
                  </a:lnTo>
                  <a:lnTo>
                    <a:pt x="21047" y="103891"/>
                  </a:lnTo>
                  <a:lnTo>
                    <a:pt x="55877" y="107149"/>
                  </a:lnTo>
                  <a:lnTo>
                    <a:pt x="92187" y="110916"/>
                  </a:lnTo>
                  <a:lnTo>
                    <a:pt x="120055" y="122819"/>
                  </a:lnTo>
                  <a:lnTo>
                    <a:pt x="127955" y="128029"/>
                  </a:lnTo>
                  <a:lnTo>
                    <a:pt x="126111" y="133228"/>
                  </a:lnTo>
                  <a:lnTo>
                    <a:pt x="103994" y="155989"/>
                  </a:lnTo>
                  <a:lnTo>
                    <a:pt x="64558" y="181477"/>
                  </a:lnTo>
                  <a:lnTo>
                    <a:pt x="17406" y="212180"/>
                  </a:lnTo>
                  <a:lnTo>
                    <a:pt x="8015" y="219015"/>
                  </a:lnTo>
                  <a:lnTo>
                    <a:pt x="1489" y="226756"/>
                  </a:lnTo>
                  <a:lnTo>
                    <a:pt x="172" y="230091"/>
                  </a:lnTo>
                  <a:lnTo>
                    <a:pt x="0" y="233019"/>
                  </a:lnTo>
                  <a:lnTo>
                    <a:pt x="591" y="235677"/>
                  </a:lnTo>
                  <a:lnTo>
                    <a:pt x="6891" y="240512"/>
                  </a:lnTo>
                  <a:lnTo>
                    <a:pt x="11534" y="242789"/>
                  </a:lnTo>
                  <a:lnTo>
                    <a:pt x="50815" y="247149"/>
                  </a:lnTo>
                  <a:lnTo>
                    <a:pt x="95404" y="251440"/>
                  </a:lnTo>
                  <a:lnTo>
                    <a:pt x="142247" y="253026"/>
                  </a:lnTo>
                  <a:lnTo>
                    <a:pt x="186989" y="251680"/>
                  </a:lnTo>
                  <a:lnTo>
                    <a:pt x="211322" y="247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97"/>
            <p:cNvSpPr/>
            <p:nvPr>
              <p:custDataLst>
                <p:tags r:id="rId78"/>
              </p:custDataLst>
            </p:nvPr>
          </p:nvSpPr>
          <p:spPr>
            <a:xfrm>
              <a:off x="8559610" y="2432933"/>
              <a:ext cx="114491" cy="320461"/>
            </a:xfrm>
            <a:custGeom>
              <a:avLst/>
              <a:gdLst/>
              <a:ahLst/>
              <a:cxnLst/>
              <a:rect l="0" t="0" r="0" b="0"/>
              <a:pathLst>
                <a:path w="114491" h="320461">
                  <a:moveTo>
                    <a:pt x="89090" y="5467"/>
                  </a:moveTo>
                  <a:lnTo>
                    <a:pt x="89090" y="5467"/>
                  </a:lnTo>
                  <a:lnTo>
                    <a:pt x="82348" y="2096"/>
                  </a:lnTo>
                  <a:lnTo>
                    <a:pt x="68042" y="0"/>
                  </a:lnTo>
                  <a:lnTo>
                    <a:pt x="53769" y="2750"/>
                  </a:lnTo>
                  <a:lnTo>
                    <a:pt x="37231" y="18146"/>
                  </a:lnTo>
                  <a:lnTo>
                    <a:pt x="13385" y="65252"/>
                  </a:lnTo>
                  <a:lnTo>
                    <a:pt x="3468" y="98360"/>
                  </a:lnTo>
                  <a:lnTo>
                    <a:pt x="0" y="139886"/>
                  </a:lnTo>
                  <a:lnTo>
                    <a:pt x="1516" y="183742"/>
                  </a:lnTo>
                  <a:lnTo>
                    <a:pt x="6894" y="222049"/>
                  </a:lnTo>
                  <a:lnTo>
                    <a:pt x="21227" y="268606"/>
                  </a:lnTo>
                  <a:lnTo>
                    <a:pt x="42249" y="302470"/>
                  </a:lnTo>
                  <a:lnTo>
                    <a:pt x="62982" y="320265"/>
                  </a:lnTo>
                  <a:lnTo>
                    <a:pt x="71684" y="320460"/>
                  </a:lnTo>
                  <a:lnTo>
                    <a:pt x="11449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798"/>
            <p:cNvSpPr/>
            <p:nvPr>
              <p:custDataLst>
                <p:tags r:id="rId79"/>
              </p:custDataLst>
            </p:nvPr>
          </p:nvSpPr>
          <p:spPr>
            <a:xfrm>
              <a:off x="8193309" y="2667023"/>
              <a:ext cx="99792" cy="157321"/>
            </a:xfrm>
            <a:custGeom>
              <a:avLst/>
              <a:gdLst/>
              <a:ahLst/>
              <a:cxnLst/>
              <a:rect l="0" t="0" r="0" b="0"/>
              <a:pathLst>
                <a:path w="99792" h="157321">
                  <a:moveTo>
                    <a:pt x="99791" y="6327"/>
                  </a:moveTo>
                  <a:lnTo>
                    <a:pt x="99791" y="6327"/>
                  </a:lnTo>
                  <a:lnTo>
                    <a:pt x="94323" y="860"/>
                  </a:lnTo>
                  <a:lnTo>
                    <a:pt x="94734" y="565"/>
                  </a:lnTo>
                  <a:lnTo>
                    <a:pt x="99552" y="0"/>
                  </a:lnTo>
                  <a:lnTo>
                    <a:pt x="95379" y="5051"/>
                  </a:lnTo>
                  <a:lnTo>
                    <a:pt x="72468" y="51062"/>
                  </a:lnTo>
                  <a:lnTo>
                    <a:pt x="47906" y="92174"/>
                  </a:lnTo>
                  <a:lnTo>
                    <a:pt x="20372" y="134684"/>
                  </a:lnTo>
                  <a:lnTo>
                    <a:pt x="7350" y="151603"/>
                  </a:lnTo>
                  <a:lnTo>
                    <a:pt x="0" y="157320"/>
                  </a:lnTo>
                  <a:lnTo>
                    <a:pt x="10891" y="152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99"/>
            <p:cNvSpPr/>
            <p:nvPr>
              <p:custDataLst>
                <p:tags r:id="rId80"/>
              </p:custDataLst>
            </p:nvPr>
          </p:nvSpPr>
          <p:spPr>
            <a:xfrm>
              <a:off x="8135384" y="2516944"/>
              <a:ext cx="265495" cy="263940"/>
            </a:xfrm>
            <a:custGeom>
              <a:avLst/>
              <a:gdLst/>
              <a:ahLst/>
              <a:cxnLst/>
              <a:rect l="0" t="0" r="0" b="0"/>
              <a:pathLst>
                <a:path w="265495" h="263940">
                  <a:moveTo>
                    <a:pt x="24366" y="73856"/>
                  </a:moveTo>
                  <a:lnTo>
                    <a:pt x="24366" y="73856"/>
                  </a:lnTo>
                  <a:lnTo>
                    <a:pt x="10568" y="73150"/>
                  </a:lnTo>
                  <a:lnTo>
                    <a:pt x="4592" y="70485"/>
                  </a:lnTo>
                  <a:lnTo>
                    <a:pt x="2717" y="68081"/>
                  </a:lnTo>
                  <a:lnTo>
                    <a:pt x="633" y="61647"/>
                  </a:lnTo>
                  <a:lnTo>
                    <a:pt x="0" y="40948"/>
                  </a:lnTo>
                  <a:lnTo>
                    <a:pt x="4132" y="24124"/>
                  </a:lnTo>
                  <a:lnTo>
                    <a:pt x="7847" y="16946"/>
                  </a:lnTo>
                  <a:lnTo>
                    <a:pt x="24018" y="5567"/>
                  </a:lnTo>
                  <a:lnTo>
                    <a:pt x="46684" y="0"/>
                  </a:lnTo>
                  <a:lnTo>
                    <a:pt x="74645" y="5092"/>
                  </a:lnTo>
                  <a:lnTo>
                    <a:pt x="93044" y="17424"/>
                  </a:lnTo>
                  <a:lnTo>
                    <a:pt x="131221" y="54085"/>
                  </a:lnTo>
                  <a:lnTo>
                    <a:pt x="162252" y="91595"/>
                  </a:lnTo>
                  <a:lnTo>
                    <a:pt x="193789" y="137359"/>
                  </a:lnTo>
                  <a:lnTo>
                    <a:pt x="225475" y="183296"/>
                  </a:lnTo>
                  <a:lnTo>
                    <a:pt x="247094" y="221445"/>
                  </a:lnTo>
                  <a:lnTo>
                    <a:pt x="265494" y="263939"/>
                  </a:lnTo>
                  <a:lnTo>
                    <a:pt x="252966" y="258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800"/>
            <p:cNvSpPr/>
            <p:nvPr>
              <p:custDataLst>
                <p:tags r:id="rId81"/>
              </p:custDataLst>
            </p:nvPr>
          </p:nvSpPr>
          <p:spPr>
            <a:xfrm>
              <a:off x="7774165" y="2711450"/>
              <a:ext cx="245886" cy="19051"/>
            </a:xfrm>
            <a:custGeom>
              <a:avLst/>
              <a:gdLst/>
              <a:ahLst/>
              <a:cxnLst/>
              <a:rect l="0" t="0" r="0" b="0"/>
              <a:pathLst>
                <a:path w="2458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117" y="18344"/>
                  </a:lnTo>
                  <a:lnTo>
                    <a:pt x="2129" y="15679"/>
                  </a:lnTo>
                  <a:lnTo>
                    <a:pt x="46465" y="9590"/>
                  </a:lnTo>
                  <a:lnTo>
                    <a:pt x="85276" y="7310"/>
                  </a:lnTo>
                  <a:lnTo>
                    <a:pt x="131426" y="6635"/>
                  </a:lnTo>
                  <a:lnTo>
                    <a:pt x="177478" y="6434"/>
                  </a:lnTo>
                  <a:lnTo>
                    <a:pt x="220665" y="5661"/>
                  </a:lnTo>
                  <a:lnTo>
                    <a:pt x="245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801"/>
            <p:cNvSpPr/>
            <p:nvPr>
              <p:custDataLst>
                <p:tags r:id="rId82"/>
              </p:custDataLst>
            </p:nvPr>
          </p:nvSpPr>
          <p:spPr>
            <a:xfrm>
              <a:off x="7770373" y="3050758"/>
              <a:ext cx="351278" cy="168252"/>
            </a:xfrm>
            <a:custGeom>
              <a:avLst/>
              <a:gdLst/>
              <a:ahLst/>
              <a:cxnLst/>
              <a:rect l="0" t="0" r="0" b="0"/>
              <a:pathLst>
                <a:path w="351278" h="168252">
                  <a:moveTo>
                    <a:pt x="90927" y="67092"/>
                  </a:moveTo>
                  <a:lnTo>
                    <a:pt x="90927" y="67092"/>
                  </a:lnTo>
                  <a:lnTo>
                    <a:pt x="94297" y="67092"/>
                  </a:lnTo>
                  <a:lnTo>
                    <a:pt x="141359" y="57632"/>
                  </a:lnTo>
                  <a:lnTo>
                    <a:pt x="170712" y="44893"/>
                  </a:lnTo>
                  <a:lnTo>
                    <a:pt x="181890" y="37000"/>
                  </a:lnTo>
                  <a:lnTo>
                    <a:pt x="187799" y="26906"/>
                  </a:lnTo>
                  <a:lnTo>
                    <a:pt x="189375" y="21252"/>
                  </a:lnTo>
                  <a:lnTo>
                    <a:pt x="189015" y="16071"/>
                  </a:lnTo>
                  <a:lnTo>
                    <a:pt x="184851" y="6551"/>
                  </a:lnTo>
                  <a:lnTo>
                    <a:pt x="180354" y="3448"/>
                  </a:lnTo>
                  <a:lnTo>
                    <a:pt x="167832" y="0"/>
                  </a:lnTo>
                  <a:lnTo>
                    <a:pt x="126657" y="7926"/>
                  </a:lnTo>
                  <a:lnTo>
                    <a:pt x="89519" y="19771"/>
                  </a:lnTo>
                  <a:lnTo>
                    <a:pt x="48961" y="37078"/>
                  </a:lnTo>
                  <a:lnTo>
                    <a:pt x="16090" y="60473"/>
                  </a:lnTo>
                  <a:lnTo>
                    <a:pt x="2162" y="79437"/>
                  </a:lnTo>
                  <a:lnTo>
                    <a:pt x="0" y="89433"/>
                  </a:lnTo>
                  <a:lnTo>
                    <a:pt x="3242" y="109948"/>
                  </a:lnTo>
                  <a:lnTo>
                    <a:pt x="19265" y="128943"/>
                  </a:lnTo>
                  <a:lnTo>
                    <a:pt x="44966" y="145381"/>
                  </a:lnTo>
                  <a:lnTo>
                    <a:pt x="79908" y="157391"/>
                  </a:lnTo>
                  <a:lnTo>
                    <a:pt x="118956" y="163669"/>
                  </a:lnTo>
                  <a:lnTo>
                    <a:pt x="159123" y="166460"/>
                  </a:lnTo>
                  <a:lnTo>
                    <a:pt x="198142" y="167700"/>
                  </a:lnTo>
                  <a:lnTo>
                    <a:pt x="232887" y="168251"/>
                  </a:lnTo>
                  <a:lnTo>
                    <a:pt x="280215" y="166679"/>
                  </a:lnTo>
                  <a:lnTo>
                    <a:pt x="319873" y="161746"/>
                  </a:lnTo>
                  <a:lnTo>
                    <a:pt x="351277" y="155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802"/>
          <p:cNvSpPr/>
          <p:nvPr>
            <p:custDataLst>
              <p:tags r:id="rId2"/>
            </p:custDataLst>
          </p:nvPr>
        </p:nvSpPr>
        <p:spPr>
          <a:xfrm>
            <a:off x="1714761" y="1739978"/>
            <a:ext cx="2933440" cy="133171"/>
          </a:xfrm>
          <a:custGeom>
            <a:avLst/>
            <a:gdLst/>
            <a:ahLst/>
            <a:cxnLst/>
            <a:rect l="0" t="0" r="0" b="0"/>
            <a:pathLst>
              <a:path w="2933440" h="133171">
                <a:moveTo>
                  <a:pt x="6089" y="6272"/>
                </a:moveTo>
                <a:lnTo>
                  <a:pt x="6089" y="6272"/>
                </a:lnTo>
                <a:lnTo>
                  <a:pt x="0" y="183"/>
                </a:lnTo>
                <a:lnTo>
                  <a:pt x="3187" y="0"/>
                </a:lnTo>
                <a:lnTo>
                  <a:pt x="11971" y="10058"/>
                </a:lnTo>
                <a:lnTo>
                  <a:pt x="40543" y="49040"/>
                </a:lnTo>
                <a:lnTo>
                  <a:pt x="83404" y="90754"/>
                </a:lnTo>
                <a:lnTo>
                  <a:pt x="120414" y="112494"/>
                </a:lnTo>
                <a:lnTo>
                  <a:pt x="164144" y="124037"/>
                </a:lnTo>
                <a:lnTo>
                  <a:pt x="187659" y="127115"/>
                </a:lnTo>
                <a:lnTo>
                  <a:pt x="213919" y="127051"/>
                </a:lnTo>
                <a:lnTo>
                  <a:pt x="242009" y="124891"/>
                </a:lnTo>
                <a:lnTo>
                  <a:pt x="271319" y="121335"/>
                </a:lnTo>
                <a:lnTo>
                  <a:pt x="301442" y="114730"/>
                </a:lnTo>
                <a:lnTo>
                  <a:pt x="332108" y="106094"/>
                </a:lnTo>
                <a:lnTo>
                  <a:pt x="363135" y="96104"/>
                </a:lnTo>
                <a:lnTo>
                  <a:pt x="393697" y="84504"/>
                </a:lnTo>
                <a:lnTo>
                  <a:pt x="423950" y="71832"/>
                </a:lnTo>
                <a:lnTo>
                  <a:pt x="453997" y="58445"/>
                </a:lnTo>
                <a:lnTo>
                  <a:pt x="482494" y="46699"/>
                </a:lnTo>
                <a:lnTo>
                  <a:pt x="509959" y="36045"/>
                </a:lnTo>
                <a:lnTo>
                  <a:pt x="536736" y="26121"/>
                </a:lnTo>
                <a:lnTo>
                  <a:pt x="562348" y="19505"/>
                </a:lnTo>
                <a:lnTo>
                  <a:pt x="587184" y="15094"/>
                </a:lnTo>
                <a:lnTo>
                  <a:pt x="634770" y="13720"/>
                </a:lnTo>
                <a:lnTo>
                  <a:pt x="679438" y="24870"/>
                </a:lnTo>
                <a:lnTo>
                  <a:pt x="726572" y="41584"/>
                </a:lnTo>
                <a:lnTo>
                  <a:pt x="750994" y="50980"/>
                </a:lnTo>
                <a:lnTo>
                  <a:pt x="776448" y="60066"/>
                </a:lnTo>
                <a:lnTo>
                  <a:pt x="802589" y="68946"/>
                </a:lnTo>
                <a:lnTo>
                  <a:pt x="829189" y="77688"/>
                </a:lnTo>
                <a:lnTo>
                  <a:pt x="856800" y="84221"/>
                </a:lnTo>
                <a:lnTo>
                  <a:pt x="885086" y="89283"/>
                </a:lnTo>
                <a:lnTo>
                  <a:pt x="913820" y="93362"/>
                </a:lnTo>
                <a:lnTo>
                  <a:pt x="944265" y="96082"/>
                </a:lnTo>
                <a:lnTo>
                  <a:pt x="975851" y="97895"/>
                </a:lnTo>
                <a:lnTo>
                  <a:pt x="1008197" y="99104"/>
                </a:lnTo>
                <a:lnTo>
                  <a:pt x="1041050" y="98499"/>
                </a:lnTo>
                <a:lnTo>
                  <a:pt x="1074240" y="96684"/>
                </a:lnTo>
                <a:lnTo>
                  <a:pt x="1107657" y="94064"/>
                </a:lnTo>
                <a:lnTo>
                  <a:pt x="1142634" y="91611"/>
                </a:lnTo>
                <a:lnTo>
                  <a:pt x="1178652" y="89270"/>
                </a:lnTo>
                <a:lnTo>
                  <a:pt x="1215365" y="87004"/>
                </a:lnTo>
                <a:lnTo>
                  <a:pt x="1255362" y="85493"/>
                </a:lnTo>
                <a:lnTo>
                  <a:pt x="1297549" y="84486"/>
                </a:lnTo>
                <a:lnTo>
                  <a:pt x="1341195" y="83815"/>
                </a:lnTo>
                <a:lnTo>
                  <a:pt x="1386521" y="84778"/>
                </a:lnTo>
                <a:lnTo>
                  <a:pt x="1432965" y="86832"/>
                </a:lnTo>
                <a:lnTo>
                  <a:pt x="1480157" y="89612"/>
                </a:lnTo>
                <a:lnTo>
                  <a:pt x="1526434" y="92876"/>
                </a:lnTo>
                <a:lnTo>
                  <a:pt x="1572102" y="96464"/>
                </a:lnTo>
                <a:lnTo>
                  <a:pt x="1617365" y="100267"/>
                </a:lnTo>
                <a:lnTo>
                  <a:pt x="1663767" y="104213"/>
                </a:lnTo>
                <a:lnTo>
                  <a:pt x="1710930" y="108255"/>
                </a:lnTo>
                <a:lnTo>
                  <a:pt x="1758599" y="112361"/>
                </a:lnTo>
                <a:lnTo>
                  <a:pt x="1803785" y="115098"/>
                </a:lnTo>
                <a:lnTo>
                  <a:pt x="1847314" y="116922"/>
                </a:lnTo>
                <a:lnTo>
                  <a:pt x="1889739" y="118139"/>
                </a:lnTo>
                <a:lnTo>
                  <a:pt x="1930017" y="118950"/>
                </a:lnTo>
                <a:lnTo>
                  <a:pt x="1968863" y="119490"/>
                </a:lnTo>
                <a:lnTo>
                  <a:pt x="2006755" y="119851"/>
                </a:lnTo>
                <a:lnTo>
                  <a:pt x="2043305" y="120797"/>
                </a:lnTo>
                <a:lnTo>
                  <a:pt x="2078961" y="122133"/>
                </a:lnTo>
                <a:lnTo>
                  <a:pt x="2114020" y="123729"/>
                </a:lnTo>
                <a:lnTo>
                  <a:pt x="2145154" y="125499"/>
                </a:lnTo>
                <a:lnTo>
                  <a:pt x="2173671" y="127384"/>
                </a:lnTo>
                <a:lnTo>
                  <a:pt x="2200444" y="129347"/>
                </a:lnTo>
                <a:lnTo>
                  <a:pt x="2225348" y="130655"/>
                </a:lnTo>
                <a:lnTo>
                  <a:pt x="2271834" y="132109"/>
                </a:lnTo>
                <a:lnTo>
                  <a:pt x="2295519" y="132497"/>
                </a:lnTo>
                <a:lnTo>
                  <a:pt x="2319775" y="132755"/>
                </a:lnTo>
                <a:lnTo>
                  <a:pt x="2344413" y="132927"/>
                </a:lnTo>
                <a:lnTo>
                  <a:pt x="2370011" y="133042"/>
                </a:lnTo>
                <a:lnTo>
                  <a:pt x="2396247" y="133119"/>
                </a:lnTo>
                <a:lnTo>
                  <a:pt x="2422912" y="133170"/>
                </a:lnTo>
                <a:lnTo>
                  <a:pt x="2450565" y="131793"/>
                </a:lnTo>
                <a:lnTo>
                  <a:pt x="2478878" y="129464"/>
                </a:lnTo>
                <a:lnTo>
                  <a:pt x="2507632" y="126500"/>
                </a:lnTo>
                <a:lnTo>
                  <a:pt x="2537384" y="123113"/>
                </a:lnTo>
                <a:lnTo>
                  <a:pt x="2567802" y="119443"/>
                </a:lnTo>
                <a:lnTo>
                  <a:pt x="2598664" y="115586"/>
                </a:lnTo>
                <a:lnTo>
                  <a:pt x="2630528" y="111604"/>
                </a:lnTo>
                <a:lnTo>
                  <a:pt x="2663059" y="107538"/>
                </a:lnTo>
                <a:lnTo>
                  <a:pt x="2696036" y="103416"/>
                </a:lnTo>
                <a:lnTo>
                  <a:pt x="2727898" y="99962"/>
                </a:lnTo>
                <a:lnTo>
                  <a:pt x="2759017" y="96954"/>
                </a:lnTo>
                <a:lnTo>
                  <a:pt x="2789641" y="94244"/>
                </a:lnTo>
                <a:lnTo>
                  <a:pt x="2815701" y="92436"/>
                </a:lnTo>
                <a:lnTo>
                  <a:pt x="2859709" y="90428"/>
                </a:lnTo>
                <a:lnTo>
                  <a:pt x="2906105" y="89298"/>
                </a:lnTo>
                <a:lnTo>
                  <a:pt x="2933439" y="888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SMARTInkShape-Group150"/>
          <p:cNvGrpSpPr/>
          <p:nvPr/>
        </p:nvGrpSpPr>
        <p:grpSpPr>
          <a:xfrm>
            <a:off x="1431947" y="2262936"/>
            <a:ext cx="1285854" cy="412822"/>
            <a:chOff x="1431947" y="2262936"/>
            <a:chExt cx="1285854" cy="412822"/>
          </a:xfrm>
        </p:grpSpPr>
        <p:sp>
          <p:nvSpPr>
            <p:cNvPr id="70" name="SMARTInkShape-803"/>
            <p:cNvSpPr/>
            <p:nvPr>
              <p:custDataLst>
                <p:tags r:id="rId58"/>
              </p:custDataLst>
            </p:nvPr>
          </p:nvSpPr>
          <p:spPr>
            <a:xfrm>
              <a:off x="1753631" y="2470150"/>
              <a:ext cx="68820" cy="184151"/>
            </a:xfrm>
            <a:custGeom>
              <a:avLst/>
              <a:gdLst/>
              <a:ahLst/>
              <a:cxnLst/>
              <a:rect l="0" t="0" r="0" b="0"/>
              <a:pathLst>
                <a:path w="68820" h="184151">
                  <a:moveTo>
                    <a:pt x="68819" y="0"/>
                  </a:moveTo>
                  <a:lnTo>
                    <a:pt x="68819" y="0"/>
                  </a:lnTo>
                  <a:lnTo>
                    <a:pt x="31829" y="43898"/>
                  </a:lnTo>
                  <a:lnTo>
                    <a:pt x="4521" y="88868"/>
                  </a:lnTo>
                  <a:lnTo>
                    <a:pt x="66" y="109224"/>
                  </a:lnTo>
                  <a:lnTo>
                    <a:pt x="0" y="122517"/>
                  </a:lnTo>
                  <a:lnTo>
                    <a:pt x="2484" y="131122"/>
                  </a:lnTo>
                  <a:lnTo>
                    <a:pt x="31585" y="165462"/>
                  </a:lnTo>
                  <a:lnTo>
                    <a:pt x="53315" y="182184"/>
                  </a:lnTo>
                  <a:lnTo>
                    <a:pt x="68819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804"/>
            <p:cNvSpPr/>
            <p:nvPr>
              <p:custDataLst>
                <p:tags r:id="rId59"/>
              </p:custDataLst>
            </p:nvPr>
          </p:nvSpPr>
          <p:spPr>
            <a:xfrm>
              <a:off x="1679379" y="2407533"/>
              <a:ext cx="9722" cy="5468"/>
            </a:xfrm>
            <a:custGeom>
              <a:avLst/>
              <a:gdLst/>
              <a:ahLst/>
              <a:cxnLst/>
              <a:rect l="0" t="0" r="0" b="0"/>
              <a:pathLst>
                <a:path w="9722" h="5468">
                  <a:moveTo>
                    <a:pt x="3371" y="5467"/>
                  </a:moveTo>
                  <a:lnTo>
                    <a:pt x="3371" y="5467"/>
                  </a:lnTo>
                  <a:lnTo>
                    <a:pt x="3371" y="2096"/>
                  </a:lnTo>
                  <a:lnTo>
                    <a:pt x="2665" y="1103"/>
                  </a:lnTo>
                  <a:lnTo>
                    <a:pt x="1489" y="441"/>
                  </a:lnTo>
                  <a:lnTo>
                    <a:pt x="0" y="0"/>
                  </a:lnTo>
                  <a:lnTo>
                    <a:pt x="418" y="411"/>
                  </a:lnTo>
                  <a:lnTo>
                    <a:pt x="9721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805"/>
            <p:cNvSpPr/>
            <p:nvPr>
              <p:custDataLst>
                <p:tags r:id="rId60"/>
              </p:custDataLst>
            </p:nvPr>
          </p:nvSpPr>
          <p:spPr>
            <a:xfrm>
              <a:off x="1859644" y="2522825"/>
              <a:ext cx="64407" cy="127687"/>
            </a:xfrm>
            <a:custGeom>
              <a:avLst/>
              <a:gdLst/>
              <a:ahLst/>
              <a:cxnLst/>
              <a:rect l="0" t="0" r="0" b="0"/>
              <a:pathLst>
                <a:path w="64407" h="127687">
                  <a:moveTo>
                    <a:pt x="13606" y="42575"/>
                  </a:moveTo>
                  <a:lnTo>
                    <a:pt x="13606" y="42575"/>
                  </a:lnTo>
                  <a:lnTo>
                    <a:pt x="8139" y="48042"/>
                  </a:lnTo>
                  <a:lnTo>
                    <a:pt x="8550" y="49042"/>
                  </a:lnTo>
                  <a:lnTo>
                    <a:pt x="10888" y="52034"/>
                  </a:lnTo>
                  <a:lnTo>
                    <a:pt x="16161" y="53835"/>
                  </a:lnTo>
                  <a:lnTo>
                    <a:pt x="31044" y="54990"/>
                  </a:lnTo>
                  <a:lnTo>
                    <a:pt x="37349" y="53267"/>
                  </a:lnTo>
                  <a:lnTo>
                    <a:pt x="40018" y="51820"/>
                  </a:lnTo>
                  <a:lnTo>
                    <a:pt x="41797" y="49444"/>
                  </a:lnTo>
                  <a:lnTo>
                    <a:pt x="43774" y="43040"/>
                  </a:lnTo>
                  <a:lnTo>
                    <a:pt x="44887" y="31502"/>
                  </a:lnTo>
                  <a:lnTo>
                    <a:pt x="41846" y="15776"/>
                  </a:lnTo>
                  <a:lnTo>
                    <a:pt x="36505" y="7616"/>
                  </a:lnTo>
                  <a:lnTo>
                    <a:pt x="33106" y="4452"/>
                  </a:lnTo>
                  <a:lnTo>
                    <a:pt x="25565" y="937"/>
                  </a:lnTo>
                  <a:lnTo>
                    <a:pt x="21579" y="0"/>
                  </a:lnTo>
                  <a:lnTo>
                    <a:pt x="17510" y="1491"/>
                  </a:lnTo>
                  <a:lnTo>
                    <a:pt x="9226" y="8793"/>
                  </a:lnTo>
                  <a:lnTo>
                    <a:pt x="0" y="31547"/>
                  </a:lnTo>
                  <a:lnTo>
                    <a:pt x="701" y="74498"/>
                  </a:lnTo>
                  <a:lnTo>
                    <a:pt x="6411" y="102050"/>
                  </a:lnTo>
                  <a:lnTo>
                    <a:pt x="12995" y="116986"/>
                  </a:lnTo>
                  <a:lnTo>
                    <a:pt x="20626" y="125035"/>
                  </a:lnTo>
                  <a:lnTo>
                    <a:pt x="24636" y="127182"/>
                  </a:lnTo>
                  <a:lnTo>
                    <a:pt x="34736" y="127686"/>
                  </a:lnTo>
                  <a:lnTo>
                    <a:pt x="40393" y="126832"/>
                  </a:lnTo>
                  <a:lnTo>
                    <a:pt x="45575" y="123441"/>
                  </a:lnTo>
                  <a:lnTo>
                    <a:pt x="64406" y="99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806"/>
            <p:cNvSpPr/>
            <p:nvPr>
              <p:custDataLst>
                <p:tags r:id="rId61"/>
              </p:custDataLst>
            </p:nvPr>
          </p:nvSpPr>
          <p:spPr>
            <a:xfrm>
              <a:off x="1695450" y="25336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5467" y="38724"/>
                  </a:lnTo>
                  <a:lnTo>
                    <a:pt x="6234" y="80472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807"/>
            <p:cNvSpPr/>
            <p:nvPr>
              <p:custDataLst>
                <p:tags r:id="rId62"/>
              </p:custDataLst>
            </p:nvPr>
          </p:nvSpPr>
          <p:spPr>
            <a:xfrm>
              <a:off x="1743231" y="2368550"/>
              <a:ext cx="15720" cy="307208"/>
            </a:xfrm>
            <a:custGeom>
              <a:avLst/>
              <a:gdLst/>
              <a:ahLst/>
              <a:cxnLst/>
              <a:rect l="0" t="0" r="0" b="0"/>
              <a:pathLst>
                <a:path w="15720" h="307208">
                  <a:moveTo>
                    <a:pt x="15719" y="0"/>
                  </a:moveTo>
                  <a:lnTo>
                    <a:pt x="15719" y="0"/>
                  </a:lnTo>
                  <a:lnTo>
                    <a:pt x="12348" y="6742"/>
                  </a:lnTo>
                  <a:lnTo>
                    <a:pt x="14321" y="43351"/>
                  </a:lnTo>
                  <a:lnTo>
                    <a:pt x="15305" y="87477"/>
                  </a:lnTo>
                  <a:lnTo>
                    <a:pt x="15535" y="119782"/>
                  </a:lnTo>
                  <a:lnTo>
                    <a:pt x="15637" y="158599"/>
                  </a:lnTo>
                  <a:lnTo>
                    <a:pt x="14977" y="198900"/>
                  </a:lnTo>
                  <a:lnTo>
                    <a:pt x="12332" y="233274"/>
                  </a:lnTo>
                  <a:lnTo>
                    <a:pt x="10247" y="273651"/>
                  </a:lnTo>
                  <a:lnTo>
                    <a:pt x="6258" y="297844"/>
                  </a:lnTo>
                  <a:lnTo>
                    <a:pt x="2577" y="305236"/>
                  </a:lnTo>
                  <a:lnTo>
                    <a:pt x="608" y="307207"/>
                  </a:lnTo>
                  <a:lnTo>
                    <a:pt x="0" y="307111"/>
                  </a:lnTo>
                  <a:lnTo>
                    <a:pt x="3019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808"/>
            <p:cNvSpPr/>
            <p:nvPr>
              <p:custDataLst>
                <p:tags r:id="rId63"/>
              </p:custDataLst>
            </p:nvPr>
          </p:nvSpPr>
          <p:spPr>
            <a:xfrm>
              <a:off x="1431947" y="2324100"/>
              <a:ext cx="187304" cy="342599"/>
            </a:xfrm>
            <a:custGeom>
              <a:avLst/>
              <a:gdLst/>
              <a:ahLst/>
              <a:cxnLst/>
              <a:rect l="0" t="0" r="0" b="0"/>
              <a:pathLst>
                <a:path w="187304" h="342599">
                  <a:moveTo>
                    <a:pt x="73003" y="0"/>
                  </a:moveTo>
                  <a:lnTo>
                    <a:pt x="73003" y="0"/>
                  </a:lnTo>
                  <a:lnTo>
                    <a:pt x="69632" y="3371"/>
                  </a:lnTo>
                  <a:lnTo>
                    <a:pt x="63282" y="39232"/>
                  </a:lnTo>
                  <a:lnTo>
                    <a:pt x="54836" y="80298"/>
                  </a:lnTo>
                  <a:lnTo>
                    <a:pt x="48701" y="114005"/>
                  </a:lnTo>
                  <a:lnTo>
                    <a:pt x="38919" y="154856"/>
                  </a:lnTo>
                  <a:lnTo>
                    <a:pt x="29397" y="198882"/>
                  </a:lnTo>
                  <a:lnTo>
                    <a:pt x="20462" y="241497"/>
                  </a:lnTo>
                  <a:lnTo>
                    <a:pt x="11786" y="276901"/>
                  </a:lnTo>
                  <a:lnTo>
                    <a:pt x="4153" y="318888"/>
                  </a:lnTo>
                  <a:lnTo>
                    <a:pt x="0" y="335158"/>
                  </a:lnTo>
                  <a:lnTo>
                    <a:pt x="345" y="337739"/>
                  </a:lnTo>
                  <a:lnTo>
                    <a:pt x="1281" y="339459"/>
                  </a:lnTo>
                  <a:lnTo>
                    <a:pt x="7966" y="341371"/>
                  </a:lnTo>
                  <a:lnTo>
                    <a:pt x="32875" y="342598"/>
                  </a:lnTo>
                  <a:lnTo>
                    <a:pt x="80180" y="333407"/>
                  </a:lnTo>
                  <a:lnTo>
                    <a:pt x="121148" y="326995"/>
                  </a:lnTo>
                  <a:lnTo>
                    <a:pt x="163547" y="322590"/>
                  </a:lnTo>
                  <a:lnTo>
                    <a:pt x="187303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809"/>
            <p:cNvSpPr/>
            <p:nvPr>
              <p:custDataLst>
                <p:tags r:id="rId64"/>
              </p:custDataLst>
            </p:nvPr>
          </p:nvSpPr>
          <p:spPr>
            <a:xfrm>
              <a:off x="1981200" y="2355850"/>
              <a:ext cx="16592" cy="285751"/>
            </a:xfrm>
            <a:custGeom>
              <a:avLst/>
              <a:gdLst/>
              <a:ahLst/>
              <a:cxnLst/>
              <a:rect l="0" t="0" r="0" b="0"/>
              <a:pathLst>
                <a:path w="16592" h="285751">
                  <a:moveTo>
                    <a:pt x="0" y="0"/>
                  </a:moveTo>
                  <a:lnTo>
                    <a:pt x="0" y="0"/>
                  </a:lnTo>
                  <a:lnTo>
                    <a:pt x="3371" y="42095"/>
                  </a:lnTo>
                  <a:lnTo>
                    <a:pt x="8838" y="84126"/>
                  </a:lnTo>
                  <a:lnTo>
                    <a:pt x="12865" y="117822"/>
                  </a:lnTo>
                  <a:lnTo>
                    <a:pt x="15596" y="153965"/>
                  </a:lnTo>
                  <a:lnTo>
                    <a:pt x="14457" y="191196"/>
                  </a:lnTo>
                  <a:lnTo>
                    <a:pt x="16591" y="237743"/>
                  </a:lnTo>
                  <a:lnTo>
                    <a:pt x="127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810"/>
            <p:cNvSpPr/>
            <p:nvPr>
              <p:custDataLst>
                <p:tags r:id="rId65"/>
              </p:custDataLst>
            </p:nvPr>
          </p:nvSpPr>
          <p:spPr>
            <a:xfrm>
              <a:off x="2070100" y="2495550"/>
              <a:ext cx="1" cy="107951"/>
            </a:xfrm>
            <a:custGeom>
              <a:avLst/>
              <a:gdLst/>
              <a:ahLst/>
              <a:cxnLst/>
              <a:rect l="0" t="0" r="0" b="0"/>
              <a:pathLst>
                <a:path w="1" h="107951">
                  <a:moveTo>
                    <a:pt x="0" y="0"/>
                  </a:moveTo>
                  <a:lnTo>
                    <a:pt x="0" y="0"/>
                  </a:lnTo>
                  <a:lnTo>
                    <a:pt x="0" y="37351"/>
                  </a:lnTo>
                  <a:lnTo>
                    <a:pt x="0" y="8443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811"/>
            <p:cNvSpPr/>
            <p:nvPr>
              <p:custDataLst>
                <p:tags r:id="rId66"/>
              </p:custDataLst>
            </p:nvPr>
          </p:nvSpPr>
          <p:spPr>
            <a:xfrm>
              <a:off x="2044700" y="2349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812"/>
            <p:cNvSpPr/>
            <p:nvPr>
              <p:custDataLst>
                <p:tags r:id="rId67"/>
              </p:custDataLst>
            </p:nvPr>
          </p:nvSpPr>
          <p:spPr>
            <a:xfrm>
              <a:off x="2146661" y="2337061"/>
              <a:ext cx="94890" cy="272790"/>
            </a:xfrm>
            <a:custGeom>
              <a:avLst/>
              <a:gdLst/>
              <a:ahLst/>
              <a:cxnLst/>
              <a:rect l="0" t="0" r="0" b="0"/>
              <a:pathLst>
                <a:path w="94890" h="272790">
                  <a:moveTo>
                    <a:pt x="18689" y="6089"/>
                  </a:moveTo>
                  <a:lnTo>
                    <a:pt x="18689" y="6089"/>
                  </a:lnTo>
                  <a:lnTo>
                    <a:pt x="18689" y="2718"/>
                  </a:lnTo>
                  <a:lnTo>
                    <a:pt x="17983" y="1725"/>
                  </a:lnTo>
                  <a:lnTo>
                    <a:pt x="16808" y="1063"/>
                  </a:lnTo>
                  <a:lnTo>
                    <a:pt x="13222" y="0"/>
                  </a:lnTo>
                  <a:lnTo>
                    <a:pt x="17884" y="36390"/>
                  </a:lnTo>
                  <a:lnTo>
                    <a:pt x="18450" y="81154"/>
                  </a:lnTo>
                  <a:lnTo>
                    <a:pt x="16702" y="116357"/>
                  </a:lnTo>
                  <a:lnTo>
                    <a:pt x="13572" y="152464"/>
                  </a:lnTo>
                  <a:lnTo>
                    <a:pt x="9830" y="187326"/>
                  </a:lnTo>
                  <a:lnTo>
                    <a:pt x="2383" y="233304"/>
                  </a:lnTo>
                  <a:lnTo>
                    <a:pt x="0" y="250909"/>
                  </a:lnTo>
                  <a:lnTo>
                    <a:pt x="416" y="235855"/>
                  </a:lnTo>
                  <a:lnTo>
                    <a:pt x="8487" y="189112"/>
                  </a:lnTo>
                  <a:lnTo>
                    <a:pt x="16271" y="175392"/>
                  </a:lnTo>
                  <a:lnTo>
                    <a:pt x="26787" y="165296"/>
                  </a:lnTo>
                  <a:lnTo>
                    <a:pt x="38516" y="158457"/>
                  </a:lnTo>
                  <a:lnTo>
                    <a:pt x="48903" y="156828"/>
                  </a:lnTo>
                  <a:lnTo>
                    <a:pt x="53648" y="157382"/>
                  </a:lnTo>
                  <a:lnTo>
                    <a:pt x="62684" y="163641"/>
                  </a:lnTo>
                  <a:lnTo>
                    <a:pt x="71404" y="174890"/>
                  </a:lnTo>
                  <a:lnTo>
                    <a:pt x="82835" y="200351"/>
                  </a:lnTo>
                  <a:lnTo>
                    <a:pt x="92402" y="245806"/>
                  </a:lnTo>
                  <a:lnTo>
                    <a:pt x="94889" y="272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813"/>
            <p:cNvSpPr/>
            <p:nvPr>
              <p:custDataLst>
                <p:tags r:id="rId68"/>
              </p:custDataLst>
            </p:nvPr>
          </p:nvSpPr>
          <p:spPr>
            <a:xfrm>
              <a:off x="2286838" y="2457450"/>
              <a:ext cx="63683" cy="129958"/>
            </a:xfrm>
            <a:custGeom>
              <a:avLst/>
              <a:gdLst/>
              <a:ahLst/>
              <a:cxnLst/>
              <a:rect l="0" t="0" r="0" b="0"/>
              <a:pathLst>
                <a:path w="63683" h="129958">
                  <a:moveTo>
                    <a:pt x="62662" y="0"/>
                  </a:moveTo>
                  <a:lnTo>
                    <a:pt x="62662" y="0"/>
                  </a:lnTo>
                  <a:lnTo>
                    <a:pt x="55920" y="0"/>
                  </a:lnTo>
                  <a:lnTo>
                    <a:pt x="41614" y="6742"/>
                  </a:lnTo>
                  <a:lnTo>
                    <a:pt x="23970" y="21048"/>
                  </a:lnTo>
                  <a:lnTo>
                    <a:pt x="8708" y="42063"/>
                  </a:lnTo>
                  <a:lnTo>
                    <a:pt x="1990" y="72906"/>
                  </a:lnTo>
                  <a:lnTo>
                    <a:pt x="0" y="102114"/>
                  </a:lnTo>
                  <a:lnTo>
                    <a:pt x="3297" y="116174"/>
                  </a:lnTo>
                  <a:lnTo>
                    <a:pt x="6152" y="121900"/>
                  </a:lnTo>
                  <a:lnTo>
                    <a:pt x="9466" y="125716"/>
                  </a:lnTo>
                  <a:lnTo>
                    <a:pt x="16912" y="129957"/>
                  </a:lnTo>
                  <a:lnTo>
                    <a:pt x="21579" y="129677"/>
                  </a:lnTo>
                  <a:lnTo>
                    <a:pt x="32408" y="125603"/>
                  </a:lnTo>
                  <a:lnTo>
                    <a:pt x="50405" y="108633"/>
                  </a:lnTo>
                  <a:lnTo>
                    <a:pt x="62401" y="82360"/>
                  </a:lnTo>
                  <a:lnTo>
                    <a:pt x="63682" y="45491"/>
                  </a:lnTo>
                  <a:lnTo>
                    <a:pt x="57794" y="11181"/>
                  </a:lnTo>
                  <a:lnTo>
                    <a:pt x="53913" y="4969"/>
                  </a:lnTo>
                  <a:lnTo>
                    <a:pt x="51185" y="4018"/>
                  </a:lnTo>
                  <a:lnTo>
                    <a:pt x="3726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814"/>
            <p:cNvSpPr/>
            <p:nvPr>
              <p:custDataLst>
                <p:tags r:id="rId69"/>
              </p:custDataLst>
            </p:nvPr>
          </p:nvSpPr>
          <p:spPr>
            <a:xfrm>
              <a:off x="2386923" y="2458333"/>
              <a:ext cx="82892" cy="117929"/>
            </a:xfrm>
            <a:custGeom>
              <a:avLst/>
              <a:gdLst/>
              <a:ahLst/>
              <a:cxnLst/>
              <a:rect l="0" t="0" r="0" b="0"/>
              <a:pathLst>
                <a:path w="82892" h="117929">
                  <a:moveTo>
                    <a:pt x="70527" y="5467"/>
                  </a:moveTo>
                  <a:lnTo>
                    <a:pt x="70527" y="5467"/>
                  </a:lnTo>
                  <a:lnTo>
                    <a:pt x="47383" y="0"/>
                  </a:lnTo>
                  <a:lnTo>
                    <a:pt x="40720" y="1391"/>
                  </a:lnTo>
                  <a:lnTo>
                    <a:pt x="37956" y="2750"/>
                  </a:lnTo>
                  <a:lnTo>
                    <a:pt x="19016" y="25208"/>
                  </a:lnTo>
                  <a:lnTo>
                    <a:pt x="6032" y="49338"/>
                  </a:lnTo>
                  <a:lnTo>
                    <a:pt x="0" y="68474"/>
                  </a:lnTo>
                  <a:lnTo>
                    <a:pt x="611" y="88738"/>
                  </a:lnTo>
                  <a:lnTo>
                    <a:pt x="2750" y="99081"/>
                  </a:lnTo>
                  <a:lnTo>
                    <a:pt x="9820" y="106682"/>
                  </a:lnTo>
                  <a:lnTo>
                    <a:pt x="32728" y="117009"/>
                  </a:lnTo>
                  <a:lnTo>
                    <a:pt x="43211" y="117928"/>
                  </a:lnTo>
                  <a:lnTo>
                    <a:pt x="60503" y="113305"/>
                  </a:lnTo>
                  <a:lnTo>
                    <a:pt x="73363" y="102314"/>
                  </a:lnTo>
                  <a:lnTo>
                    <a:pt x="78767" y="95431"/>
                  </a:lnTo>
                  <a:lnTo>
                    <a:pt x="82891" y="78377"/>
                  </a:lnTo>
                  <a:lnTo>
                    <a:pt x="81667" y="60449"/>
                  </a:lnTo>
                  <a:lnTo>
                    <a:pt x="76419" y="45426"/>
                  </a:lnTo>
                  <a:lnTo>
                    <a:pt x="67501" y="35456"/>
                  </a:lnTo>
                  <a:lnTo>
                    <a:pt x="47900" y="23307"/>
                  </a:lnTo>
                  <a:lnTo>
                    <a:pt x="44154" y="22299"/>
                  </a:lnTo>
                  <a:lnTo>
                    <a:pt x="40950" y="22333"/>
                  </a:lnTo>
                  <a:lnTo>
                    <a:pt x="32427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15"/>
            <p:cNvSpPr/>
            <p:nvPr>
              <p:custDataLst>
                <p:tags r:id="rId70"/>
              </p:custDataLst>
            </p:nvPr>
          </p:nvSpPr>
          <p:spPr>
            <a:xfrm>
              <a:off x="2495514" y="2262936"/>
              <a:ext cx="133750" cy="329135"/>
            </a:xfrm>
            <a:custGeom>
              <a:avLst/>
              <a:gdLst/>
              <a:ahLst/>
              <a:cxnLst/>
              <a:rect l="0" t="0" r="0" b="0"/>
              <a:pathLst>
                <a:path w="133750" h="329135">
                  <a:moveTo>
                    <a:pt x="120686" y="213564"/>
                  </a:moveTo>
                  <a:lnTo>
                    <a:pt x="120686" y="213564"/>
                  </a:lnTo>
                  <a:lnTo>
                    <a:pt x="75427" y="197968"/>
                  </a:lnTo>
                  <a:lnTo>
                    <a:pt x="63177" y="199107"/>
                  </a:lnTo>
                  <a:lnTo>
                    <a:pt x="41008" y="210456"/>
                  </a:lnTo>
                  <a:lnTo>
                    <a:pt x="19937" y="233967"/>
                  </a:lnTo>
                  <a:lnTo>
                    <a:pt x="3659" y="263275"/>
                  </a:lnTo>
                  <a:lnTo>
                    <a:pt x="0" y="281989"/>
                  </a:lnTo>
                  <a:lnTo>
                    <a:pt x="12" y="290931"/>
                  </a:lnTo>
                  <a:lnTo>
                    <a:pt x="5670" y="306511"/>
                  </a:lnTo>
                  <a:lnTo>
                    <a:pt x="10142" y="313628"/>
                  </a:lnTo>
                  <a:lnTo>
                    <a:pt x="22637" y="323419"/>
                  </a:lnTo>
                  <a:lnTo>
                    <a:pt x="29920" y="327017"/>
                  </a:lnTo>
                  <a:lnTo>
                    <a:pt x="47419" y="329134"/>
                  </a:lnTo>
                  <a:lnTo>
                    <a:pt x="57025" y="328711"/>
                  </a:lnTo>
                  <a:lnTo>
                    <a:pt x="75223" y="320714"/>
                  </a:lnTo>
                  <a:lnTo>
                    <a:pt x="99454" y="300346"/>
                  </a:lnTo>
                  <a:lnTo>
                    <a:pt x="112661" y="282472"/>
                  </a:lnTo>
                  <a:lnTo>
                    <a:pt x="127324" y="243232"/>
                  </a:lnTo>
                  <a:lnTo>
                    <a:pt x="133749" y="209817"/>
                  </a:lnTo>
                  <a:lnTo>
                    <a:pt x="133312" y="164391"/>
                  </a:lnTo>
                  <a:lnTo>
                    <a:pt x="131220" y="138449"/>
                  </a:lnTo>
                  <a:lnTo>
                    <a:pt x="129120" y="113392"/>
                  </a:lnTo>
                  <a:lnTo>
                    <a:pt x="127014" y="88927"/>
                  </a:lnTo>
                  <a:lnTo>
                    <a:pt x="122087" y="46692"/>
                  </a:lnTo>
                  <a:lnTo>
                    <a:pt x="111380" y="12426"/>
                  </a:lnTo>
                  <a:lnTo>
                    <a:pt x="103380" y="1167"/>
                  </a:lnTo>
                  <a:lnTo>
                    <a:pt x="98565" y="0"/>
                  </a:lnTo>
                  <a:lnTo>
                    <a:pt x="93239" y="1338"/>
                  </a:lnTo>
                  <a:lnTo>
                    <a:pt x="87571" y="4347"/>
                  </a:lnTo>
                  <a:lnTo>
                    <a:pt x="79392" y="18978"/>
                  </a:lnTo>
                  <a:lnTo>
                    <a:pt x="70821" y="58542"/>
                  </a:lnTo>
                  <a:lnTo>
                    <a:pt x="66774" y="95276"/>
                  </a:lnTo>
                  <a:lnTo>
                    <a:pt x="64975" y="135121"/>
                  </a:lnTo>
                  <a:lnTo>
                    <a:pt x="64175" y="172586"/>
                  </a:lnTo>
                  <a:lnTo>
                    <a:pt x="64526" y="206640"/>
                  </a:lnTo>
                  <a:lnTo>
                    <a:pt x="69395" y="248201"/>
                  </a:lnTo>
                  <a:lnTo>
                    <a:pt x="81444" y="282599"/>
                  </a:lnTo>
                  <a:lnTo>
                    <a:pt x="83941" y="287104"/>
                  </a:lnTo>
                  <a:lnTo>
                    <a:pt x="87017" y="289402"/>
                  </a:lnTo>
                  <a:lnTo>
                    <a:pt x="90479" y="290228"/>
                  </a:lnTo>
                  <a:lnTo>
                    <a:pt x="101636" y="289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816"/>
            <p:cNvSpPr/>
            <p:nvPr>
              <p:custDataLst>
                <p:tags r:id="rId71"/>
              </p:custDataLst>
            </p:nvPr>
          </p:nvSpPr>
          <p:spPr>
            <a:xfrm>
              <a:off x="2673350" y="2495550"/>
              <a:ext cx="44451" cy="19051"/>
            </a:xfrm>
            <a:custGeom>
              <a:avLst/>
              <a:gdLst/>
              <a:ahLst/>
              <a:cxnLst/>
              <a:rect l="0" t="0" r="0" b="0"/>
              <a:pathLst>
                <a:path w="44451" h="19051">
                  <a:moveTo>
                    <a:pt x="44450" y="0"/>
                  </a:moveTo>
                  <a:lnTo>
                    <a:pt x="444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51"/>
          <p:cNvGrpSpPr/>
          <p:nvPr/>
        </p:nvGrpSpPr>
        <p:grpSpPr>
          <a:xfrm>
            <a:off x="1309753" y="2857578"/>
            <a:ext cx="912609" cy="609513"/>
            <a:chOff x="1309753" y="2857578"/>
            <a:chExt cx="912609" cy="609513"/>
          </a:xfrm>
        </p:grpSpPr>
        <p:sp>
          <p:nvSpPr>
            <p:cNvPr id="85" name="SMARTInkShape-817"/>
            <p:cNvSpPr/>
            <p:nvPr>
              <p:custDataLst>
                <p:tags r:id="rId52"/>
              </p:custDataLst>
            </p:nvPr>
          </p:nvSpPr>
          <p:spPr>
            <a:xfrm>
              <a:off x="1309753" y="3004771"/>
              <a:ext cx="226948" cy="462320"/>
            </a:xfrm>
            <a:custGeom>
              <a:avLst/>
              <a:gdLst/>
              <a:ahLst/>
              <a:cxnLst/>
              <a:rect l="0" t="0" r="0" b="0"/>
              <a:pathLst>
                <a:path w="226948" h="462320">
                  <a:moveTo>
                    <a:pt x="49147" y="17829"/>
                  </a:moveTo>
                  <a:lnTo>
                    <a:pt x="49147" y="17829"/>
                  </a:lnTo>
                  <a:lnTo>
                    <a:pt x="45776" y="14458"/>
                  </a:lnTo>
                  <a:lnTo>
                    <a:pt x="44121" y="10922"/>
                  </a:lnTo>
                  <a:lnTo>
                    <a:pt x="42874" y="0"/>
                  </a:lnTo>
                  <a:lnTo>
                    <a:pt x="42820" y="12625"/>
                  </a:lnTo>
                  <a:lnTo>
                    <a:pt x="44929" y="17887"/>
                  </a:lnTo>
                  <a:lnTo>
                    <a:pt x="52917" y="27497"/>
                  </a:lnTo>
                  <a:lnTo>
                    <a:pt x="72685" y="40841"/>
                  </a:lnTo>
                  <a:lnTo>
                    <a:pt x="93045" y="46989"/>
                  </a:lnTo>
                  <a:lnTo>
                    <a:pt x="104170" y="46546"/>
                  </a:lnTo>
                  <a:lnTo>
                    <a:pt x="109113" y="45441"/>
                  </a:lnTo>
                  <a:lnTo>
                    <a:pt x="118367" y="38568"/>
                  </a:lnTo>
                  <a:lnTo>
                    <a:pt x="125772" y="29163"/>
                  </a:lnTo>
                  <a:lnTo>
                    <a:pt x="129064" y="20279"/>
                  </a:lnTo>
                  <a:lnTo>
                    <a:pt x="128645" y="11627"/>
                  </a:lnTo>
                  <a:lnTo>
                    <a:pt x="126107" y="4490"/>
                  </a:lnTo>
                  <a:lnTo>
                    <a:pt x="124443" y="2586"/>
                  </a:lnTo>
                  <a:lnTo>
                    <a:pt x="122627" y="1317"/>
                  </a:lnTo>
                  <a:lnTo>
                    <a:pt x="120712" y="1177"/>
                  </a:lnTo>
                  <a:lnTo>
                    <a:pt x="116702" y="2902"/>
                  </a:lnTo>
                  <a:lnTo>
                    <a:pt x="107106" y="11211"/>
                  </a:lnTo>
                  <a:lnTo>
                    <a:pt x="103129" y="18650"/>
                  </a:lnTo>
                  <a:lnTo>
                    <a:pt x="96708" y="58677"/>
                  </a:lnTo>
                  <a:lnTo>
                    <a:pt x="97217" y="102385"/>
                  </a:lnTo>
                  <a:lnTo>
                    <a:pt x="94669" y="139073"/>
                  </a:lnTo>
                  <a:lnTo>
                    <a:pt x="93915" y="180518"/>
                  </a:lnTo>
                  <a:lnTo>
                    <a:pt x="93738" y="212196"/>
                  </a:lnTo>
                  <a:lnTo>
                    <a:pt x="93660" y="245090"/>
                  </a:lnTo>
                  <a:lnTo>
                    <a:pt x="90244" y="291972"/>
                  </a:lnTo>
                  <a:lnTo>
                    <a:pt x="81393" y="337142"/>
                  </a:lnTo>
                  <a:lnTo>
                    <a:pt x="73204" y="378435"/>
                  </a:lnTo>
                  <a:lnTo>
                    <a:pt x="59568" y="414110"/>
                  </a:lnTo>
                  <a:lnTo>
                    <a:pt x="48134" y="428669"/>
                  </a:lnTo>
                  <a:lnTo>
                    <a:pt x="26918" y="443764"/>
                  </a:lnTo>
                  <a:lnTo>
                    <a:pt x="22333" y="445013"/>
                  </a:lnTo>
                  <a:lnTo>
                    <a:pt x="13476" y="444520"/>
                  </a:lnTo>
                  <a:lnTo>
                    <a:pt x="9844" y="441990"/>
                  </a:lnTo>
                  <a:lnTo>
                    <a:pt x="3927" y="433534"/>
                  </a:lnTo>
                  <a:lnTo>
                    <a:pt x="0" y="423615"/>
                  </a:lnTo>
                  <a:lnTo>
                    <a:pt x="860" y="420997"/>
                  </a:lnTo>
                  <a:lnTo>
                    <a:pt x="5579" y="416207"/>
                  </a:lnTo>
                  <a:lnTo>
                    <a:pt x="12380" y="413608"/>
                  </a:lnTo>
                  <a:lnTo>
                    <a:pt x="16169" y="412915"/>
                  </a:lnTo>
                  <a:lnTo>
                    <a:pt x="34986" y="415311"/>
                  </a:lnTo>
                  <a:lnTo>
                    <a:pt x="78675" y="429474"/>
                  </a:lnTo>
                  <a:lnTo>
                    <a:pt x="122791" y="442198"/>
                  </a:lnTo>
                  <a:lnTo>
                    <a:pt x="164066" y="453231"/>
                  </a:lnTo>
                  <a:lnTo>
                    <a:pt x="205136" y="462065"/>
                  </a:lnTo>
                  <a:lnTo>
                    <a:pt x="219318" y="462319"/>
                  </a:lnTo>
                  <a:lnTo>
                    <a:pt x="226947" y="455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818"/>
            <p:cNvSpPr/>
            <p:nvPr>
              <p:custDataLst>
                <p:tags r:id="rId53"/>
              </p:custDataLst>
            </p:nvPr>
          </p:nvSpPr>
          <p:spPr>
            <a:xfrm>
              <a:off x="1659782" y="3080114"/>
              <a:ext cx="130919" cy="350525"/>
            </a:xfrm>
            <a:custGeom>
              <a:avLst/>
              <a:gdLst/>
              <a:ahLst/>
              <a:cxnLst/>
              <a:rect l="0" t="0" r="0" b="0"/>
              <a:pathLst>
                <a:path w="130919" h="350525">
                  <a:moveTo>
                    <a:pt x="92818" y="25036"/>
                  </a:moveTo>
                  <a:lnTo>
                    <a:pt x="92818" y="25036"/>
                  </a:lnTo>
                  <a:lnTo>
                    <a:pt x="87351" y="19569"/>
                  </a:lnTo>
                  <a:lnTo>
                    <a:pt x="87762" y="18569"/>
                  </a:lnTo>
                  <a:lnTo>
                    <a:pt x="91006" y="13791"/>
                  </a:lnTo>
                  <a:lnTo>
                    <a:pt x="92460" y="5855"/>
                  </a:lnTo>
                  <a:lnTo>
                    <a:pt x="92747" y="865"/>
                  </a:lnTo>
                  <a:lnTo>
                    <a:pt x="89023" y="182"/>
                  </a:lnTo>
                  <a:lnTo>
                    <a:pt x="86055" y="0"/>
                  </a:lnTo>
                  <a:lnTo>
                    <a:pt x="80875" y="1679"/>
                  </a:lnTo>
                  <a:lnTo>
                    <a:pt x="51040" y="17943"/>
                  </a:lnTo>
                  <a:lnTo>
                    <a:pt x="34578" y="39789"/>
                  </a:lnTo>
                  <a:lnTo>
                    <a:pt x="15122" y="85963"/>
                  </a:lnTo>
                  <a:lnTo>
                    <a:pt x="6310" y="118437"/>
                  </a:lnTo>
                  <a:lnTo>
                    <a:pt x="1453" y="154036"/>
                  </a:lnTo>
                  <a:lnTo>
                    <a:pt x="0" y="191025"/>
                  </a:lnTo>
                  <a:lnTo>
                    <a:pt x="1707" y="228631"/>
                  </a:lnTo>
                  <a:lnTo>
                    <a:pt x="16747" y="275390"/>
                  </a:lnTo>
                  <a:lnTo>
                    <a:pt x="42043" y="322635"/>
                  </a:lnTo>
                  <a:lnTo>
                    <a:pt x="60370" y="344635"/>
                  </a:lnTo>
                  <a:lnTo>
                    <a:pt x="70400" y="350524"/>
                  </a:lnTo>
                  <a:lnTo>
                    <a:pt x="75756" y="349978"/>
                  </a:lnTo>
                  <a:lnTo>
                    <a:pt x="87351" y="343727"/>
                  </a:lnTo>
                  <a:lnTo>
                    <a:pt x="130918" y="304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819"/>
            <p:cNvSpPr/>
            <p:nvPr>
              <p:custDataLst>
                <p:tags r:id="rId54"/>
              </p:custDataLst>
            </p:nvPr>
          </p:nvSpPr>
          <p:spPr>
            <a:xfrm>
              <a:off x="1849248" y="3106398"/>
              <a:ext cx="246253" cy="255094"/>
            </a:xfrm>
            <a:custGeom>
              <a:avLst/>
              <a:gdLst/>
              <a:ahLst/>
              <a:cxnLst/>
              <a:rect l="0" t="0" r="0" b="0"/>
              <a:pathLst>
                <a:path w="246253" h="255094">
                  <a:moveTo>
                    <a:pt x="125602" y="43202"/>
                  </a:moveTo>
                  <a:lnTo>
                    <a:pt x="125602" y="43202"/>
                  </a:lnTo>
                  <a:lnTo>
                    <a:pt x="125602" y="36460"/>
                  </a:lnTo>
                  <a:lnTo>
                    <a:pt x="123721" y="31269"/>
                  </a:lnTo>
                  <a:lnTo>
                    <a:pt x="120135" y="25558"/>
                  </a:lnTo>
                  <a:lnTo>
                    <a:pt x="118721" y="19360"/>
                  </a:lnTo>
                  <a:lnTo>
                    <a:pt x="104332" y="2963"/>
                  </a:lnTo>
                  <a:lnTo>
                    <a:pt x="98274" y="624"/>
                  </a:lnTo>
                  <a:lnTo>
                    <a:pt x="94684" y="0"/>
                  </a:lnTo>
                  <a:lnTo>
                    <a:pt x="76146" y="2493"/>
                  </a:lnTo>
                  <a:lnTo>
                    <a:pt x="56150" y="14442"/>
                  </a:lnTo>
                  <a:lnTo>
                    <a:pt x="31136" y="42512"/>
                  </a:lnTo>
                  <a:lnTo>
                    <a:pt x="17100" y="68319"/>
                  </a:lnTo>
                  <a:lnTo>
                    <a:pt x="5679" y="112369"/>
                  </a:lnTo>
                  <a:lnTo>
                    <a:pt x="0" y="158621"/>
                  </a:lnTo>
                  <a:lnTo>
                    <a:pt x="4653" y="202042"/>
                  </a:lnTo>
                  <a:lnTo>
                    <a:pt x="10934" y="218220"/>
                  </a:lnTo>
                  <a:lnTo>
                    <a:pt x="25774" y="235856"/>
                  </a:lnTo>
                  <a:lnTo>
                    <a:pt x="43577" y="246648"/>
                  </a:lnTo>
                  <a:lnTo>
                    <a:pt x="65629" y="254314"/>
                  </a:lnTo>
                  <a:lnTo>
                    <a:pt x="79897" y="255093"/>
                  </a:lnTo>
                  <a:lnTo>
                    <a:pt x="86665" y="254312"/>
                  </a:lnTo>
                  <a:lnTo>
                    <a:pt x="99830" y="247801"/>
                  </a:lnTo>
                  <a:lnTo>
                    <a:pt x="143295" y="209191"/>
                  </a:lnTo>
                  <a:lnTo>
                    <a:pt x="174812" y="175963"/>
                  </a:lnTo>
                  <a:lnTo>
                    <a:pt x="182281" y="160533"/>
                  </a:lnTo>
                  <a:lnTo>
                    <a:pt x="183710" y="129237"/>
                  </a:lnTo>
                  <a:lnTo>
                    <a:pt x="172923" y="89782"/>
                  </a:lnTo>
                  <a:lnTo>
                    <a:pt x="159692" y="56925"/>
                  </a:lnTo>
                  <a:lnTo>
                    <a:pt x="147338" y="42010"/>
                  </a:lnTo>
                  <a:lnTo>
                    <a:pt x="116411" y="20938"/>
                  </a:lnTo>
                  <a:lnTo>
                    <a:pt x="84779" y="14262"/>
                  </a:lnTo>
                  <a:lnTo>
                    <a:pt x="55337" y="15656"/>
                  </a:lnTo>
                  <a:lnTo>
                    <a:pt x="28740" y="23908"/>
                  </a:lnTo>
                  <a:lnTo>
                    <a:pt x="17171" y="31334"/>
                  </a:lnTo>
                  <a:lnTo>
                    <a:pt x="9677" y="40044"/>
                  </a:lnTo>
                  <a:lnTo>
                    <a:pt x="3995" y="50971"/>
                  </a:lnTo>
                  <a:lnTo>
                    <a:pt x="2880" y="64764"/>
                  </a:lnTo>
                  <a:lnTo>
                    <a:pt x="5442" y="79596"/>
                  </a:lnTo>
                  <a:lnTo>
                    <a:pt x="11285" y="93243"/>
                  </a:lnTo>
                  <a:lnTo>
                    <a:pt x="24230" y="104484"/>
                  </a:lnTo>
                  <a:lnTo>
                    <a:pt x="51351" y="116863"/>
                  </a:lnTo>
                  <a:lnTo>
                    <a:pt x="95491" y="127367"/>
                  </a:lnTo>
                  <a:lnTo>
                    <a:pt x="135809" y="127328"/>
                  </a:lnTo>
                  <a:lnTo>
                    <a:pt x="182834" y="120288"/>
                  </a:lnTo>
                  <a:lnTo>
                    <a:pt x="228772" y="105399"/>
                  </a:lnTo>
                  <a:lnTo>
                    <a:pt x="246252" y="100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820"/>
            <p:cNvSpPr/>
            <p:nvPr>
              <p:custDataLst>
                <p:tags r:id="rId55"/>
              </p:custDataLst>
            </p:nvPr>
          </p:nvSpPr>
          <p:spPr>
            <a:xfrm>
              <a:off x="2051050" y="3042533"/>
              <a:ext cx="171312" cy="367418"/>
            </a:xfrm>
            <a:custGeom>
              <a:avLst/>
              <a:gdLst/>
              <a:ahLst/>
              <a:cxnLst/>
              <a:rect l="0" t="0" r="0" b="0"/>
              <a:pathLst>
                <a:path w="171312" h="367418">
                  <a:moveTo>
                    <a:pt x="133350" y="5467"/>
                  </a:moveTo>
                  <a:lnTo>
                    <a:pt x="133350" y="5467"/>
                  </a:lnTo>
                  <a:lnTo>
                    <a:pt x="129979" y="2096"/>
                  </a:lnTo>
                  <a:lnTo>
                    <a:pt x="126442" y="441"/>
                  </a:lnTo>
                  <a:lnTo>
                    <a:pt x="124511" y="0"/>
                  </a:lnTo>
                  <a:lnTo>
                    <a:pt x="123224" y="411"/>
                  </a:lnTo>
                  <a:lnTo>
                    <a:pt x="122366" y="1391"/>
                  </a:lnTo>
                  <a:lnTo>
                    <a:pt x="121794" y="2750"/>
                  </a:lnTo>
                  <a:lnTo>
                    <a:pt x="136497" y="43410"/>
                  </a:lnTo>
                  <a:lnTo>
                    <a:pt x="153332" y="83502"/>
                  </a:lnTo>
                  <a:lnTo>
                    <a:pt x="167963" y="130423"/>
                  </a:lnTo>
                  <a:lnTo>
                    <a:pt x="171311" y="166836"/>
                  </a:lnTo>
                  <a:lnTo>
                    <a:pt x="165744" y="206539"/>
                  </a:lnTo>
                  <a:lnTo>
                    <a:pt x="150570" y="243940"/>
                  </a:lnTo>
                  <a:lnTo>
                    <a:pt x="129714" y="277965"/>
                  </a:lnTo>
                  <a:lnTo>
                    <a:pt x="93467" y="319511"/>
                  </a:lnTo>
                  <a:lnTo>
                    <a:pt x="52467" y="348205"/>
                  </a:lnTo>
                  <a:lnTo>
                    <a:pt x="0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21"/>
            <p:cNvSpPr/>
            <p:nvPr>
              <p:custDataLst>
                <p:tags r:id="rId56"/>
              </p:custDataLst>
            </p:nvPr>
          </p:nvSpPr>
          <p:spPr>
            <a:xfrm>
              <a:off x="1816200" y="2921000"/>
              <a:ext cx="241201" cy="69851"/>
            </a:xfrm>
            <a:custGeom>
              <a:avLst/>
              <a:gdLst/>
              <a:ahLst/>
              <a:cxnLst/>
              <a:rect l="0" t="0" r="0" b="0"/>
              <a:pathLst>
                <a:path w="241201" h="69851">
                  <a:moveTo>
                    <a:pt x="12600" y="69850"/>
                  </a:moveTo>
                  <a:lnTo>
                    <a:pt x="12600" y="69850"/>
                  </a:lnTo>
                  <a:lnTo>
                    <a:pt x="9229" y="66479"/>
                  </a:lnTo>
                  <a:lnTo>
                    <a:pt x="5692" y="64824"/>
                  </a:lnTo>
                  <a:lnTo>
                    <a:pt x="0" y="63523"/>
                  </a:lnTo>
                  <a:lnTo>
                    <a:pt x="45094" y="58475"/>
                  </a:lnTo>
                  <a:lnTo>
                    <a:pt x="84552" y="57543"/>
                  </a:lnTo>
                  <a:lnTo>
                    <a:pt x="125641" y="55385"/>
                  </a:lnTo>
                  <a:lnTo>
                    <a:pt x="151035" y="50015"/>
                  </a:lnTo>
                  <a:lnTo>
                    <a:pt x="196082" y="29216"/>
                  </a:lnTo>
                  <a:lnTo>
                    <a:pt x="215503" y="21452"/>
                  </a:lnTo>
                  <a:lnTo>
                    <a:pt x="241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22"/>
            <p:cNvSpPr/>
            <p:nvPr>
              <p:custDataLst>
                <p:tags r:id="rId57"/>
              </p:custDataLst>
            </p:nvPr>
          </p:nvSpPr>
          <p:spPr>
            <a:xfrm>
              <a:off x="1955800" y="2857578"/>
              <a:ext cx="83129" cy="228523"/>
            </a:xfrm>
            <a:custGeom>
              <a:avLst/>
              <a:gdLst/>
              <a:ahLst/>
              <a:cxnLst/>
              <a:rect l="0" t="0" r="0" b="0"/>
              <a:pathLst>
                <a:path w="83129" h="228523">
                  <a:moveTo>
                    <a:pt x="50800" y="6272"/>
                  </a:moveTo>
                  <a:lnTo>
                    <a:pt x="50800" y="6272"/>
                  </a:lnTo>
                  <a:lnTo>
                    <a:pt x="28446" y="510"/>
                  </a:lnTo>
                  <a:lnTo>
                    <a:pt x="22853" y="96"/>
                  </a:lnTo>
                  <a:lnTo>
                    <a:pt x="22996" y="38"/>
                  </a:lnTo>
                  <a:lnTo>
                    <a:pt x="23798" y="0"/>
                  </a:lnTo>
                  <a:lnTo>
                    <a:pt x="51774" y="17605"/>
                  </a:lnTo>
                  <a:lnTo>
                    <a:pt x="75771" y="45028"/>
                  </a:lnTo>
                  <a:lnTo>
                    <a:pt x="80147" y="51160"/>
                  </a:lnTo>
                  <a:lnTo>
                    <a:pt x="83128" y="71142"/>
                  </a:lnTo>
                  <a:lnTo>
                    <a:pt x="80690" y="95781"/>
                  </a:lnTo>
                  <a:lnTo>
                    <a:pt x="67417" y="133453"/>
                  </a:lnTo>
                  <a:lnTo>
                    <a:pt x="42088" y="180345"/>
                  </a:lnTo>
                  <a:lnTo>
                    <a:pt x="0" y="228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152"/>
          <p:cNvGrpSpPr/>
          <p:nvPr/>
        </p:nvGrpSpPr>
        <p:grpSpPr>
          <a:xfrm>
            <a:off x="2838056" y="4466484"/>
            <a:ext cx="997345" cy="345606"/>
            <a:chOff x="2838056" y="4466484"/>
            <a:chExt cx="997345" cy="345606"/>
          </a:xfrm>
        </p:grpSpPr>
        <p:sp>
          <p:nvSpPr>
            <p:cNvPr id="92" name="SMARTInkShape-823"/>
            <p:cNvSpPr/>
            <p:nvPr>
              <p:custDataLst>
                <p:tags r:id="rId46"/>
              </p:custDataLst>
            </p:nvPr>
          </p:nvSpPr>
          <p:spPr>
            <a:xfrm>
              <a:off x="2838056" y="4482143"/>
              <a:ext cx="292495" cy="329947"/>
            </a:xfrm>
            <a:custGeom>
              <a:avLst/>
              <a:gdLst/>
              <a:ahLst/>
              <a:cxnLst/>
              <a:rect l="0" t="0" r="0" b="0"/>
              <a:pathLst>
                <a:path w="292495" h="329947">
                  <a:moveTo>
                    <a:pt x="19444" y="96207"/>
                  </a:moveTo>
                  <a:lnTo>
                    <a:pt x="19444" y="96207"/>
                  </a:lnTo>
                  <a:lnTo>
                    <a:pt x="13171" y="96207"/>
                  </a:lnTo>
                  <a:lnTo>
                    <a:pt x="13815" y="107051"/>
                  </a:lnTo>
                  <a:lnTo>
                    <a:pt x="18857" y="147533"/>
                  </a:lnTo>
                  <a:lnTo>
                    <a:pt x="21210" y="194696"/>
                  </a:lnTo>
                  <a:lnTo>
                    <a:pt x="24436" y="236867"/>
                  </a:lnTo>
                  <a:lnTo>
                    <a:pt x="27273" y="278759"/>
                  </a:lnTo>
                  <a:lnTo>
                    <a:pt x="31717" y="325024"/>
                  </a:lnTo>
                  <a:lnTo>
                    <a:pt x="32060" y="329946"/>
                  </a:lnTo>
                  <a:lnTo>
                    <a:pt x="25225" y="295842"/>
                  </a:lnTo>
                  <a:lnTo>
                    <a:pt x="20602" y="263250"/>
                  </a:lnTo>
                  <a:lnTo>
                    <a:pt x="13844" y="215839"/>
                  </a:lnTo>
                  <a:lnTo>
                    <a:pt x="6137" y="171249"/>
                  </a:lnTo>
                  <a:lnTo>
                    <a:pt x="124" y="132381"/>
                  </a:lnTo>
                  <a:lnTo>
                    <a:pt x="0" y="87405"/>
                  </a:lnTo>
                  <a:lnTo>
                    <a:pt x="2198" y="44008"/>
                  </a:lnTo>
                  <a:lnTo>
                    <a:pt x="9160" y="21474"/>
                  </a:lnTo>
                  <a:lnTo>
                    <a:pt x="16284" y="9370"/>
                  </a:lnTo>
                  <a:lnTo>
                    <a:pt x="24155" y="1639"/>
                  </a:lnTo>
                  <a:lnTo>
                    <a:pt x="28229" y="0"/>
                  </a:lnTo>
                  <a:lnTo>
                    <a:pt x="36519" y="61"/>
                  </a:lnTo>
                  <a:lnTo>
                    <a:pt x="46788" y="9966"/>
                  </a:lnTo>
                  <a:lnTo>
                    <a:pt x="73999" y="48441"/>
                  </a:lnTo>
                  <a:lnTo>
                    <a:pt x="96412" y="94690"/>
                  </a:lnTo>
                  <a:lnTo>
                    <a:pt x="105628" y="111760"/>
                  </a:lnTo>
                  <a:lnTo>
                    <a:pt x="110767" y="117160"/>
                  </a:lnTo>
                  <a:lnTo>
                    <a:pt x="122121" y="123158"/>
                  </a:lnTo>
                  <a:lnTo>
                    <a:pt x="134222" y="123943"/>
                  </a:lnTo>
                  <a:lnTo>
                    <a:pt x="140413" y="123164"/>
                  </a:lnTo>
                  <a:lnTo>
                    <a:pt x="145951" y="119117"/>
                  </a:lnTo>
                  <a:lnTo>
                    <a:pt x="161193" y="95156"/>
                  </a:lnTo>
                  <a:lnTo>
                    <a:pt x="178801" y="58109"/>
                  </a:lnTo>
                  <a:lnTo>
                    <a:pt x="203282" y="11462"/>
                  </a:lnTo>
                  <a:lnTo>
                    <a:pt x="208864" y="5626"/>
                  </a:lnTo>
                  <a:lnTo>
                    <a:pt x="211341" y="4069"/>
                  </a:lnTo>
                  <a:lnTo>
                    <a:pt x="212992" y="3738"/>
                  </a:lnTo>
                  <a:lnTo>
                    <a:pt x="214093" y="4222"/>
                  </a:lnTo>
                  <a:lnTo>
                    <a:pt x="214826" y="5250"/>
                  </a:lnTo>
                  <a:lnTo>
                    <a:pt x="224890" y="42192"/>
                  </a:lnTo>
                  <a:lnTo>
                    <a:pt x="236009" y="86318"/>
                  </a:lnTo>
                  <a:lnTo>
                    <a:pt x="243401" y="119328"/>
                  </a:lnTo>
                  <a:lnTo>
                    <a:pt x="249038" y="155167"/>
                  </a:lnTo>
                  <a:lnTo>
                    <a:pt x="257658" y="190380"/>
                  </a:lnTo>
                  <a:lnTo>
                    <a:pt x="267134" y="224140"/>
                  </a:lnTo>
                  <a:lnTo>
                    <a:pt x="276435" y="269501"/>
                  </a:lnTo>
                  <a:lnTo>
                    <a:pt x="288097" y="314684"/>
                  </a:lnTo>
                  <a:lnTo>
                    <a:pt x="292494" y="324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24"/>
            <p:cNvSpPr/>
            <p:nvPr>
              <p:custDataLst>
                <p:tags r:id="rId47"/>
              </p:custDataLst>
            </p:nvPr>
          </p:nvSpPr>
          <p:spPr>
            <a:xfrm>
              <a:off x="3238578" y="4489450"/>
              <a:ext cx="190423" cy="272855"/>
            </a:xfrm>
            <a:custGeom>
              <a:avLst/>
              <a:gdLst/>
              <a:ahLst/>
              <a:cxnLst/>
              <a:rect l="0" t="0" r="0" b="0"/>
              <a:pathLst>
                <a:path w="190423" h="272855">
                  <a:moveTo>
                    <a:pt x="25322" y="0"/>
                  </a:moveTo>
                  <a:lnTo>
                    <a:pt x="25322" y="0"/>
                  </a:lnTo>
                  <a:lnTo>
                    <a:pt x="13112" y="15580"/>
                  </a:lnTo>
                  <a:lnTo>
                    <a:pt x="8299" y="42716"/>
                  </a:lnTo>
                  <a:lnTo>
                    <a:pt x="6873" y="84310"/>
                  </a:lnTo>
                  <a:lnTo>
                    <a:pt x="6539" y="116023"/>
                  </a:lnTo>
                  <a:lnTo>
                    <a:pt x="6391" y="148227"/>
                  </a:lnTo>
                  <a:lnTo>
                    <a:pt x="5601" y="192713"/>
                  </a:lnTo>
                  <a:lnTo>
                    <a:pt x="1253" y="236302"/>
                  </a:lnTo>
                  <a:lnTo>
                    <a:pt x="0" y="262313"/>
                  </a:lnTo>
                  <a:lnTo>
                    <a:pt x="680" y="263776"/>
                  </a:lnTo>
                  <a:lnTo>
                    <a:pt x="1838" y="264751"/>
                  </a:lnTo>
                  <a:lnTo>
                    <a:pt x="18880" y="269686"/>
                  </a:lnTo>
                  <a:lnTo>
                    <a:pt x="55904" y="272386"/>
                  </a:lnTo>
                  <a:lnTo>
                    <a:pt x="94512" y="272854"/>
                  </a:lnTo>
                  <a:lnTo>
                    <a:pt x="132371" y="272286"/>
                  </a:lnTo>
                  <a:lnTo>
                    <a:pt x="177795" y="267575"/>
                  </a:lnTo>
                  <a:lnTo>
                    <a:pt x="190422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25"/>
            <p:cNvSpPr/>
            <p:nvPr>
              <p:custDataLst>
                <p:tags r:id="rId48"/>
              </p:custDataLst>
            </p:nvPr>
          </p:nvSpPr>
          <p:spPr>
            <a:xfrm>
              <a:off x="3502561" y="4466484"/>
              <a:ext cx="186790" cy="302182"/>
            </a:xfrm>
            <a:custGeom>
              <a:avLst/>
              <a:gdLst/>
              <a:ahLst/>
              <a:cxnLst/>
              <a:rect l="0" t="0" r="0" b="0"/>
              <a:pathLst>
                <a:path w="186790" h="302182">
                  <a:moveTo>
                    <a:pt x="186789" y="22966"/>
                  </a:moveTo>
                  <a:lnTo>
                    <a:pt x="186789" y="22966"/>
                  </a:lnTo>
                  <a:lnTo>
                    <a:pt x="186789" y="19595"/>
                  </a:lnTo>
                  <a:lnTo>
                    <a:pt x="183026" y="16058"/>
                  </a:lnTo>
                  <a:lnTo>
                    <a:pt x="169112" y="8039"/>
                  </a:lnTo>
                  <a:lnTo>
                    <a:pt x="136861" y="366"/>
                  </a:lnTo>
                  <a:lnTo>
                    <a:pt x="92339" y="0"/>
                  </a:lnTo>
                  <a:lnTo>
                    <a:pt x="49363" y="9885"/>
                  </a:lnTo>
                  <a:lnTo>
                    <a:pt x="33753" y="19269"/>
                  </a:lnTo>
                  <a:lnTo>
                    <a:pt x="27615" y="24734"/>
                  </a:lnTo>
                  <a:lnTo>
                    <a:pt x="18914" y="40214"/>
                  </a:lnTo>
                  <a:lnTo>
                    <a:pt x="14106" y="59560"/>
                  </a:lnTo>
                  <a:lnTo>
                    <a:pt x="14660" y="94956"/>
                  </a:lnTo>
                  <a:lnTo>
                    <a:pt x="14432" y="137116"/>
                  </a:lnTo>
                  <a:lnTo>
                    <a:pt x="10210" y="184337"/>
                  </a:lnTo>
                  <a:lnTo>
                    <a:pt x="4490" y="229216"/>
                  </a:lnTo>
                  <a:lnTo>
                    <a:pt x="0" y="275138"/>
                  </a:lnTo>
                  <a:lnTo>
                    <a:pt x="2117" y="295263"/>
                  </a:lnTo>
                  <a:lnTo>
                    <a:pt x="2997" y="297631"/>
                  </a:lnTo>
                  <a:lnTo>
                    <a:pt x="4289" y="299210"/>
                  </a:lnTo>
                  <a:lnTo>
                    <a:pt x="5855" y="300261"/>
                  </a:lnTo>
                  <a:lnTo>
                    <a:pt x="47438" y="302181"/>
                  </a:lnTo>
                  <a:lnTo>
                    <a:pt x="89424" y="295434"/>
                  </a:lnTo>
                  <a:lnTo>
                    <a:pt x="96479" y="293512"/>
                  </a:lnTo>
                  <a:lnTo>
                    <a:pt x="108081" y="285731"/>
                  </a:lnTo>
                  <a:lnTo>
                    <a:pt x="123289" y="270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26"/>
            <p:cNvSpPr/>
            <p:nvPr>
              <p:custDataLst>
                <p:tags r:id="rId49"/>
              </p:custDataLst>
            </p:nvPr>
          </p:nvSpPr>
          <p:spPr>
            <a:xfrm>
              <a:off x="3473450" y="460375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37576" y="22199"/>
                  </a:lnTo>
                  <a:lnTo>
                    <a:pt x="83701" y="9899"/>
                  </a:lnTo>
                  <a:lnTo>
                    <a:pt x="130207" y="368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27"/>
            <p:cNvSpPr/>
            <p:nvPr>
              <p:custDataLst>
                <p:tags r:id="rId50"/>
              </p:custDataLst>
            </p:nvPr>
          </p:nvSpPr>
          <p:spPr>
            <a:xfrm>
              <a:off x="3761891" y="4711700"/>
              <a:ext cx="22710" cy="6351"/>
            </a:xfrm>
            <a:custGeom>
              <a:avLst/>
              <a:gdLst/>
              <a:ahLst/>
              <a:cxnLst/>
              <a:rect l="0" t="0" r="0" b="0"/>
              <a:pathLst>
                <a:path w="22710" h="63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5" y="5026"/>
                  </a:lnTo>
                  <a:lnTo>
                    <a:pt x="1563" y="5467"/>
                  </a:lnTo>
                  <a:lnTo>
                    <a:pt x="227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28"/>
            <p:cNvSpPr/>
            <p:nvPr>
              <p:custDataLst>
                <p:tags r:id="rId51"/>
              </p:custDataLst>
            </p:nvPr>
          </p:nvSpPr>
          <p:spPr>
            <a:xfrm>
              <a:off x="3829050" y="4553833"/>
              <a:ext cx="6351" cy="11818"/>
            </a:xfrm>
            <a:custGeom>
              <a:avLst/>
              <a:gdLst/>
              <a:ahLst/>
              <a:cxnLst/>
              <a:rect l="0" t="0" r="0" b="0"/>
              <a:pathLst>
                <a:path w="6351" h="11818">
                  <a:moveTo>
                    <a:pt x="6350" y="5467"/>
                  </a:moveTo>
                  <a:lnTo>
                    <a:pt x="6350" y="5467"/>
                  </a:lnTo>
                  <a:lnTo>
                    <a:pt x="883" y="0"/>
                  </a:lnTo>
                  <a:lnTo>
                    <a:pt x="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53"/>
          <p:cNvGrpSpPr/>
          <p:nvPr/>
        </p:nvGrpSpPr>
        <p:grpSpPr>
          <a:xfrm>
            <a:off x="4184650" y="4393421"/>
            <a:ext cx="742951" cy="377502"/>
            <a:chOff x="4184650" y="4393421"/>
            <a:chExt cx="742951" cy="377502"/>
          </a:xfrm>
        </p:grpSpPr>
        <p:sp>
          <p:nvSpPr>
            <p:cNvPr id="99" name="SMARTInkShape-829"/>
            <p:cNvSpPr/>
            <p:nvPr>
              <p:custDataLst>
                <p:tags r:id="rId39"/>
              </p:custDataLst>
            </p:nvPr>
          </p:nvSpPr>
          <p:spPr>
            <a:xfrm>
              <a:off x="4185533" y="4422673"/>
              <a:ext cx="176918" cy="66778"/>
            </a:xfrm>
            <a:custGeom>
              <a:avLst/>
              <a:gdLst/>
              <a:ahLst/>
              <a:cxnLst/>
              <a:rect l="0" t="0" r="0" b="0"/>
              <a:pathLst>
                <a:path w="176918" h="66778">
                  <a:moveTo>
                    <a:pt x="5467" y="66777"/>
                  </a:moveTo>
                  <a:lnTo>
                    <a:pt x="5467" y="66777"/>
                  </a:lnTo>
                  <a:lnTo>
                    <a:pt x="2096" y="66777"/>
                  </a:lnTo>
                  <a:lnTo>
                    <a:pt x="1103" y="66071"/>
                  </a:lnTo>
                  <a:lnTo>
                    <a:pt x="441" y="64895"/>
                  </a:lnTo>
                  <a:lnTo>
                    <a:pt x="0" y="63406"/>
                  </a:lnTo>
                  <a:lnTo>
                    <a:pt x="1116" y="61708"/>
                  </a:lnTo>
                  <a:lnTo>
                    <a:pt x="37450" y="38926"/>
                  </a:lnTo>
                  <a:lnTo>
                    <a:pt x="75778" y="18151"/>
                  </a:lnTo>
                  <a:lnTo>
                    <a:pt x="117003" y="3843"/>
                  </a:lnTo>
                  <a:lnTo>
                    <a:pt x="140881" y="0"/>
                  </a:lnTo>
                  <a:lnTo>
                    <a:pt x="157608" y="2056"/>
                  </a:lnTo>
                  <a:lnTo>
                    <a:pt x="176917" y="9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30"/>
            <p:cNvSpPr/>
            <p:nvPr>
              <p:custDataLst>
                <p:tags r:id="rId40"/>
              </p:custDataLst>
            </p:nvPr>
          </p:nvSpPr>
          <p:spPr>
            <a:xfrm>
              <a:off x="4184650" y="4603750"/>
              <a:ext cx="184151" cy="38101"/>
            </a:xfrm>
            <a:custGeom>
              <a:avLst/>
              <a:gdLst/>
              <a:ahLst/>
              <a:cxnLst/>
              <a:rect l="0" t="0" r="0" b="0"/>
              <a:pathLst>
                <a:path w="184151" h="38101">
                  <a:moveTo>
                    <a:pt x="0" y="38100"/>
                  </a:moveTo>
                  <a:lnTo>
                    <a:pt x="0" y="38100"/>
                  </a:lnTo>
                  <a:lnTo>
                    <a:pt x="12552" y="36218"/>
                  </a:lnTo>
                  <a:lnTo>
                    <a:pt x="51554" y="25891"/>
                  </a:lnTo>
                  <a:lnTo>
                    <a:pt x="92495" y="17706"/>
                  </a:lnTo>
                  <a:lnTo>
                    <a:pt x="129163" y="1081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31"/>
            <p:cNvSpPr/>
            <p:nvPr>
              <p:custDataLst>
                <p:tags r:id="rId41"/>
              </p:custDataLst>
            </p:nvPr>
          </p:nvSpPr>
          <p:spPr>
            <a:xfrm>
              <a:off x="4235450" y="4453115"/>
              <a:ext cx="20479" cy="317808"/>
            </a:xfrm>
            <a:custGeom>
              <a:avLst/>
              <a:gdLst/>
              <a:ahLst/>
              <a:cxnLst/>
              <a:rect l="0" t="0" r="0" b="0"/>
              <a:pathLst>
                <a:path w="20479" h="317808">
                  <a:moveTo>
                    <a:pt x="6350" y="10935"/>
                  </a:moveTo>
                  <a:lnTo>
                    <a:pt x="6350" y="10935"/>
                  </a:lnTo>
                  <a:lnTo>
                    <a:pt x="6350" y="0"/>
                  </a:lnTo>
                  <a:lnTo>
                    <a:pt x="12125" y="46773"/>
                  </a:lnTo>
                  <a:lnTo>
                    <a:pt x="18559" y="85189"/>
                  </a:lnTo>
                  <a:lnTo>
                    <a:pt x="20478" y="131896"/>
                  </a:lnTo>
                  <a:lnTo>
                    <a:pt x="20002" y="157192"/>
                  </a:lnTo>
                  <a:lnTo>
                    <a:pt x="18979" y="181818"/>
                  </a:lnTo>
                  <a:lnTo>
                    <a:pt x="17592" y="205995"/>
                  </a:lnTo>
                  <a:lnTo>
                    <a:pt x="14874" y="250028"/>
                  </a:lnTo>
                  <a:lnTo>
                    <a:pt x="11933" y="295796"/>
                  </a:lnTo>
                  <a:lnTo>
                    <a:pt x="6244" y="312988"/>
                  </a:lnTo>
                  <a:lnTo>
                    <a:pt x="4163" y="316726"/>
                  </a:lnTo>
                  <a:lnTo>
                    <a:pt x="2775" y="317807"/>
                  </a:lnTo>
                  <a:lnTo>
                    <a:pt x="0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32"/>
            <p:cNvSpPr/>
            <p:nvPr>
              <p:custDataLst>
                <p:tags r:id="rId42"/>
              </p:custDataLst>
            </p:nvPr>
          </p:nvSpPr>
          <p:spPr>
            <a:xfrm>
              <a:off x="4438650" y="46482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15887" y="56905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33"/>
            <p:cNvSpPr/>
            <p:nvPr>
              <p:custDataLst>
                <p:tags r:id="rId43"/>
              </p:custDataLst>
            </p:nvPr>
          </p:nvSpPr>
          <p:spPr>
            <a:xfrm>
              <a:off x="4425950" y="44984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4" y="514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34"/>
            <p:cNvSpPr/>
            <p:nvPr>
              <p:custDataLst>
                <p:tags r:id="rId44"/>
              </p:custDataLst>
            </p:nvPr>
          </p:nvSpPr>
          <p:spPr>
            <a:xfrm>
              <a:off x="4543847" y="4578350"/>
              <a:ext cx="149546" cy="146640"/>
            </a:xfrm>
            <a:custGeom>
              <a:avLst/>
              <a:gdLst/>
              <a:ahLst/>
              <a:cxnLst/>
              <a:rect l="0" t="0" r="0" b="0"/>
              <a:pathLst>
                <a:path w="149546" h="146640">
                  <a:moveTo>
                    <a:pt x="9103" y="0"/>
                  </a:moveTo>
                  <a:lnTo>
                    <a:pt x="9103" y="0"/>
                  </a:lnTo>
                  <a:lnTo>
                    <a:pt x="5732" y="0"/>
                  </a:lnTo>
                  <a:lnTo>
                    <a:pt x="2195" y="3763"/>
                  </a:lnTo>
                  <a:lnTo>
                    <a:pt x="264" y="6742"/>
                  </a:lnTo>
                  <a:lnTo>
                    <a:pt x="0" y="17578"/>
                  </a:lnTo>
                  <a:lnTo>
                    <a:pt x="8951" y="57643"/>
                  </a:lnTo>
                  <a:lnTo>
                    <a:pt x="13526" y="95396"/>
                  </a:lnTo>
                  <a:lnTo>
                    <a:pt x="15199" y="139310"/>
                  </a:lnTo>
                  <a:lnTo>
                    <a:pt x="15284" y="143673"/>
                  </a:lnTo>
                  <a:lnTo>
                    <a:pt x="14634" y="145876"/>
                  </a:lnTo>
                  <a:lnTo>
                    <a:pt x="13496" y="146639"/>
                  </a:lnTo>
                  <a:lnTo>
                    <a:pt x="12032" y="146443"/>
                  </a:lnTo>
                  <a:lnTo>
                    <a:pt x="8523" y="140580"/>
                  </a:lnTo>
                  <a:lnTo>
                    <a:pt x="6600" y="136053"/>
                  </a:lnTo>
                  <a:lnTo>
                    <a:pt x="4218" y="96960"/>
                  </a:lnTo>
                  <a:lnTo>
                    <a:pt x="9458" y="55932"/>
                  </a:lnTo>
                  <a:lnTo>
                    <a:pt x="18433" y="36853"/>
                  </a:lnTo>
                  <a:lnTo>
                    <a:pt x="33240" y="25081"/>
                  </a:lnTo>
                  <a:lnTo>
                    <a:pt x="50169" y="18909"/>
                  </a:lnTo>
                  <a:lnTo>
                    <a:pt x="64749" y="18517"/>
                  </a:lnTo>
                  <a:lnTo>
                    <a:pt x="91600" y="29005"/>
                  </a:lnTo>
                  <a:lnTo>
                    <a:pt x="118527" y="52260"/>
                  </a:lnTo>
                  <a:lnTo>
                    <a:pt x="130172" y="73321"/>
                  </a:lnTo>
                  <a:lnTo>
                    <a:pt x="146769" y="114593"/>
                  </a:lnTo>
                  <a:lnTo>
                    <a:pt x="149545" y="128777"/>
                  </a:lnTo>
                  <a:lnTo>
                    <a:pt x="148803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35"/>
            <p:cNvSpPr/>
            <p:nvPr>
              <p:custDataLst>
                <p:tags r:id="rId45"/>
              </p:custDataLst>
            </p:nvPr>
          </p:nvSpPr>
          <p:spPr>
            <a:xfrm>
              <a:off x="4753384" y="4393421"/>
              <a:ext cx="174217" cy="337330"/>
            </a:xfrm>
            <a:custGeom>
              <a:avLst/>
              <a:gdLst/>
              <a:ahLst/>
              <a:cxnLst/>
              <a:rect l="0" t="0" r="0" b="0"/>
              <a:pathLst>
                <a:path w="174217" h="337330">
                  <a:moveTo>
                    <a:pt x="142466" y="242079"/>
                  </a:moveTo>
                  <a:lnTo>
                    <a:pt x="142466" y="242079"/>
                  </a:lnTo>
                  <a:lnTo>
                    <a:pt x="130257" y="229870"/>
                  </a:lnTo>
                  <a:lnTo>
                    <a:pt x="104489" y="219310"/>
                  </a:lnTo>
                  <a:lnTo>
                    <a:pt x="88663" y="214791"/>
                  </a:lnTo>
                  <a:lnTo>
                    <a:pt x="70341" y="216075"/>
                  </a:lnTo>
                  <a:lnTo>
                    <a:pt x="50438" y="222760"/>
                  </a:lnTo>
                  <a:lnTo>
                    <a:pt x="29833" y="235140"/>
                  </a:lnTo>
                  <a:lnTo>
                    <a:pt x="14561" y="251930"/>
                  </a:lnTo>
                  <a:lnTo>
                    <a:pt x="4480" y="271152"/>
                  </a:lnTo>
                  <a:lnTo>
                    <a:pt x="0" y="291454"/>
                  </a:lnTo>
                  <a:lnTo>
                    <a:pt x="3653" y="308473"/>
                  </a:lnTo>
                  <a:lnTo>
                    <a:pt x="7591" y="315975"/>
                  </a:lnTo>
                  <a:lnTo>
                    <a:pt x="23255" y="328073"/>
                  </a:lnTo>
                  <a:lnTo>
                    <a:pt x="33358" y="333275"/>
                  </a:lnTo>
                  <a:lnTo>
                    <a:pt x="53992" y="335292"/>
                  </a:lnTo>
                  <a:lnTo>
                    <a:pt x="64434" y="333854"/>
                  </a:lnTo>
                  <a:lnTo>
                    <a:pt x="83560" y="324731"/>
                  </a:lnTo>
                  <a:lnTo>
                    <a:pt x="92612" y="318347"/>
                  </a:lnTo>
                  <a:lnTo>
                    <a:pt x="118836" y="282394"/>
                  </a:lnTo>
                  <a:lnTo>
                    <a:pt x="132199" y="242593"/>
                  </a:lnTo>
                  <a:lnTo>
                    <a:pt x="137738" y="219138"/>
                  </a:lnTo>
                  <a:lnTo>
                    <a:pt x="140020" y="191508"/>
                  </a:lnTo>
                  <a:lnTo>
                    <a:pt x="140129" y="161093"/>
                  </a:lnTo>
                  <a:lnTo>
                    <a:pt x="138792" y="128822"/>
                  </a:lnTo>
                  <a:lnTo>
                    <a:pt x="137195" y="99546"/>
                  </a:lnTo>
                  <a:lnTo>
                    <a:pt x="135424" y="72268"/>
                  </a:lnTo>
                  <a:lnTo>
                    <a:pt x="131575" y="28318"/>
                  </a:lnTo>
                  <a:lnTo>
                    <a:pt x="127513" y="6434"/>
                  </a:lnTo>
                  <a:lnTo>
                    <a:pt x="124030" y="1727"/>
                  </a:lnTo>
                  <a:lnTo>
                    <a:pt x="119592" y="0"/>
                  </a:lnTo>
                  <a:lnTo>
                    <a:pt x="114517" y="259"/>
                  </a:lnTo>
                  <a:lnTo>
                    <a:pt x="110427" y="5371"/>
                  </a:lnTo>
                  <a:lnTo>
                    <a:pt x="104002" y="24222"/>
                  </a:lnTo>
                  <a:lnTo>
                    <a:pt x="102558" y="62233"/>
                  </a:lnTo>
                  <a:lnTo>
                    <a:pt x="103160" y="86198"/>
                  </a:lnTo>
                  <a:lnTo>
                    <a:pt x="105679" y="112053"/>
                  </a:lnTo>
                  <a:lnTo>
                    <a:pt x="109475" y="139167"/>
                  </a:lnTo>
                  <a:lnTo>
                    <a:pt x="114122" y="167121"/>
                  </a:lnTo>
                  <a:lnTo>
                    <a:pt x="119336" y="193518"/>
                  </a:lnTo>
                  <a:lnTo>
                    <a:pt x="124930" y="218877"/>
                  </a:lnTo>
                  <a:lnTo>
                    <a:pt x="136788" y="263517"/>
                  </a:lnTo>
                  <a:lnTo>
                    <a:pt x="154660" y="306365"/>
                  </a:lnTo>
                  <a:lnTo>
                    <a:pt x="174216" y="337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154"/>
          <p:cNvGrpSpPr/>
          <p:nvPr/>
        </p:nvGrpSpPr>
        <p:grpSpPr>
          <a:xfrm>
            <a:off x="5410571" y="4225294"/>
            <a:ext cx="340182" cy="568957"/>
            <a:chOff x="5410571" y="4225294"/>
            <a:chExt cx="340182" cy="568957"/>
          </a:xfrm>
        </p:grpSpPr>
        <p:sp>
          <p:nvSpPr>
            <p:cNvPr id="107" name="SMARTInkShape-836"/>
            <p:cNvSpPr/>
            <p:nvPr>
              <p:custDataLst>
                <p:tags r:id="rId36"/>
              </p:custDataLst>
            </p:nvPr>
          </p:nvSpPr>
          <p:spPr>
            <a:xfrm>
              <a:off x="5436924" y="4423443"/>
              <a:ext cx="313829" cy="304416"/>
            </a:xfrm>
            <a:custGeom>
              <a:avLst/>
              <a:gdLst/>
              <a:ahLst/>
              <a:cxnLst/>
              <a:rect l="0" t="0" r="0" b="0"/>
              <a:pathLst>
                <a:path w="313829" h="304416">
                  <a:moveTo>
                    <a:pt x="5026" y="110457"/>
                  </a:moveTo>
                  <a:lnTo>
                    <a:pt x="5026" y="110457"/>
                  </a:lnTo>
                  <a:lnTo>
                    <a:pt x="4321" y="103976"/>
                  </a:lnTo>
                  <a:lnTo>
                    <a:pt x="0" y="78132"/>
                  </a:lnTo>
                  <a:lnTo>
                    <a:pt x="675" y="57990"/>
                  </a:lnTo>
                  <a:lnTo>
                    <a:pt x="5679" y="39631"/>
                  </a:lnTo>
                  <a:lnTo>
                    <a:pt x="24754" y="10624"/>
                  </a:lnTo>
                  <a:lnTo>
                    <a:pt x="34020" y="0"/>
                  </a:lnTo>
                  <a:lnTo>
                    <a:pt x="43405" y="835"/>
                  </a:lnTo>
                  <a:lnTo>
                    <a:pt x="70767" y="13053"/>
                  </a:lnTo>
                  <a:lnTo>
                    <a:pt x="102213" y="40120"/>
                  </a:lnTo>
                  <a:lnTo>
                    <a:pt x="134298" y="75668"/>
                  </a:lnTo>
                  <a:lnTo>
                    <a:pt x="165021" y="114986"/>
                  </a:lnTo>
                  <a:lnTo>
                    <a:pt x="197020" y="157861"/>
                  </a:lnTo>
                  <a:lnTo>
                    <a:pt x="229351" y="200670"/>
                  </a:lnTo>
                  <a:lnTo>
                    <a:pt x="260183" y="238511"/>
                  </a:lnTo>
                  <a:lnTo>
                    <a:pt x="291824" y="278064"/>
                  </a:lnTo>
                  <a:lnTo>
                    <a:pt x="313713" y="304415"/>
                  </a:lnTo>
                  <a:lnTo>
                    <a:pt x="313828" y="303967"/>
                  </a:lnTo>
                  <a:lnTo>
                    <a:pt x="312075" y="299708"/>
                  </a:lnTo>
                  <a:lnTo>
                    <a:pt x="284426" y="275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37"/>
            <p:cNvSpPr/>
            <p:nvPr>
              <p:custDataLst>
                <p:tags r:id="rId37"/>
              </p:custDataLst>
            </p:nvPr>
          </p:nvSpPr>
          <p:spPr>
            <a:xfrm>
              <a:off x="5475488" y="4606442"/>
              <a:ext cx="163313" cy="187809"/>
            </a:xfrm>
            <a:custGeom>
              <a:avLst/>
              <a:gdLst/>
              <a:ahLst/>
              <a:cxnLst/>
              <a:rect l="0" t="0" r="0" b="0"/>
              <a:pathLst>
                <a:path w="163313" h="187809">
                  <a:moveTo>
                    <a:pt x="163312" y="3658"/>
                  </a:moveTo>
                  <a:lnTo>
                    <a:pt x="163312" y="3658"/>
                  </a:lnTo>
                  <a:lnTo>
                    <a:pt x="157845" y="3658"/>
                  </a:lnTo>
                  <a:lnTo>
                    <a:pt x="153852" y="287"/>
                  </a:lnTo>
                  <a:lnTo>
                    <a:pt x="152772" y="0"/>
                  </a:lnTo>
                  <a:lnTo>
                    <a:pt x="152053" y="513"/>
                  </a:lnTo>
                  <a:lnTo>
                    <a:pt x="151572" y="1562"/>
                  </a:lnTo>
                  <a:lnTo>
                    <a:pt x="150547" y="2260"/>
                  </a:lnTo>
                  <a:lnTo>
                    <a:pt x="138487" y="6845"/>
                  </a:lnTo>
                  <a:lnTo>
                    <a:pt x="123501" y="19184"/>
                  </a:lnTo>
                  <a:lnTo>
                    <a:pt x="91355" y="64176"/>
                  </a:lnTo>
                  <a:lnTo>
                    <a:pt x="65556" y="99906"/>
                  </a:lnTo>
                  <a:lnTo>
                    <a:pt x="31976" y="143163"/>
                  </a:lnTo>
                  <a:lnTo>
                    <a:pt x="0" y="185640"/>
                  </a:lnTo>
                  <a:lnTo>
                    <a:pt x="110" y="186363"/>
                  </a:lnTo>
                  <a:lnTo>
                    <a:pt x="888" y="186844"/>
                  </a:lnTo>
                  <a:lnTo>
                    <a:pt x="4562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38"/>
            <p:cNvSpPr/>
            <p:nvPr>
              <p:custDataLst>
                <p:tags r:id="rId38"/>
              </p:custDataLst>
            </p:nvPr>
          </p:nvSpPr>
          <p:spPr>
            <a:xfrm>
              <a:off x="5410571" y="4225294"/>
              <a:ext cx="171080" cy="124457"/>
            </a:xfrm>
            <a:custGeom>
              <a:avLst/>
              <a:gdLst/>
              <a:ahLst/>
              <a:cxnLst/>
              <a:rect l="0" t="0" r="0" b="0"/>
              <a:pathLst>
                <a:path w="171080" h="124457">
                  <a:moveTo>
                    <a:pt x="44079" y="48256"/>
                  </a:moveTo>
                  <a:lnTo>
                    <a:pt x="44079" y="48256"/>
                  </a:lnTo>
                  <a:lnTo>
                    <a:pt x="40708" y="44885"/>
                  </a:lnTo>
                  <a:lnTo>
                    <a:pt x="37171" y="43230"/>
                  </a:lnTo>
                  <a:lnTo>
                    <a:pt x="32523" y="42168"/>
                  </a:lnTo>
                  <a:lnTo>
                    <a:pt x="28347" y="45355"/>
                  </a:lnTo>
                  <a:lnTo>
                    <a:pt x="10189" y="92961"/>
                  </a:lnTo>
                  <a:lnTo>
                    <a:pt x="881" y="109781"/>
                  </a:lnTo>
                  <a:lnTo>
                    <a:pt x="464" y="109733"/>
                  </a:lnTo>
                  <a:lnTo>
                    <a:pt x="0" y="107800"/>
                  </a:lnTo>
                  <a:lnTo>
                    <a:pt x="6182" y="88553"/>
                  </a:lnTo>
                  <a:lnTo>
                    <a:pt x="28205" y="49944"/>
                  </a:lnTo>
                  <a:lnTo>
                    <a:pt x="72272" y="6764"/>
                  </a:lnTo>
                  <a:lnTo>
                    <a:pt x="81538" y="1593"/>
                  </a:lnTo>
                  <a:lnTo>
                    <a:pt x="85985" y="214"/>
                  </a:lnTo>
                  <a:lnTo>
                    <a:pt x="89655" y="0"/>
                  </a:lnTo>
                  <a:lnTo>
                    <a:pt x="95615" y="1644"/>
                  </a:lnTo>
                  <a:lnTo>
                    <a:pt x="100615" y="10371"/>
                  </a:lnTo>
                  <a:lnTo>
                    <a:pt x="118901" y="55182"/>
                  </a:lnTo>
                  <a:lnTo>
                    <a:pt x="137111" y="101697"/>
                  </a:lnTo>
                  <a:lnTo>
                    <a:pt x="142106" y="109167"/>
                  </a:lnTo>
                  <a:lnTo>
                    <a:pt x="149735" y="114839"/>
                  </a:lnTo>
                  <a:lnTo>
                    <a:pt x="171079" y="124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155"/>
          <p:cNvGrpSpPr/>
          <p:nvPr/>
        </p:nvGrpSpPr>
        <p:grpSpPr>
          <a:xfrm>
            <a:off x="6184900" y="4388733"/>
            <a:ext cx="590551" cy="356147"/>
            <a:chOff x="6184900" y="4388733"/>
            <a:chExt cx="590551" cy="356147"/>
          </a:xfrm>
        </p:grpSpPr>
        <p:sp>
          <p:nvSpPr>
            <p:cNvPr id="111" name="SMARTInkShape-839"/>
            <p:cNvSpPr/>
            <p:nvPr>
              <p:custDataLst>
                <p:tags r:id="rId32"/>
              </p:custDataLst>
            </p:nvPr>
          </p:nvSpPr>
          <p:spPr>
            <a:xfrm>
              <a:off x="6273809" y="4388733"/>
              <a:ext cx="52091" cy="356147"/>
            </a:xfrm>
            <a:custGeom>
              <a:avLst/>
              <a:gdLst/>
              <a:ahLst/>
              <a:cxnLst/>
              <a:rect l="0" t="0" r="0" b="0"/>
              <a:pathLst>
                <a:path w="52091" h="356147">
                  <a:moveTo>
                    <a:pt x="12691" y="5467"/>
                  </a:moveTo>
                  <a:lnTo>
                    <a:pt x="12691" y="5467"/>
                  </a:lnTo>
                  <a:lnTo>
                    <a:pt x="12691" y="0"/>
                  </a:lnTo>
                  <a:lnTo>
                    <a:pt x="5949" y="6120"/>
                  </a:lnTo>
                  <a:lnTo>
                    <a:pt x="1756" y="30355"/>
                  </a:lnTo>
                  <a:lnTo>
                    <a:pt x="514" y="74460"/>
                  </a:lnTo>
                  <a:lnTo>
                    <a:pt x="224" y="113271"/>
                  </a:lnTo>
                  <a:lnTo>
                    <a:pt x="94" y="156391"/>
                  </a:lnTo>
                  <a:lnTo>
                    <a:pt x="36" y="201426"/>
                  </a:lnTo>
                  <a:lnTo>
                    <a:pt x="11" y="243548"/>
                  </a:lnTo>
                  <a:lnTo>
                    <a:pt x="0" y="281320"/>
                  </a:lnTo>
                  <a:lnTo>
                    <a:pt x="699" y="324268"/>
                  </a:lnTo>
                  <a:lnTo>
                    <a:pt x="5062" y="349223"/>
                  </a:lnTo>
                  <a:lnTo>
                    <a:pt x="8830" y="355803"/>
                  </a:lnTo>
                  <a:lnTo>
                    <a:pt x="11527" y="356146"/>
                  </a:lnTo>
                  <a:lnTo>
                    <a:pt x="18289" y="352765"/>
                  </a:lnTo>
                  <a:lnTo>
                    <a:pt x="36771" y="336186"/>
                  </a:lnTo>
                  <a:lnTo>
                    <a:pt x="50008" y="313400"/>
                  </a:lnTo>
                  <a:lnTo>
                    <a:pt x="52090" y="295196"/>
                  </a:lnTo>
                  <a:lnTo>
                    <a:pt x="50791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840"/>
            <p:cNvSpPr/>
            <p:nvPr>
              <p:custDataLst>
                <p:tags r:id="rId33"/>
              </p:custDataLst>
            </p:nvPr>
          </p:nvSpPr>
          <p:spPr>
            <a:xfrm>
              <a:off x="6184900" y="4429962"/>
              <a:ext cx="279401" cy="307139"/>
            </a:xfrm>
            <a:custGeom>
              <a:avLst/>
              <a:gdLst/>
              <a:ahLst/>
              <a:cxnLst/>
              <a:rect l="0" t="0" r="0" b="0"/>
              <a:pathLst>
                <a:path w="279401" h="307139">
                  <a:moveTo>
                    <a:pt x="0" y="148388"/>
                  </a:moveTo>
                  <a:lnTo>
                    <a:pt x="0" y="148388"/>
                  </a:lnTo>
                  <a:lnTo>
                    <a:pt x="3371" y="148388"/>
                  </a:lnTo>
                  <a:lnTo>
                    <a:pt x="45162" y="131782"/>
                  </a:lnTo>
                  <a:lnTo>
                    <a:pt x="86602" y="115480"/>
                  </a:lnTo>
                  <a:lnTo>
                    <a:pt x="124202" y="95834"/>
                  </a:lnTo>
                  <a:lnTo>
                    <a:pt x="141985" y="77993"/>
                  </a:lnTo>
                  <a:lnTo>
                    <a:pt x="160508" y="30479"/>
                  </a:lnTo>
                  <a:lnTo>
                    <a:pt x="167189" y="7148"/>
                  </a:lnTo>
                  <a:lnTo>
                    <a:pt x="167198" y="3428"/>
                  </a:lnTo>
                  <a:lnTo>
                    <a:pt x="166032" y="0"/>
                  </a:lnTo>
                  <a:lnTo>
                    <a:pt x="165722" y="74"/>
                  </a:lnTo>
                  <a:lnTo>
                    <a:pt x="165515" y="828"/>
                  </a:lnTo>
                  <a:lnTo>
                    <a:pt x="158481" y="12004"/>
                  </a:lnTo>
                  <a:lnTo>
                    <a:pt x="157573" y="48946"/>
                  </a:lnTo>
                  <a:lnTo>
                    <a:pt x="160109" y="87963"/>
                  </a:lnTo>
                  <a:lnTo>
                    <a:pt x="163587" y="133527"/>
                  </a:lnTo>
                  <a:lnTo>
                    <a:pt x="165502" y="157530"/>
                  </a:lnTo>
                  <a:lnTo>
                    <a:pt x="168807" y="203251"/>
                  </a:lnTo>
                  <a:lnTo>
                    <a:pt x="170275" y="240034"/>
                  </a:lnTo>
                  <a:lnTo>
                    <a:pt x="176321" y="285810"/>
                  </a:lnTo>
                  <a:lnTo>
                    <a:pt x="176815" y="288686"/>
                  </a:lnTo>
                  <a:lnTo>
                    <a:pt x="176437" y="288486"/>
                  </a:lnTo>
                  <a:lnTo>
                    <a:pt x="174137" y="282621"/>
                  </a:lnTo>
                  <a:lnTo>
                    <a:pt x="172686" y="252174"/>
                  </a:lnTo>
                  <a:lnTo>
                    <a:pt x="175057" y="235202"/>
                  </a:lnTo>
                  <a:lnTo>
                    <a:pt x="178087" y="228842"/>
                  </a:lnTo>
                  <a:lnTo>
                    <a:pt x="187100" y="219893"/>
                  </a:lnTo>
                  <a:lnTo>
                    <a:pt x="204073" y="210889"/>
                  </a:lnTo>
                  <a:lnTo>
                    <a:pt x="210132" y="211222"/>
                  </a:lnTo>
                  <a:lnTo>
                    <a:pt x="222509" y="217237"/>
                  </a:lnTo>
                  <a:lnTo>
                    <a:pt x="233184" y="230728"/>
                  </a:lnTo>
                  <a:lnTo>
                    <a:pt x="255178" y="276196"/>
                  </a:lnTo>
                  <a:lnTo>
                    <a:pt x="264384" y="293580"/>
                  </a:lnTo>
                  <a:lnTo>
                    <a:pt x="279400" y="307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841"/>
            <p:cNvSpPr/>
            <p:nvPr>
              <p:custDataLst>
                <p:tags r:id="rId34"/>
              </p:custDataLst>
            </p:nvPr>
          </p:nvSpPr>
          <p:spPr>
            <a:xfrm>
              <a:off x="6502267" y="4394995"/>
              <a:ext cx="241434" cy="305004"/>
            </a:xfrm>
            <a:custGeom>
              <a:avLst/>
              <a:gdLst/>
              <a:ahLst/>
              <a:cxnLst/>
              <a:rect l="0" t="0" r="0" b="0"/>
              <a:pathLst>
                <a:path w="241434" h="305004">
                  <a:moveTo>
                    <a:pt x="82683" y="259555"/>
                  </a:moveTo>
                  <a:lnTo>
                    <a:pt x="82683" y="259555"/>
                  </a:lnTo>
                  <a:lnTo>
                    <a:pt x="75941" y="256184"/>
                  </a:lnTo>
                  <a:lnTo>
                    <a:pt x="47963" y="227367"/>
                  </a:lnTo>
                  <a:lnTo>
                    <a:pt x="36913" y="224082"/>
                  </a:lnTo>
                  <a:lnTo>
                    <a:pt x="31002" y="225323"/>
                  </a:lnTo>
                  <a:lnTo>
                    <a:pt x="18791" y="232347"/>
                  </a:lnTo>
                  <a:lnTo>
                    <a:pt x="3387" y="248201"/>
                  </a:lnTo>
                  <a:lnTo>
                    <a:pt x="892" y="254807"/>
                  </a:lnTo>
                  <a:lnTo>
                    <a:pt x="0" y="269675"/>
                  </a:lnTo>
                  <a:lnTo>
                    <a:pt x="6836" y="290540"/>
                  </a:lnTo>
                  <a:lnTo>
                    <a:pt x="13931" y="299902"/>
                  </a:lnTo>
                  <a:lnTo>
                    <a:pt x="17798" y="303386"/>
                  </a:lnTo>
                  <a:lnTo>
                    <a:pt x="22493" y="305003"/>
                  </a:lnTo>
                  <a:lnTo>
                    <a:pt x="33353" y="304919"/>
                  </a:lnTo>
                  <a:lnTo>
                    <a:pt x="43355" y="298767"/>
                  </a:lnTo>
                  <a:lnTo>
                    <a:pt x="57902" y="280941"/>
                  </a:lnTo>
                  <a:lnTo>
                    <a:pt x="62501" y="270312"/>
                  </a:lnTo>
                  <a:lnTo>
                    <a:pt x="62879" y="270254"/>
                  </a:lnTo>
                  <a:lnTo>
                    <a:pt x="69309" y="285789"/>
                  </a:lnTo>
                  <a:lnTo>
                    <a:pt x="75798" y="291911"/>
                  </a:lnTo>
                  <a:lnTo>
                    <a:pt x="90755" y="299324"/>
                  </a:lnTo>
                  <a:lnTo>
                    <a:pt x="102498" y="300043"/>
                  </a:lnTo>
                  <a:lnTo>
                    <a:pt x="108592" y="299247"/>
                  </a:lnTo>
                  <a:lnTo>
                    <a:pt x="121010" y="292718"/>
                  </a:lnTo>
                  <a:lnTo>
                    <a:pt x="149599" y="267909"/>
                  </a:lnTo>
                  <a:lnTo>
                    <a:pt x="170713" y="230594"/>
                  </a:lnTo>
                  <a:lnTo>
                    <a:pt x="180133" y="184830"/>
                  </a:lnTo>
                  <a:lnTo>
                    <a:pt x="183633" y="156821"/>
                  </a:lnTo>
                  <a:lnTo>
                    <a:pt x="186671" y="127566"/>
                  </a:lnTo>
                  <a:lnTo>
                    <a:pt x="189403" y="97479"/>
                  </a:lnTo>
                  <a:lnTo>
                    <a:pt x="191929" y="66837"/>
                  </a:lnTo>
                  <a:lnTo>
                    <a:pt x="192855" y="29029"/>
                  </a:lnTo>
                  <a:lnTo>
                    <a:pt x="189410" y="3573"/>
                  </a:lnTo>
                  <a:lnTo>
                    <a:pt x="187701" y="0"/>
                  </a:lnTo>
                  <a:lnTo>
                    <a:pt x="184444" y="441"/>
                  </a:lnTo>
                  <a:lnTo>
                    <a:pt x="175182" y="8456"/>
                  </a:lnTo>
                  <a:lnTo>
                    <a:pt x="161439" y="42319"/>
                  </a:lnTo>
                  <a:lnTo>
                    <a:pt x="156492" y="79750"/>
                  </a:lnTo>
                  <a:lnTo>
                    <a:pt x="154292" y="124608"/>
                  </a:lnTo>
                  <a:lnTo>
                    <a:pt x="153706" y="148424"/>
                  </a:lnTo>
                  <a:lnTo>
                    <a:pt x="154465" y="194641"/>
                  </a:lnTo>
                  <a:lnTo>
                    <a:pt x="159507" y="233997"/>
                  </a:lnTo>
                  <a:lnTo>
                    <a:pt x="173649" y="274403"/>
                  </a:lnTo>
                  <a:lnTo>
                    <a:pt x="187083" y="289202"/>
                  </a:lnTo>
                  <a:lnTo>
                    <a:pt x="194616" y="294136"/>
                  </a:lnTo>
                  <a:lnTo>
                    <a:pt x="208631" y="297738"/>
                  </a:lnTo>
                  <a:lnTo>
                    <a:pt x="215331" y="297710"/>
                  </a:lnTo>
                  <a:lnTo>
                    <a:pt x="221209" y="295575"/>
                  </a:lnTo>
                  <a:lnTo>
                    <a:pt x="231503" y="287558"/>
                  </a:lnTo>
                  <a:lnTo>
                    <a:pt x="237020" y="275058"/>
                  </a:lnTo>
                  <a:lnTo>
                    <a:pt x="241433" y="253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842"/>
            <p:cNvSpPr/>
            <p:nvPr>
              <p:custDataLst>
                <p:tags r:id="rId35"/>
              </p:custDataLst>
            </p:nvPr>
          </p:nvSpPr>
          <p:spPr>
            <a:xfrm>
              <a:off x="6592182" y="4508500"/>
              <a:ext cx="183269" cy="57151"/>
            </a:xfrm>
            <a:custGeom>
              <a:avLst/>
              <a:gdLst/>
              <a:ahLst/>
              <a:cxnLst/>
              <a:rect l="0" t="0" r="0" b="0"/>
              <a:pathLst>
                <a:path w="183269" h="57151">
                  <a:moveTo>
                    <a:pt x="5468" y="57150"/>
                  </a:moveTo>
                  <a:lnTo>
                    <a:pt x="5468" y="57150"/>
                  </a:lnTo>
                  <a:lnTo>
                    <a:pt x="2097" y="57150"/>
                  </a:lnTo>
                  <a:lnTo>
                    <a:pt x="1104" y="55739"/>
                  </a:lnTo>
                  <a:lnTo>
                    <a:pt x="0" y="50408"/>
                  </a:lnTo>
                  <a:lnTo>
                    <a:pt x="10799" y="43335"/>
                  </a:lnTo>
                  <a:lnTo>
                    <a:pt x="48205" y="31419"/>
                  </a:lnTo>
                  <a:lnTo>
                    <a:pt x="86551" y="22430"/>
                  </a:lnTo>
                  <a:lnTo>
                    <a:pt x="134168" y="11380"/>
                  </a:lnTo>
                  <a:lnTo>
                    <a:pt x="1832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156"/>
          <p:cNvGrpSpPr/>
          <p:nvPr/>
        </p:nvGrpSpPr>
        <p:grpSpPr>
          <a:xfrm>
            <a:off x="7228991" y="4474269"/>
            <a:ext cx="1460691" cy="480563"/>
            <a:chOff x="7228991" y="4474269"/>
            <a:chExt cx="1460691" cy="480563"/>
          </a:xfrm>
        </p:grpSpPr>
        <p:sp>
          <p:nvSpPr>
            <p:cNvPr id="116" name="SMARTInkShape-843"/>
            <p:cNvSpPr/>
            <p:nvPr>
              <p:custDataLst>
                <p:tags r:id="rId21"/>
              </p:custDataLst>
            </p:nvPr>
          </p:nvSpPr>
          <p:spPr>
            <a:xfrm>
              <a:off x="7905750" y="4577977"/>
              <a:ext cx="167388" cy="118911"/>
            </a:xfrm>
            <a:custGeom>
              <a:avLst/>
              <a:gdLst/>
              <a:ahLst/>
              <a:cxnLst/>
              <a:rect l="0" t="0" r="0" b="0"/>
              <a:pathLst>
                <a:path w="167388" h="118911">
                  <a:moveTo>
                    <a:pt x="0" y="19423"/>
                  </a:moveTo>
                  <a:lnTo>
                    <a:pt x="0" y="19423"/>
                  </a:lnTo>
                  <a:lnTo>
                    <a:pt x="3370" y="19423"/>
                  </a:lnTo>
                  <a:lnTo>
                    <a:pt x="6907" y="25068"/>
                  </a:lnTo>
                  <a:lnTo>
                    <a:pt x="19099" y="69952"/>
                  </a:lnTo>
                  <a:lnTo>
                    <a:pt x="30915" y="116269"/>
                  </a:lnTo>
                  <a:lnTo>
                    <a:pt x="31379" y="118910"/>
                  </a:lnTo>
                  <a:lnTo>
                    <a:pt x="28269" y="113655"/>
                  </a:lnTo>
                  <a:lnTo>
                    <a:pt x="26250" y="96419"/>
                  </a:lnTo>
                  <a:lnTo>
                    <a:pt x="32393" y="56583"/>
                  </a:lnTo>
                  <a:lnTo>
                    <a:pt x="42747" y="13697"/>
                  </a:lnTo>
                  <a:lnTo>
                    <a:pt x="49808" y="3238"/>
                  </a:lnTo>
                  <a:lnTo>
                    <a:pt x="52960" y="871"/>
                  </a:lnTo>
                  <a:lnTo>
                    <a:pt x="55768" y="0"/>
                  </a:lnTo>
                  <a:lnTo>
                    <a:pt x="58345" y="124"/>
                  </a:lnTo>
                  <a:lnTo>
                    <a:pt x="64972" y="4025"/>
                  </a:lnTo>
                  <a:lnTo>
                    <a:pt x="68714" y="7041"/>
                  </a:lnTo>
                  <a:lnTo>
                    <a:pt x="80724" y="31511"/>
                  </a:lnTo>
                  <a:lnTo>
                    <a:pt x="88181" y="78058"/>
                  </a:lnTo>
                  <a:lnTo>
                    <a:pt x="88758" y="86352"/>
                  </a:lnTo>
                  <a:lnTo>
                    <a:pt x="88836" y="84917"/>
                  </a:lnTo>
                  <a:lnTo>
                    <a:pt x="100438" y="67402"/>
                  </a:lnTo>
                  <a:lnTo>
                    <a:pt x="135141" y="31951"/>
                  </a:lnTo>
                  <a:lnTo>
                    <a:pt x="146846" y="25461"/>
                  </a:lnTo>
                  <a:lnTo>
                    <a:pt x="151519" y="24859"/>
                  </a:lnTo>
                  <a:lnTo>
                    <a:pt x="155341" y="25870"/>
                  </a:lnTo>
                  <a:lnTo>
                    <a:pt x="158594" y="27954"/>
                  </a:lnTo>
                  <a:lnTo>
                    <a:pt x="164090" y="35915"/>
                  </a:lnTo>
                  <a:lnTo>
                    <a:pt x="166543" y="41000"/>
                  </a:lnTo>
                  <a:lnTo>
                    <a:pt x="167387" y="54178"/>
                  </a:lnTo>
                  <a:lnTo>
                    <a:pt x="161862" y="101777"/>
                  </a:lnTo>
                  <a:lnTo>
                    <a:pt x="158750" y="114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844"/>
            <p:cNvSpPr/>
            <p:nvPr>
              <p:custDataLst>
                <p:tags r:id="rId22"/>
              </p:custDataLst>
            </p:nvPr>
          </p:nvSpPr>
          <p:spPr>
            <a:xfrm>
              <a:off x="8153400" y="45720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5793" y="44258"/>
                  </a:lnTo>
                  <a:lnTo>
                    <a:pt x="1143" y="8509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845"/>
            <p:cNvSpPr/>
            <p:nvPr>
              <p:custDataLst>
                <p:tags r:id="rId23"/>
              </p:custDataLst>
            </p:nvPr>
          </p:nvSpPr>
          <p:spPr>
            <a:xfrm>
              <a:off x="8211432" y="4550694"/>
              <a:ext cx="157422" cy="404138"/>
            </a:xfrm>
            <a:custGeom>
              <a:avLst/>
              <a:gdLst/>
              <a:ahLst/>
              <a:cxnLst/>
              <a:rect l="0" t="0" r="0" b="0"/>
              <a:pathLst>
                <a:path w="157422" h="404138">
                  <a:moveTo>
                    <a:pt x="5468" y="27656"/>
                  </a:moveTo>
                  <a:lnTo>
                    <a:pt x="5468" y="27656"/>
                  </a:lnTo>
                  <a:lnTo>
                    <a:pt x="2097" y="24285"/>
                  </a:lnTo>
                  <a:lnTo>
                    <a:pt x="441" y="20748"/>
                  </a:lnTo>
                  <a:lnTo>
                    <a:pt x="0" y="18817"/>
                  </a:lnTo>
                  <a:lnTo>
                    <a:pt x="7036" y="12909"/>
                  </a:lnTo>
                  <a:lnTo>
                    <a:pt x="20981" y="6285"/>
                  </a:lnTo>
                  <a:lnTo>
                    <a:pt x="54043" y="0"/>
                  </a:lnTo>
                  <a:lnTo>
                    <a:pt x="97550" y="3390"/>
                  </a:lnTo>
                  <a:lnTo>
                    <a:pt x="135762" y="16468"/>
                  </a:lnTo>
                  <a:lnTo>
                    <a:pt x="153688" y="25270"/>
                  </a:lnTo>
                  <a:lnTo>
                    <a:pt x="157197" y="31710"/>
                  </a:lnTo>
                  <a:lnTo>
                    <a:pt x="157421" y="39531"/>
                  </a:lnTo>
                  <a:lnTo>
                    <a:pt x="155453" y="48273"/>
                  </a:lnTo>
                  <a:lnTo>
                    <a:pt x="132458" y="77430"/>
                  </a:lnTo>
                  <a:lnTo>
                    <a:pt x="95462" y="105042"/>
                  </a:lnTo>
                  <a:lnTo>
                    <a:pt x="56591" y="131097"/>
                  </a:lnTo>
                  <a:lnTo>
                    <a:pt x="35119" y="153320"/>
                  </a:lnTo>
                  <a:lnTo>
                    <a:pt x="29230" y="164881"/>
                  </a:lnTo>
                  <a:lnTo>
                    <a:pt x="27659" y="169939"/>
                  </a:lnTo>
                  <a:lnTo>
                    <a:pt x="33440" y="184967"/>
                  </a:lnTo>
                  <a:lnTo>
                    <a:pt x="63518" y="226730"/>
                  </a:lnTo>
                  <a:lnTo>
                    <a:pt x="96516" y="266636"/>
                  </a:lnTo>
                  <a:lnTo>
                    <a:pt x="119620" y="313111"/>
                  </a:lnTo>
                  <a:lnTo>
                    <a:pt x="125290" y="355887"/>
                  </a:lnTo>
                  <a:lnTo>
                    <a:pt x="120106" y="378618"/>
                  </a:lnTo>
                  <a:lnTo>
                    <a:pt x="115760" y="388630"/>
                  </a:lnTo>
                  <a:lnTo>
                    <a:pt x="109335" y="395306"/>
                  </a:lnTo>
                  <a:lnTo>
                    <a:pt x="92789" y="402722"/>
                  </a:lnTo>
                  <a:lnTo>
                    <a:pt x="77438" y="404137"/>
                  </a:lnTo>
                  <a:lnTo>
                    <a:pt x="63561" y="401709"/>
                  </a:lnTo>
                  <a:lnTo>
                    <a:pt x="50337" y="395925"/>
                  </a:lnTo>
                  <a:lnTo>
                    <a:pt x="39285" y="381126"/>
                  </a:lnTo>
                  <a:lnTo>
                    <a:pt x="31081" y="359026"/>
                  </a:lnTo>
                  <a:lnTo>
                    <a:pt x="27874" y="316967"/>
                  </a:lnTo>
                  <a:lnTo>
                    <a:pt x="32125" y="292646"/>
                  </a:lnTo>
                  <a:lnTo>
                    <a:pt x="38055" y="283338"/>
                  </a:lnTo>
                  <a:lnTo>
                    <a:pt x="83058" y="249988"/>
                  </a:lnTo>
                  <a:lnTo>
                    <a:pt x="100718" y="237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846"/>
            <p:cNvSpPr/>
            <p:nvPr>
              <p:custDataLst>
                <p:tags r:id="rId24"/>
              </p:custDataLst>
            </p:nvPr>
          </p:nvSpPr>
          <p:spPr>
            <a:xfrm>
              <a:off x="7829550" y="448310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31750" y="31750"/>
                  </a:moveTo>
                  <a:lnTo>
                    <a:pt x="3175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847"/>
            <p:cNvSpPr/>
            <p:nvPr>
              <p:custDataLst>
                <p:tags r:id="rId25"/>
              </p:custDataLst>
            </p:nvPr>
          </p:nvSpPr>
          <p:spPr>
            <a:xfrm>
              <a:off x="8134350" y="4474269"/>
              <a:ext cx="25401" cy="15182"/>
            </a:xfrm>
            <a:custGeom>
              <a:avLst/>
              <a:gdLst/>
              <a:ahLst/>
              <a:cxnLst/>
              <a:rect l="0" t="0" r="0" b="0"/>
              <a:pathLst>
                <a:path w="25401" h="15182">
                  <a:moveTo>
                    <a:pt x="25400" y="15181"/>
                  </a:moveTo>
                  <a:lnTo>
                    <a:pt x="25400" y="15181"/>
                  </a:lnTo>
                  <a:lnTo>
                    <a:pt x="11095" y="875"/>
                  </a:lnTo>
                  <a:lnTo>
                    <a:pt x="8807" y="0"/>
                  </a:lnTo>
                  <a:lnTo>
                    <a:pt x="6577" y="121"/>
                  </a:lnTo>
                  <a:lnTo>
                    <a:pt x="0" y="2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848"/>
            <p:cNvSpPr/>
            <p:nvPr>
              <p:custDataLst>
                <p:tags r:id="rId26"/>
              </p:custDataLst>
            </p:nvPr>
          </p:nvSpPr>
          <p:spPr>
            <a:xfrm>
              <a:off x="7718208" y="4603750"/>
              <a:ext cx="60543" cy="196851"/>
            </a:xfrm>
            <a:custGeom>
              <a:avLst/>
              <a:gdLst/>
              <a:ahLst/>
              <a:cxnLst/>
              <a:rect l="0" t="0" r="0" b="0"/>
              <a:pathLst>
                <a:path w="60543" h="196851">
                  <a:moveTo>
                    <a:pt x="60542" y="0"/>
                  </a:moveTo>
                  <a:lnTo>
                    <a:pt x="60542" y="0"/>
                  </a:lnTo>
                  <a:lnTo>
                    <a:pt x="57171" y="0"/>
                  </a:lnTo>
                  <a:lnTo>
                    <a:pt x="48332" y="6742"/>
                  </a:lnTo>
                  <a:lnTo>
                    <a:pt x="36776" y="24418"/>
                  </a:lnTo>
                  <a:lnTo>
                    <a:pt x="19524" y="71590"/>
                  </a:lnTo>
                  <a:lnTo>
                    <a:pt x="4644" y="117481"/>
                  </a:lnTo>
                  <a:lnTo>
                    <a:pt x="0" y="159849"/>
                  </a:lnTo>
                  <a:lnTo>
                    <a:pt x="3392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849"/>
            <p:cNvSpPr/>
            <p:nvPr>
              <p:custDataLst>
                <p:tags r:id="rId27"/>
              </p:custDataLst>
            </p:nvPr>
          </p:nvSpPr>
          <p:spPr>
            <a:xfrm>
              <a:off x="7715250" y="4603750"/>
              <a:ext cx="88901" cy="165101"/>
            </a:xfrm>
            <a:custGeom>
              <a:avLst/>
              <a:gdLst/>
              <a:ahLst/>
              <a:cxnLst/>
              <a:rect l="0" t="0" r="0" b="0"/>
              <a:pathLst>
                <a:path w="88901" h="1651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5915" y="47715"/>
                  </a:lnTo>
                  <a:lnTo>
                    <a:pt x="38269" y="91827"/>
                  </a:lnTo>
                  <a:lnTo>
                    <a:pt x="64805" y="130219"/>
                  </a:lnTo>
                  <a:lnTo>
                    <a:pt x="889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850"/>
            <p:cNvSpPr/>
            <p:nvPr>
              <p:custDataLst>
                <p:tags r:id="rId28"/>
              </p:custDataLst>
            </p:nvPr>
          </p:nvSpPr>
          <p:spPr>
            <a:xfrm>
              <a:off x="7499298" y="4595100"/>
              <a:ext cx="171503" cy="149876"/>
            </a:xfrm>
            <a:custGeom>
              <a:avLst/>
              <a:gdLst/>
              <a:ahLst/>
              <a:cxnLst/>
              <a:rect l="0" t="0" r="0" b="0"/>
              <a:pathLst>
                <a:path w="171503" h="149876">
                  <a:moveTo>
                    <a:pt x="88952" y="46750"/>
                  </a:moveTo>
                  <a:lnTo>
                    <a:pt x="88952" y="46750"/>
                  </a:lnTo>
                  <a:lnTo>
                    <a:pt x="87070" y="26027"/>
                  </a:lnTo>
                  <a:lnTo>
                    <a:pt x="85581" y="20235"/>
                  </a:lnTo>
                  <a:lnTo>
                    <a:pt x="80163" y="11918"/>
                  </a:lnTo>
                  <a:lnTo>
                    <a:pt x="72345" y="5869"/>
                  </a:lnTo>
                  <a:lnTo>
                    <a:pt x="61815" y="829"/>
                  </a:lnTo>
                  <a:lnTo>
                    <a:pt x="48199" y="0"/>
                  </a:lnTo>
                  <a:lnTo>
                    <a:pt x="40616" y="766"/>
                  </a:lnTo>
                  <a:lnTo>
                    <a:pt x="26547" y="9144"/>
                  </a:lnTo>
                  <a:lnTo>
                    <a:pt x="13944" y="22981"/>
                  </a:lnTo>
                  <a:lnTo>
                    <a:pt x="3639" y="40889"/>
                  </a:lnTo>
                  <a:lnTo>
                    <a:pt x="0" y="62489"/>
                  </a:lnTo>
                  <a:lnTo>
                    <a:pt x="2146" y="86201"/>
                  </a:lnTo>
                  <a:lnTo>
                    <a:pt x="15253" y="121234"/>
                  </a:lnTo>
                  <a:lnTo>
                    <a:pt x="31838" y="143843"/>
                  </a:lnTo>
                  <a:lnTo>
                    <a:pt x="41460" y="149875"/>
                  </a:lnTo>
                  <a:lnTo>
                    <a:pt x="46707" y="148661"/>
                  </a:lnTo>
                  <a:lnTo>
                    <a:pt x="58183" y="139787"/>
                  </a:lnTo>
                  <a:lnTo>
                    <a:pt x="66575" y="124553"/>
                  </a:lnTo>
                  <a:lnTo>
                    <a:pt x="75265" y="88618"/>
                  </a:lnTo>
                  <a:lnTo>
                    <a:pt x="80428" y="47161"/>
                  </a:lnTo>
                  <a:lnTo>
                    <a:pt x="82172" y="21353"/>
                  </a:lnTo>
                  <a:lnTo>
                    <a:pt x="83726" y="21352"/>
                  </a:lnTo>
                  <a:lnTo>
                    <a:pt x="89216" y="26995"/>
                  </a:lnTo>
                  <a:lnTo>
                    <a:pt x="117911" y="74251"/>
                  </a:lnTo>
                  <a:lnTo>
                    <a:pt x="140555" y="98550"/>
                  </a:lnTo>
                  <a:lnTo>
                    <a:pt x="143815" y="99628"/>
                  </a:lnTo>
                  <a:lnTo>
                    <a:pt x="151200" y="98944"/>
                  </a:lnTo>
                  <a:lnTo>
                    <a:pt x="171502" y="91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851"/>
            <p:cNvSpPr/>
            <p:nvPr>
              <p:custDataLst>
                <p:tags r:id="rId29"/>
              </p:custDataLst>
            </p:nvPr>
          </p:nvSpPr>
          <p:spPr>
            <a:xfrm>
              <a:off x="7228991" y="4572274"/>
              <a:ext cx="219560" cy="177477"/>
            </a:xfrm>
            <a:custGeom>
              <a:avLst/>
              <a:gdLst/>
              <a:ahLst/>
              <a:cxnLst/>
              <a:rect l="0" t="0" r="0" b="0"/>
              <a:pathLst>
                <a:path w="219560" h="177477">
                  <a:moveTo>
                    <a:pt x="3659" y="12426"/>
                  </a:moveTo>
                  <a:lnTo>
                    <a:pt x="3659" y="12426"/>
                  </a:lnTo>
                  <a:lnTo>
                    <a:pt x="0" y="8768"/>
                  </a:lnTo>
                  <a:lnTo>
                    <a:pt x="1563" y="10330"/>
                  </a:lnTo>
                  <a:lnTo>
                    <a:pt x="12172" y="52332"/>
                  </a:lnTo>
                  <a:lnTo>
                    <a:pt x="21468" y="97393"/>
                  </a:lnTo>
                  <a:lnTo>
                    <a:pt x="28692" y="140848"/>
                  </a:lnTo>
                  <a:lnTo>
                    <a:pt x="37452" y="173652"/>
                  </a:lnTo>
                  <a:lnTo>
                    <a:pt x="38888" y="176355"/>
                  </a:lnTo>
                  <a:lnTo>
                    <a:pt x="39844" y="177450"/>
                  </a:lnTo>
                  <a:lnTo>
                    <a:pt x="40482" y="177476"/>
                  </a:lnTo>
                  <a:lnTo>
                    <a:pt x="46577" y="154415"/>
                  </a:lnTo>
                  <a:lnTo>
                    <a:pt x="51810" y="111804"/>
                  </a:lnTo>
                  <a:lnTo>
                    <a:pt x="53281" y="72351"/>
                  </a:lnTo>
                  <a:lnTo>
                    <a:pt x="57481" y="26732"/>
                  </a:lnTo>
                  <a:lnTo>
                    <a:pt x="63194" y="4357"/>
                  </a:lnTo>
                  <a:lnTo>
                    <a:pt x="65221" y="1402"/>
                  </a:lnTo>
                  <a:lnTo>
                    <a:pt x="67278" y="138"/>
                  </a:lnTo>
                  <a:lnTo>
                    <a:pt x="69355" y="0"/>
                  </a:lnTo>
                  <a:lnTo>
                    <a:pt x="75426" y="5492"/>
                  </a:lnTo>
                  <a:lnTo>
                    <a:pt x="79020" y="9920"/>
                  </a:lnTo>
                  <a:lnTo>
                    <a:pt x="94222" y="50397"/>
                  </a:lnTo>
                  <a:lnTo>
                    <a:pt x="104787" y="92437"/>
                  </a:lnTo>
                  <a:lnTo>
                    <a:pt x="106355" y="91872"/>
                  </a:lnTo>
                  <a:lnTo>
                    <a:pt x="116010" y="82924"/>
                  </a:lnTo>
                  <a:lnTo>
                    <a:pt x="143939" y="40637"/>
                  </a:lnTo>
                  <a:lnTo>
                    <a:pt x="158198" y="24729"/>
                  </a:lnTo>
                  <a:lnTo>
                    <a:pt x="165951" y="18511"/>
                  </a:lnTo>
                  <a:lnTo>
                    <a:pt x="180211" y="13484"/>
                  </a:lnTo>
                  <a:lnTo>
                    <a:pt x="186977" y="13131"/>
                  </a:lnTo>
                  <a:lnTo>
                    <a:pt x="192193" y="15013"/>
                  </a:lnTo>
                  <a:lnTo>
                    <a:pt x="199870" y="22748"/>
                  </a:lnTo>
                  <a:lnTo>
                    <a:pt x="208159" y="42374"/>
                  </a:lnTo>
                  <a:lnTo>
                    <a:pt x="212543" y="85741"/>
                  </a:lnTo>
                  <a:lnTo>
                    <a:pt x="213827" y="117879"/>
                  </a:lnTo>
                  <a:lnTo>
                    <a:pt x="215031" y="120828"/>
                  </a:lnTo>
                  <a:lnTo>
                    <a:pt x="219559" y="126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852"/>
            <p:cNvSpPr/>
            <p:nvPr>
              <p:custDataLst>
                <p:tags r:id="rId30"/>
              </p:custDataLst>
            </p:nvPr>
          </p:nvSpPr>
          <p:spPr>
            <a:xfrm>
              <a:off x="7883947" y="4622800"/>
              <a:ext cx="9104" cy="127001"/>
            </a:xfrm>
            <a:custGeom>
              <a:avLst/>
              <a:gdLst/>
              <a:ahLst/>
              <a:cxnLst/>
              <a:rect l="0" t="0" r="0" b="0"/>
              <a:pathLst>
                <a:path w="9104" h="127001">
                  <a:moveTo>
                    <a:pt x="9103" y="0"/>
                  </a:moveTo>
                  <a:lnTo>
                    <a:pt x="9103" y="0"/>
                  </a:lnTo>
                  <a:lnTo>
                    <a:pt x="2195" y="38300"/>
                  </a:lnTo>
                  <a:lnTo>
                    <a:pt x="0" y="76259"/>
                  </a:lnTo>
                  <a:lnTo>
                    <a:pt x="2753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853"/>
            <p:cNvSpPr/>
            <p:nvPr>
              <p:custDataLst>
                <p:tags r:id="rId31"/>
              </p:custDataLst>
            </p:nvPr>
          </p:nvSpPr>
          <p:spPr>
            <a:xfrm>
              <a:off x="8429429" y="4582850"/>
              <a:ext cx="260253" cy="196727"/>
            </a:xfrm>
            <a:custGeom>
              <a:avLst/>
              <a:gdLst/>
              <a:ahLst/>
              <a:cxnLst/>
              <a:rect l="0" t="0" r="0" b="0"/>
              <a:pathLst>
                <a:path w="260253" h="196727">
                  <a:moveTo>
                    <a:pt x="3371" y="65350"/>
                  </a:moveTo>
                  <a:lnTo>
                    <a:pt x="3371" y="65350"/>
                  </a:lnTo>
                  <a:lnTo>
                    <a:pt x="0" y="65350"/>
                  </a:lnTo>
                  <a:lnTo>
                    <a:pt x="46986" y="60281"/>
                  </a:lnTo>
                  <a:lnTo>
                    <a:pt x="70073" y="53813"/>
                  </a:lnTo>
                  <a:lnTo>
                    <a:pt x="81464" y="47052"/>
                  </a:lnTo>
                  <a:lnTo>
                    <a:pt x="89349" y="37462"/>
                  </a:lnTo>
                  <a:lnTo>
                    <a:pt x="92440" y="31942"/>
                  </a:lnTo>
                  <a:lnTo>
                    <a:pt x="93090" y="25438"/>
                  </a:lnTo>
                  <a:lnTo>
                    <a:pt x="90048" y="10687"/>
                  </a:lnTo>
                  <a:lnTo>
                    <a:pt x="86556" y="5625"/>
                  </a:lnTo>
                  <a:lnTo>
                    <a:pt x="82110" y="2250"/>
                  </a:lnTo>
                  <a:lnTo>
                    <a:pt x="77031" y="0"/>
                  </a:lnTo>
                  <a:lnTo>
                    <a:pt x="71527" y="617"/>
                  </a:lnTo>
                  <a:lnTo>
                    <a:pt x="59768" y="6946"/>
                  </a:lnTo>
                  <a:lnTo>
                    <a:pt x="41247" y="25781"/>
                  </a:lnTo>
                  <a:lnTo>
                    <a:pt x="29097" y="55977"/>
                  </a:lnTo>
                  <a:lnTo>
                    <a:pt x="29150" y="79529"/>
                  </a:lnTo>
                  <a:lnTo>
                    <a:pt x="38996" y="114706"/>
                  </a:lnTo>
                  <a:lnTo>
                    <a:pt x="44055" y="125771"/>
                  </a:lnTo>
                  <a:lnTo>
                    <a:pt x="60964" y="141828"/>
                  </a:lnTo>
                  <a:lnTo>
                    <a:pt x="81884" y="152257"/>
                  </a:lnTo>
                  <a:lnTo>
                    <a:pt x="102942" y="156892"/>
                  </a:lnTo>
                  <a:lnTo>
                    <a:pt x="141373" y="149388"/>
                  </a:lnTo>
                  <a:lnTo>
                    <a:pt x="177297" y="130388"/>
                  </a:lnTo>
                  <a:lnTo>
                    <a:pt x="210283" y="103514"/>
                  </a:lnTo>
                  <a:lnTo>
                    <a:pt x="232286" y="69837"/>
                  </a:lnTo>
                  <a:lnTo>
                    <a:pt x="241001" y="39790"/>
                  </a:lnTo>
                  <a:lnTo>
                    <a:pt x="239277" y="25533"/>
                  </a:lnTo>
                  <a:lnTo>
                    <a:pt x="236841" y="19755"/>
                  </a:lnTo>
                  <a:lnTo>
                    <a:pt x="228491" y="11454"/>
                  </a:lnTo>
                  <a:lnTo>
                    <a:pt x="223301" y="8252"/>
                  </a:lnTo>
                  <a:lnTo>
                    <a:pt x="218429" y="7529"/>
                  </a:lnTo>
                  <a:lnTo>
                    <a:pt x="213771" y="8458"/>
                  </a:lnTo>
                  <a:lnTo>
                    <a:pt x="199526" y="16718"/>
                  </a:lnTo>
                  <a:lnTo>
                    <a:pt x="196384" y="24686"/>
                  </a:lnTo>
                  <a:lnTo>
                    <a:pt x="195547" y="29774"/>
                  </a:lnTo>
                  <a:lnTo>
                    <a:pt x="200261" y="41072"/>
                  </a:lnTo>
                  <a:lnTo>
                    <a:pt x="230650" y="81912"/>
                  </a:lnTo>
                  <a:lnTo>
                    <a:pt x="252014" y="124517"/>
                  </a:lnTo>
                  <a:lnTo>
                    <a:pt x="260252" y="157827"/>
                  </a:lnTo>
                  <a:lnTo>
                    <a:pt x="258417" y="173714"/>
                  </a:lnTo>
                  <a:lnTo>
                    <a:pt x="255952" y="179926"/>
                  </a:lnTo>
                  <a:lnTo>
                    <a:pt x="247568" y="188709"/>
                  </a:lnTo>
                  <a:lnTo>
                    <a:pt x="236786" y="194260"/>
                  </a:lnTo>
                  <a:lnTo>
                    <a:pt x="224938" y="196726"/>
                  </a:lnTo>
                  <a:lnTo>
                    <a:pt x="219521" y="194562"/>
                  </a:lnTo>
                  <a:lnTo>
                    <a:pt x="200221" y="173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157"/>
          <p:cNvGrpSpPr/>
          <p:nvPr/>
        </p:nvGrpSpPr>
        <p:grpSpPr>
          <a:xfrm>
            <a:off x="9150362" y="4413250"/>
            <a:ext cx="546089" cy="419101"/>
            <a:chOff x="9150362" y="4413250"/>
            <a:chExt cx="546089" cy="419101"/>
          </a:xfrm>
        </p:grpSpPr>
        <p:sp>
          <p:nvSpPr>
            <p:cNvPr id="128" name="SMARTInkShape-854"/>
            <p:cNvSpPr/>
            <p:nvPr>
              <p:custDataLst>
                <p:tags r:id="rId19"/>
              </p:custDataLst>
            </p:nvPr>
          </p:nvSpPr>
          <p:spPr>
            <a:xfrm>
              <a:off x="9150362" y="4413250"/>
              <a:ext cx="260339" cy="403431"/>
            </a:xfrm>
            <a:custGeom>
              <a:avLst/>
              <a:gdLst/>
              <a:ahLst/>
              <a:cxnLst/>
              <a:rect l="0" t="0" r="0" b="0"/>
              <a:pathLst>
                <a:path w="260339" h="403431">
                  <a:moveTo>
                    <a:pt x="95238" y="12700"/>
                  </a:moveTo>
                  <a:lnTo>
                    <a:pt x="95238" y="12700"/>
                  </a:lnTo>
                  <a:lnTo>
                    <a:pt x="120018" y="4861"/>
                  </a:lnTo>
                  <a:lnTo>
                    <a:pt x="125611" y="960"/>
                  </a:lnTo>
                  <a:lnTo>
                    <a:pt x="133041" y="25"/>
                  </a:lnTo>
                  <a:lnTo>
                    <a:pt x="127241" y="0"/>
                  </a:lnTo>
                  <a:lnTo>
                    <a:pt x="120090" y="39232"/>
                  </a:lnTo>
                  <a:lnTo>
                    <a:pt x="112245" y="80298"/>
                  </a:lnTo>
                  <a:lnTo>
                    <a:pt x="104913" y="114005"/>
                  </a:lnTo>
                  <a:lnTo>
                    <a:pt x="96951" y="154856"/>
                  </a:lnTo>
                  <a:lnTo>
                    <a:pt x="86828" y="195119"/>
                  </a:lnTo>
                  <a:lnTo>
                    <a:pt x="75273" y="232770"/>
                  </a:lnTo>
                  <a:lnTo>
                    <a:pt x="57572" y="279616"/>
                  </a:lnTo>
                  <a:lnTo>
                    <a:pt x="36710" y="319920"/>
                  </a:lnTo>
                  <a:lnTo>
                    <a:pt x="5767" y="359232"/>
                  </a:lnTo>
                  <a:lnTo>
                    <a:pt x="0" y="380933"/>
                  </a:lnTo>
                  <a:lnTo>
                    <a:pt x="41102" y="380997"/>
                  </a:lnTo>
                  <a:lnTo>
                    <a:pt x="71177" y="382410"/>
                  </a:lnTo>
                  <a:lnTo>
                    <a:pt x="108063" y="387742"/>
                  </a:lnTo>
                  <a:lnTo>
                    <a:pt x="144212" y="392933"/>
                  </a:lnTo>
                  <a:lnTo>
                    <a:pt x="177681" y="396887"/>
                  </a:lnTo>
                  <a:lnTo>
                    <a:pt x="218208" y="399818"/>
                  </a:lnTo>
                  <a:lnTo>
                    <a:pt x="243151" y="403430"/>
                  </a:lnTo>
                  <a:lnTo>
                    <a:pt x="252229" y="402023"/>
                  </a:lnTo>
                  <a:lnTo>
                    <a:pt x="254932" y="399249"/>
                  </a:lnTo>
                  <a:lnTo>
                    <a:pt x="260338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855"/>
            <p:cNvSpPr/>
            <p:nvPr>
              <p:custDataLst>
                <p:tags r:id="rId20"/>
              </p:custDataLst>
            </p:nvPr>
          </p:nvSpPr>
          <p:spPr>
            <a:xfrm>
              <a:off x="9576092" y="4457962"/>
              <a:ext cx="120359" cy="374389"/>
            </a:xfrm>
            <a:custGeom>
              <a:avLst/>
              <a:gdLst/>
              <a:ahLst/>
              <a:cxnLst/>
              <a:rect l="0" t="0" r="0" b="0"/>
              <a:pathLst>
                <a:path w="120359" h="374389">
                  <a:moveTo>
                    <a:pt x="107658" y="6088"/>
                  </a:moveTo>
                  <a:lnTo>
                    <a:pt x="107658" y="6088"/>
                  </a:lnTo>
                  <a:lnTo>
                    <a:pt x="104287" y="2717"/>
                  </a:lnTo>
                  <a:lnTo>
                    <a:pt x="98869" y="1062"/>
                  </a:lnTo>
                  <a:lnTo>
                    <a:pt x="87263" y="0"/>
                  </a:lnTo>
                  <a:lnTo>
                    <a:pt x="80719" y="5499"/>
                  </a:lnTo>
                  <a:lnTo>
                    <a:pt x="47935" y="50895"/>
                  </a:lnTo>
                  <a:lnTo>
                    <a:pt x="24345" y="98151"/>
                  </a:lnTo>
                  <a:lnTo>
                    <a:pt x="9952" y="140843"/>
                  </a:lnTo>
                  <a:lnTo>
                    <a:pt x="5126" y="165069"/>
                  </a:lnTo>
                  <a:lnTo>
                    <a:pt x="1203" y="190392"/>
                  </a:lnTo>
                  <a:lnTo>
                    <a:pt x="0" y="215035"/>
                  </a:lnTo>
                  <a:lnTo>
                    <a:pt x="608" y="239225"/>
                  </a:lnTo>
                  <a:lnTo>
                    <a:pt x="7164" y="284682"/>
                  </a:lnTo>
                  <a:lnTo>
                    <a:pt x="21836" y="323700"/>
                  </a:lnTo>
                  <a:lnTo>
                    <a:pt x="41998" y="350449"/>
                  </a:lnTo>
                  <a:lnTo>
                    <a:pt x="53302" y="360545"/>
                  </a:lnTo>
                  <a:lnTo>
                    <a:pt x="79031" y="369882"/>
                  </a:lnTo>
                  <a:lnTo>
                    <a:pt x="120358" y="374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58"/>
          <p:cNvGrpSpPr/>
          <p:nvPr/>
        </p:nvGrpSpPr>
        <p:grpSpPr>
          <a:xfrm>
            <a:off x="9927697" y="4433444"/>
            <a:ext cx="383222" cy="513207"/>
            <a:chOff x="9927697" y="4433444"/>
            <a:chExt cx="383222" cy="513207"/>
          </a:xfrm>
        </p:grpSpPr>
        <p:sp>
          <p:nvSpPr>
            <p:cNvPr id="131" name="SMARTInkShape-856"/>
            <p:cNvSpPr/>
            <p:nvPr>
              <p:custDataLst>
                <p:tags r:id="rId16"/>
              </p:custDataLst>
            </p:nvPr>
          </p:nvSpPr>
          <p:spPr>
            <a:xfrm>
              <a:off x="9927697" y="4434725"/>
              <a:ext cx="218045" cy="405698"/>
            </a:xfrm>
            <a:custGeom>
              <a:avLst/>
              <a:gdLst/>
              <a:ahLst/>
              <a:cxnLst/>
              <a:rect l="0" t="0" r="0" b="0"/>
              <a:pathLst>
                <a:path w="218045" h="405698">
                  <a:moveTo>
                    <a:pt x="10053" y="156325"/>
                  </a:moveTo>
                  <a:lnTo>
                    <a:pt x="10053" y="156325"/>
                  </a:lnTo>
                  <a:lnTo>
                    <a:pt x="3311" y="149583"/>
                  </a:lnTo>
                  <a:lnTo>
                    <a:pt x="0" y="138747"/>
                  </a:lnTo>
                  <a:lnTo>
                    <a:pt x="1247" y="95311"/>
                  </a:lnTo>
                  <a:lnTo>
                    <a:pt x="13088" y="52091"/>
                  </a:lnTo>
                  <a:lnTo>
                    <a:pt x="26630" y="21489"/>
                  </a:lnTo>
                  <a:lnTo>
                    <a:pt x="39057" y="9849"/>
                  </a:lnTo>
                  <a:lnTo>
                    <a:pt x="58159" y="1212"/>
                  </a:lnTo>
                  <a:lnTo>
                    <a:pt x="63289" y="0"/>
                  </a:lnTo>
                  <a:lnTo>
                    <a:pt x="69532" y="2013"/>
                  </a:lnTo>
                  <a:lnTo>
                    <a:pt x="83995" y="11777"/>
                  </a:lnTo>
                  <a:lnTo>
                    <a:pt x="104633" y="46625"/>
                  </a:lnTo>
                  <a:lnTo>
                    <a:pt x="117705" y="80523"/>
                  </a:lnTo>
                  <a:lnTo>
                    <a:pt x="131276" y="119813"/>
                  </a:lnTo>
                  <a:lnTo>
                    <a:pt x="146714" y="163146"/>
                  </a:lnTo>
                  <a:lnTo>
                    <a:pt x="161103" y="210156"/>
                  </a:lnTo>
                  <a:lnTo>
                    <a:pt x="167903" y="234546"/>
                  </a:lnTo>
                  <a:lnTo>
                    <a:pt x="175258" y="258566"/>
                  </a:lnTo>
                  <a:lnTo>
                    <a:pt x="190957" y="305953"/>
                  </a:lnTo>
                  <a:lnTo>
                    <a:pt x="201697" y="345357"/>
                  </a:lnTo>
                  <a:lnTo>
                    <a:pt x="211710" y="385901"/>
                  </a:lnTo>
                  <a:lnTo>
                    <a:pt x="218044" y="405500"/>
                  </a:lnTo>
                  <a:lnTo>
                    <a:pt x="217857" y="405697"/>
                  </a:lnTo>
                  <a:lnTo>
                    <a:pt x="213253" y="39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57"/>
            <p:cNvSpPr/>
            <p:nvPr>
              <p:custDataLst>
                <p:tags r:id="rId17"/>
              </p:custDataLst>
            </p:nvPr>
          </p:nvSpPr>
          <p:spPr>
            <a:xfrm>
              <a:off x="9928317" y="4674483"/>
              <a:ext cx="130084" cy="176918"/>
            </a:xfrm>
            <a:custGeom>
              <a:avLst/>
              <a:gdLst/>
              <a:ahLst/>
              <a:cxnLst/>
              <a:rect l="0" t="0" r="0" b="0"/>
              <a:pathLst>
                <a:path w="130084" h="176918">
                  <a:moveTo>
                    <a:pt x="130083" y="5467"/>
                  </a:moveTo>
                  <a:lnTo>
                    <a:pt x="130083" y="5467"/>
                  </a:lnTo>
                  <a:lnTo>
                    <a:pt x="126712" y="2096"/>
                  </a:lnTo>
                  <a:lnTo>
                    <a:pt x="123176" y="441"/>
                  </a:lnTo>
                  <a:lnTo>
                    <a:pt x="121245" y="0"/>
                  </a:lnTo>
                  <a:lnTo>
                    <a:pt x="119956" y="411"/>
                  </a:lnTo>
                  <a:lnTo>
                    <a:pt x="119098" y="1391"/>
                  </a:lnTo>
                  <a:lnTo>
                    <a:pt x="118526" y="2749"/>
                  </a:lnTo>
                  <a:lnTo>
                    <a:pt x="79764" y="48669"/>
                  </a:lnTo>
                  <a:lnTo>
                    <a:pt x="50606" y="92004"/>
                  </a:lnTo>
                  <a:lnTo>
                    <a:pt x="22739" y="137487"/>
                  </a:lnTo>
                  <a:lnTo>
                    <a:pt x="575" y="169164"/>
                  </a:lnTo>
                  <a:lnTo>
                    <a:pt x="0" y="171748"/>
                  </a:lnTo>
                  <a:lnTo>
                    <a:pt x="322" y="173471"/>
                  </a:lnTo>
                  <a:lnTo>
                    <a:pt x="3083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858"/>
            <p:cNvSpPr/>
            <p:nvPr>
              <p:custDataLst>
                <p:tags r:id="rId18"/>
              </p:custDataLst>
            </p:nvPr>
          </p:nvSpPr>
          <p:spPr>
            <a:xfrm>
              <a:off x="10229850" y="4433444"/>
              <a:ext cx="81069" cy="513207"/>
            </a:xfrm>
            <a:custGeom>
              <a:avLst/>
              <a:gdLst/>
              <a:ahLst/>
              <a:cxnLst/>
              <a:rect l="0" t="0" r="0" b="0"/>
              <a:pathLst>
                <a:path w="81069" h="513207">
                  <a:moveTo>
                    <a:pt x="63500" y="11556"/>
                  </a:moveTo>
                  <a:lnTo>
                    <a:pt x="63500" y="11556"/>
                  </a:lnTo>
                  <a:lnTo>
                    <a:pt x="60129" y="8185"/>
                  </a:lnTo>
                  <a:lnTo>
                    <a:pt x="58474" y="4648"/>
                  </a:lnTo>
                  <a:lnTo>
                    <a:pt x="57411" y="0"/>
                  </a:lnTo>
                  <a:lnTo>
                    <a:pt x="62976" y="12749"/>
                  </a:lnTo>
                  <a:lnTo>
                    <a:pt x="72359" y="50166"/>
                  </a:lnTo>
                  <a:lnTo>
                    <a:pt x="77550" y="93156"/>
                  </a:lnTo>
                  <a:lnTo>
                    <a:pt x="79217" y="120990"/>
                  </a:lnTo>
                  <a:lnTo>
                    <a:pt x="80328" y="152245"/>
                  </a:lnTo>
                  <a:lnTo>
                    <a:pt x="81068" y="185782"/>
                  </a:lnTo>
                  <a:lnTo>
                    <a:pt x="80151" y="220840"/>
                  </a:lnTo>
                  <a:lnTo>
                    <a:pt x="78128" y="256912"/>
                  </a:lnTo>
                  <a:lnTo>
                    <a:pt x="75368" y="293660"/>
                  </a:lnTo>
                  <a:lnTo>
                    <a:pt x="70706" y="326625"/>
                  </a:lnTo>
                  <a:lnTo>
                    <a:pt x="64776" y="357069"/>
                  </a:lnTo>
                  <a:lnTo>
                    <a:pt x="58001" y="385831"/>
                  </a:lnTo>
                  <a:lnTo>
                    <a:pt x="42947" y="432842"/>
                  </a:lnTo>
                  <a:lnTo>
                    <a:pt x="27554" y="469021"/>
                  </a:lnTo>
                  <a:lnTo>
                    <a:pt x="0" y="513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159"/>
          <p:cNvGrpSpPr/>
          <p:nvPr/>
        </p:nvGrpSpPr>
        <p:grpSpPr>
          <a:xfrm>
            <a:off x="4167005" y="5339115"/>
            <a:ext cx="1375913" cy="1226786"/>
            <a:chOff x="4167005" y="5339115"/>
            <a:chExt cx="1375913" cy="1226786"/>
          </a:xfrm>
        </p:grpSpPr>
        <p:sp>
          <p:nvSpPr>
            <p:cNvPr id="135" name="SMARTInkShape-859"/>
            <p:cNvSpPr/>
            <p:nvPr>
              <p:custDataLst>
                <p:tags r:id="rId6"/>
              </p:custDataLst>
            </p:nvPr>
          </p:nvSpPr>
          <p:spPr>
            <a:xfrm>
              <a:off x="4269952" y="5339115"/>
              <a:ext cx="130599" cy="401329"/>
            </a:xfrm>
            <a:custGeom>
              <a:avLst/>
              <a:gdLst/>
              <a:ahLst/>
              <a:cxnLst/>
              <a:rect l="0" t="0" r="0" b="0"/>
              <a:pathLst>
                <a:path w="130599" h="401329">
                  <a:moveTo>
                    <a:pt x="130598" y="274285"/>
                  </a:moveTo>
                  <a:lnTo>
                    <a:pt x="130598" y="274285"/>
                  </a:lnTo>
                  <a:lnTo>
                    <a:pt x="130598" y="270914"/>
                  </a:lnTo>
                  <a:lnTo>
                    <a:pt x="128716" y="267378"/>
                  </a:lnTo>
                  <a:lnTo>
                    <a:pt x="96985" y="224954"/>
                  </a:lnTo>
                  <a:lnTo>
                    <a:pt x="68194" y="202139"/>
                  </a:lnTo>
                  <a:lnTo>
                    <a:pt x="55590" y="197065"/>
                  </a:lnTo>
                  <a:lnTo>
                    <a:pt x="45285" y="197161"/>
                  </a:lnTo>
                  <a:lnTo>
                    <a:pt x="32238" y="207082"/>
                  </a:lnTo>
                  <a:lnTo>
                    <a:pt x="18444" y="223956"/>
                  </a:lnTo>
                  <a:lnTo>
                    <a:pt x="7609" y="245566"/>
                  </a:lnTo>
                  <a:lnTo>
                    <a:pt x="1853" y="276808"/>
                  </a:lnTo>
                  <a:lnTo>
                    <a:pt x="0" y="311390"/>
                  </a:lnTo>
                  <a:lnTo>
                    <a:pt x="4335" y="353953"/>
                  </a:lnTo>
                  <a:lnTo>
                    <a:pt x="13098" y="377897"/>
                  </a:lnTo>
                  <a:lnTo>
                    <a:pt x="24048" y="392772"/>
                  </a:lnTo>
                  <a:lnTo>
                    <a:pt x="29932" y="397726"/>
                  </a:lnTo>
                  <a:lnTo>
                    <a:pt x="35970" y="400323"/>
                  </a:lnTo>
                  <a:lnTo>
                    <a:pt x="48324" y="401328"/>
                  </a:lnTo>
                  <a:lnTo>
                    <a:pt x="60871" y="393778"/>
                  </a:lnTo>
                  <a:lnTo>
                    <a:pt x="81716" y="368016"/>
                  </a:lnTo>
                  <a:lnTo>
                    <a:pt x="103885" y="321577"/>
                  </a:lnTo>
                  <a:lnTo>
                    <a:pt x="115904" y="278370"/>
                  </a:lnTo>
                  <a:lnTo>
                    <a:pt x="120096" y="253020"/>
                  </a:lnTo>
                  <a:lnTo>
                    <a:pt x="123597" y="226241"/>
                  </a:lnTo>
                  <a:lnTo>
                    <a:pt x="125225" y="197100"/>
                  </a:lnTo>
                  <a:lnTo>
                    <a:pt x="125605" y="166384"/>
                  </a:lnTo>
                  <a:lnTo>
                    <a:pt x="125153" y="134618"/>
                  </a:lnTo>
                  <a:lnTo>
                    <a:pt x="124851" y="107796"/>
                  </a:lnTo>
                  <a:lnTo>
                    <a:pt x="124516" y="62942"/>
                  </a:lnTo>
                  <a:lnTo>
                    <a:pt x="120956" y="19440"/>
                  </a:lnTo>
                  <a:lnTo>
                    <a:pt x="117376" y="5798"/>
                  </a:lnTo>
                  <a:lnTo>
                    <a:pt x="114138" y="441"/>
                  </a:lnTo>
                  <a:lnTo>
                    <a:pt x="113275" y="0"/>
                  </a:lnTo>
                  <a:lnTo>
                    <a:pt x="112699" y="412"/>
                  </a:lnTo>
                  <a:lnTo>
                    <a:pt x="103047" y="39382"/>
                  </a:lnTo>
                  <a:lnTo>
                    <a:pt x="100714" y="76515"/>
                  </a:lnTo>
                  <a:lnTo>
                    <a:pt x="99677" y="122652"/>
                  </a:lnTo>
                  <a:lnTo>
                    <a:pt x="99401" y="147796"/>
                  </a:lnTo>
                  <a:lnTo>
                    <a:pt x="100975" y="192668"/>
                  </a:lnTo>
                  <a:lnTo>
                    <a:pt x="104732" y="232366"/>
                  </a:lnTo>
                  <a:lnTo>
                    <a:pt x="113370" y="279660"/>
                  </a:lnTo>
                  <a:lnTo>
                    <a:pt x="117898" y="32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860"/>
            <p:cNvSpPr/>
            <p:nvPr>
              <p:custDataLst>
                <p:tags r:id="rId7"/>
              </p:custDataLst>
            </p:nvPr>
          </p:nvSpPr>
          <p:spPr>
            <a:xfrm>
              <a:off x="4586046" y="5348874"/>
              <a:ext cx="163755" cy="405430"/>
            </a:xfrm>
            <a:custGeom>
              <a:avLst/>
              <a:gdLst/>
              <a:ahLst/>
              <a:cxnLst/>
              <a:rect l="0" t="0" r="0" b="0"/>
              <a:pathLst>
                <a:path w="163755" h="405430">
                  <a:moveTo>
                    <a:pt x="30404" y="23226"/>
                  </a:moveTo>
                  <a:lnTo>
                    <a:pt x="30404" y="23226"/>
                  </a:lnTo>
                  <a:lnTo>
                    <a:pt x="30404" y="26597"/>
                  </a:lnTo>
                  <a:lnTo>
                    <a:pt x="37930" y="30134"/>
                  </a:lnTo>
                  <a:lnTo>
                    <a:pt x="58034" y="34209"/>
                  </a:lnTo>
                  <a:lnTo>
                    <a:pt x="71612" y="34458"/>
                  </a:lnTo>
                  <a:lnTo>
                    <a:pt x="79998" y="32216"/>
                  </a:lnTo>
                  <a:lnTo>
                    <a:pt x="86077" y="26986"/>
                  </a:lnTo>
                  <a:lnTo>
                    <a:pt x="90426" y="20664"/>
                  </a:lnTo>
                  <a:lnTo>
                    <a:pt x="92358" y="15502"/>
                  </a:lnTo>
                  <a:lnTo>
                    <a:pt x="91335" y="8975"/>
                  </a:lnTo>
                  <a:lnTo>
                    <a:pt x="90074" y="5258"/>
                  </a:lnTo>
                  <a:lnTo>
                    <a:pt x="88529" y="2781"/>
                  </a:lnTo>
                  <a:lnTo>
                    <a:pt x="86793" y="1130"/>
                  </a:lnTo>
                  <a:lnTo>
                    <a:pt x="84930" y="29"/>
                  </a:lnTo>
                  <a:lnTo>
                    <a:pt x="82983" y="0"/>
                  </a:lnTo>
                  <a:lnTo>
                    <a:pt x="78937" y="1849"/>
                  </a:lnTo>
                  <a:lnTo>
                    <a:pt x="72693" y="16971"/>
                  </a:lnTo>
                  <a:lnTo>
                    <a:pt x="64967" y="54551"/>
                  </a:lnTo>
                  <a:lnTo>
                    <a:pt x="63693" y="98908"/>
                  </a:lnTo>
                  <a:lnTo>
                    <a:pt x="65895" y="133768"/>
                  </a:lnTo>
                  <a:lnTo>
                    <a:pt x="67344" y="170428"/>
                  </a:lnTo>
                  <a:lnTo>
                    <a:pt x="67989" y="208593"/>
                  </a:lnTo>
                  <a:lnTo>
                    <a:pt x="68275" y="249074"/>
                  </a:lnTo>
                  <a:lnTo>
                    <a:pt x="64639" y="284939"/>
                  </a:lnTo>
                  <a:lnTo>
                    <a:pt x="56540" y="331017"/>
                  </a:lnTo>
                  <a:lnTo>
                    <a:pt x="50486" y="355461"/>
                  </a:lnTo>
                  <a:lnTo>
                    <a:pt x="30095" y="384355"/>
                  </a:lnTo>
                  <a:lnTo>
                    <a:pt x="26670" y="386040"/>
                  </a:lnTo>
                  <a:lnTo>
                    <a:pt x="19102" y="386030"/>
                  </a:lnTo>
                  <a:lnTo>
                    <a:pt x="15814" y="384334"/>
                  </a:lnTo>
                  <a:lnTo>
                    <a:pt x="3196" y="370945"/>
                  </a:lnTo>
                  <a:lnTo>
                    <a:pt x="672" y="364505"/>
                  </a:lnTo>
                  <a:lnTo>
                    <a:pt x="0" y="360812"/>
                  </a:lnTo>
                  <a:lnTo>
                    <a:pt x="962" y="357644"/>
                  </a:lnTo>
                  <a:lnTo>
                    <a:pt x="13078" y="345237"/>
                  </a:lnTo>
                  <a:lnTo>
                    <a:pt x="16031" y="344438"/>
                  </a:lnTo>
                  <a:lnTo>
                    <a:pt x="41716" y="349960"/>
                  </a:lnTo>
                  <a:lnTo>
                    <a:pt x="81578" y="376837"/>
                  </a:lnTo>
                  <a:lnTo>
                    <a:pt x="128283" y="404972"/>
                  </a:lnTo>
                  <a:lnTo>
                    <a:pt x="133757" y="405429"/>
                  </a:lnTo>
                  <a:lnTo>
                    <a:pt x="145483" y="402173"/>
                  </a:lnTo>
                  <a:lnTo>
                    <a:pt x="153987" y="396023"/>
                  </a:lnTo>
                  <a:lnTo>
                    <a:pt x="163754" y="385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861"/>
            <p:cNvSpPr/>
            <p:nvPr>
              <p:custDataLst>
                <p:tags r:id="rId8"/>
              </p:custDataLst>
            </p:nvPr>
          </p:nvSpPr>
          <p:spPr>
            <a:xfrm>
              <a:off x="4921080" y="5363029"/>
              <a:ext cx="95421" cy="390072"/>
            </a:xfrm>
            <a:custGeom>
              <a:avLst/>
              <a:gdLst/>
              <a:ahLst/>
              <a:cxnLst/>
              <a:rect l="0" t="0" r="0" b="0"/>
              <a:pathLst>
                <a:path w="95421" h="390072">
                  <a:moveTo>
                    <a:pt x="89070" y="21771"/>
                  </a:moveTo>
                  <a:lnTo>
                    <a:pt x="89070" y="21771"/>
                  </a:lnTo>
                  <a:lnTo>
                    <a:pt x="77514" y="756"/>
                  </a:lnTo>
                  <a:lnTo>
                    <a:pt x="75721" y="0"/>
                  </a:lnTo>
                  <a:lnTo>
                    <a:pt x="69967" y="1041"/>
                  </a:lnTo>
                  <a:lnTo>
                    <a:pt x="55422" y="8965"/>
                  </a:lnTo>
                  <a:lnTo>
                    <a:pt x="37708" y="30363"/>
                  </a:lnTo>
                  <a:lnTo>
                    <a:pt x="19053" y="75901"/>
                  </a:lnTo>
                  <a:lnTo>
                    <a:pt x="8327" y="119676"/>
                  </a:lnTo>
                  <a:lnTo>
                    <a:pt x="3492" y="144191"/>
                  </a:lnTo>
                  <a:lnTo>
                    <a:pt x="973" y="169707"/>
                  </a:lnTo>
                  <a:lnTo>
                    <a:pt x="0" y="195890"/>
                  </a:lnTo>
                  <a:lnTo>
                    <a:pt x="57" y="222516"/>
                  </a:lnTo>
                  <a:lnTo>
                    <a:pt x="3622" y="248029"/>
                  </a:lnTo>
                  <a:lnTo>
                    <a:pt x="9527" y="272798"/>
                  </a:lnTo>
                  <a:lnTo>
                    <a:pt x="24084" y="317489"/>
                  </a:lnTo>
                  <a:lnTo>
                    <a:pt x="44885" y="363626"/>
                  </a:lnTo>
                  <a:lnTo>
                    <a:pt x="60495" y="380905"/>
                  </a:lnTo>
                  <a:lnTo>
                    <a:pt x="67903" y="385371"/>
                  </a:lnTo>
                  <a:lnTo>
                    <a:pt x="95420" y="39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862"/>
            <p:cNvSpPr/>
            <p:nvPr>
              <p:custDataLst>
                <p:tags r:id="rId9"/>
              </p:custDataLst>
            </p:nvPr>
          </p:nvSpPr>
          <p:spPr>
            <a:xfrm>
              <a:off x="5179745" y="5389686"/>
              <a:ext cx="191077" cy="306265"/>
            </a:xfrm>
            <a:custGeom>
              <a:avLst/>
              <a:gdLst/>
              <a:ahLst/>
              <a:cxnLst/>
              <a:rect l="0" t="0" r="0" b="0"/>
              <a:pathLst>
                <a:path w="191077" h="306265">
                  <a:moveTo>
                    <a:pt x="46305" y="109414"/>
                  </a:moveTo>
                  <a:lnTo>
                    <a:pt x="46305" y="109414"/>
                  </a:lnTo>
                  <a:lnTo>
                    <a:pt x="20279" y="85636"/>
                  </a:lnTo>
                  <a:lnTo>
                    <a:pt x="7235" y="59486"/>
                  </a:lnTo>
                  <a:lnTo>
                    <a:pt x="0" y="28064"/>
                  </a:lnTo>
                  <a:lnTo>
                    <a:pt x="560" y="14227"/>
                  </a:lnTo>
                  <a:lnTo>
                    <a:pt x="3161" y="5255"/>
                  </a:lnTo>
                  <a:lnTo>
                    <a:pt x="4842" y="1874"/>
                  </a:lnTo>
                  <a:lnTo>
                    <a:pt x="7374" y="327"/>
                  </a:lnTo>
                  <a:lnTo>
                    <a:pt x="10473" y="0"/>
                  </a:lnTo>
                  <a:lnTo>
                    <a:pt x="13951" y="488"/>
                  </a:lnTo>
                  <a:lnTo>
                    <a:pt x="32329" y="11288"/>
                  </a:lnTo>
                  <a:lnTo>
                    <a:pt x="59019" y="48119"/>
                  </a:lnTo>
                  <a:lnTo>
                    <a:pt x="79001" y="83348"/>
                  </a:lnTo>
                  <a:lnTo>
                    <a:pt x="100348" y="121818"/>
                  </a:lnTo>
                  <a:lnTo>
                    <a:pt x="123946" y="160082"/>
                  </a:lnTo>
                  <a:lnTo>
                    <a:pt x="144783" y="198255"/>
                  </a:lnTo>
                  <a:lnTo>
                    <a:pt x="162745" y="233565"/>
                  </a:lnTo>
                  <a:lnTo>
                    <a:pt x="182640" y="271867"/>
                  </a:lnTo>
                  <a:lnTo>
                    <a:pt x="191076" y="301316"/>
                  </a:lnTo>
                  <a:lnTo>
                    <a:pt x="190091" y="302965"/>
                  </a:lnTo>
                  <a:lnTo>
                    <a:pt x="188023" y="304065"/>
                  </a:lnTo>
                  <a:lnTo>
                    <a:pt x="179655" y="306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863"/>
            <p:cNvSpPr/>
            <p:nvPr>
              <p:custDataLst>
                <p:tags r:id="rId10"/>
              </p:custDataLst>
            </p:nvPr>
          </p:nvSpPr>
          <p:spPr>
            <a:xfrm>
              <a:off x="5194300" y="5556250"/>
              <a:ext cx="69851" cy="171451"/>
            </a:xfrm>
            <a:custGeom>
              <a:avLst/>
              <a:gdLst/>
              <a:ahLst/>
              <a:cxnLst/>
              <a:rect l="0" t="0" r="0" b="0"/>
              <a:pathLst>
                <a:path w="69851" h="171451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54270" y="10113"/>
                  </a:lnTo>
                  <a:lnTo>
                    <a:pt x="31887" y="43338"/>
                  </a:lnTo>
                  <a:lnTo>
                    <a:pt x="15027" y="88054"/>
                  </a:lnTo>
                  <a:lnTo>
                    <a:pt x="4693" y="13106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64"/>
            <p:cNvSpPr/>
            <p:nvPr>
              <p:custDataLst>
                <p:tags r:id="rId11"/>
              </p:custDataLst>
            </p:nvPr>
          </p:nvSpPr>
          <p:spPr>
            <a:xfrm>
              <a:off x="5435600" y="5361067"/>
              <a:ext cx="107318" cy="385684"/>
            </a:xfrm>
            <a:custGeom>
              <a:avLst/>
              <a:gdLst/>
              <a:ahLst/>
              <a:cxnLst/>
              <a:rect l="0" t="0" r="0" b="0"/>
              <a:pathLst>
                <a:path w="107318" h="385684">
                  <a:moveTo>
                    <a:pt x="0" y="23733"/>
                  </a:moveTo>
                  <a:lnTo>
                    <a:pt x="0" y="23733"/>
                  </a:lnTo>
                  <a:lnTo>
                    <a:pt x="6907" y="6773"/>
                  </a:lnTo>
                  <a:lnTo>
                    <a:pt x="10832" y="2084"/>
                  </a:lnTo>
                  <a:lnTo>
                    <a:pt x="14927" y="0"/>
                  </a:lnTo>
                  <a:lnTo>
                    <a:pt x="22862" y="4719"/>
                  </a:lnTo>
                  <a:lnTo>
                    <a:pt x="27941" y="8940"/>
                  </a:lnTo>
                  <a:lnTo>
                    <a:pt x="52713" y="54024"/>
                  </a:lnTo>
                  <a:lnTo>
                    <a:pt x="70465" y="91994"/>
                  </a:lnTo>
                  <a:lnTo>
                    <a:pt x="86351" y="138502"/>
                  </a:lnTo>
                  <a:lnTo>
                    <a:pt x="93550" y="163746"/>
                  </a:lnTo>
                  <a:lnTo>
                    <a:pt x="99056" y="189041"/>
                  </a:lnTo>
                  <a:lnTo>
                    <a:pt x="103432" y="214372"/>
                  </a:lnTo>
                  <a:lnTo>
                    <a:pt x="107055" y="239725"/>
                  </a:lnTo>
                  <a:lnTo>
                    <a:pt x="107317" y="284829"/>
                  </a:lnTo>
                  <a:lnTo>
                    <a:pt x="101319" y="322514"/>
                  </a:lnTo>
                  <a:lnTo>
                    <a:pt x="89245" y="348671"/>
                  </a:lnTo>
                  <a:lnTo>
                    <a:pt x="72591" y="365941"/>
                  </a:lnTo>
                  <a:lnTo>
                    <a:pt x="53429" y="376908"/>
                  </a:lnTo>
                  <a:lnTo>
                    <a:pt x="12700" y="385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865"/>
            <p:cNvSpPr/>
            <p:nvPr>
              <p:custDataLst>
                <p:tags r:id="rId12"/>
              </p:custDataLst>
            </p:nvPr>
          </p:nvSpPr>
          <p:spPr>
            <a:xfrm>
              <a:off x="4167005" y="5962650"/>
              <a:ext cx="1116196" cy="25324"/>
            </a:xfrm>
            <a:custGeom>
              <a:avLst/>
              <a:gdLst/>
              <a:ahLst/>
              <a:cxnLst/>
              <a:rect l="0" t="0" r="0" b="0"/>
              <a:pathLst>
                <a:path w="1116196" h="25324">
                  <a:moveTo>
                    <a:pt x="17645" y="19050"/>
                  </a:moveTo>
                  <a:lnTo>
                    <a:pt x="17645" y="19050"/>
                  </a:lnTo>
                  <a:lnTo>
                    <a:pt x="0" y="19050"/>
                  </a:lnTo>
                  <a:lnTo>
                    <a:pt x="23384" y="23414"/>
                  </a:lnTo>
                  <a:lnTo>
                    <a:pt x="54297" y="24517"/>
                  </a:lnTo>
                  <a:lnTo>
                    <a:pt x="78768" y="24812"/>
                  </a:lnTo>
                  <a:lnTo>
                    <a:pt x="108489" y="25008"/>
                  </a:lnTo>
                  <a:lnTo>
                    <a:pt x="141707" y="25138"/>
                  </a:lnTo>
                  <a:lnTo>
                    <a:pt x="182197" y="25225"/>
                  </a:lnTo>
                  <a:lnTo>
                    <a:pt x="227535" y="25284"/>
                  </a:lnTo>
                  <a:lnTo>
                    <a:pt x="276105" y="25323"/>
                  </a:lnTo>
                  <a:lnTo>
                    <a:pt x="329652" y="24643"/>
                  </a:lnTo>
                  <a:lnTo>
                    <a:pt x="386516" y="23485"/>
                  </a:lnTo>
                  <a:lnTo>
                    <a:pt x="445593" y="22006"/>
                  </a:lnTo>
                  <a:lnTo>
                    <a:pt x="506849" y="20315"/>
                  </a:lnTo>
                  <a:lnTo>
                    <a:pt x="569558" y="18481"/>
                  </a:lnTo>
                  <a:lnTo>
                    <a:pt x="633237" y="16554"/>
                  </a:lnTo>
                  <a:lnTo>
                    <a:pt x="693329" y="15269"/>
                  </a:lnTo>
                  <a:lnTo>
                    <a:pt x="751029" y="14413"/>
                  </a:lnTo>
                  <a:lnTo>
                    <a:pt x="807134" y="13843"/>
                  </a:lnTo>
                  <a:lnTo>
                    <a:pt x="857238" y="12757"/>
                  </a:lnTo>
                  <a:lnTo>
                    <a:pt x="903340" y="11326"/>
                  </a:lnTo>
                  <a:lnTo>
                    <a:pt x="946775" y="9667"/>
                  </a:lnTo>
                  <a:lnTo>
                    <a:pt x="983493" y="8562"/>
                  </a:lnTo>
                  <a:lnTo>
                    <a:pt x="1015732" y="7825"/>
                  </a:lnTo>
                  <a:lnTo>
                    <a:pt x="1044987" y="7333"/>
                  </a:lnTo>
                  <a:lnTo>
                    <a:pt x="1081254" y="4906"/>
                  </a:lnTo>
                  <a:lnTo>
                    <a:pt x="11161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866"/>
            <p:cNvSpPr/>
            <p:nvPr>
              <p:custDataLst>
                <p:tags r:id="rId13"/>
              </p:custDataLst>
            </p:nvPr>
          </p:nvSpPr>
          <p:spPr>
            <a:xfrm>
              <a:off x="4445120" y="6043871"/>
              <a:ext cx="196731" cy="494746"/>
            </a:xfrm>
            <a:custGeom>
              <a:avLst/>
              <a:gdLst/>
              <a:ahLst/>
              <a:cxnLst/>
              <a:rect l="0" t="0" r="0" b="0"/>
              <a:pathLst>
                <a:path w="196731" h="494746">
                  <a:moveTo>
                    <a:pt x="120530" y="287079"/>
                  </a:moveTo>
                  <a:lnTo>
                    <a:pt x="120530" y="287079"/>
                  </a:lnTo>
                  <a:lnTo>
                    <a:pt x="97926" y="268238"/>
                  </a:lnTo>
                  <a:lnTo>
                    <a:pt x="73653" y="254508"/>
                  </a:lnTo>
                  <a:lnTo>
                    <a:pt x="62301" y="253318"/>
                  </a:lnTo>
                  <a:lnTo>
                    <a:pt x="50906" y="255846"/>
                  </a:lnTo>
                  <a:lnTo>
                    <a:pt x="41138" y="261674"/>
                  </a:lnTo>
                  <a:lnTo>
                    <a:pt x="20963" y="283001"/>
                  </a:lnTo>
                  <a:lnTo>
                    <a:pt x="3853" y="321775"/>
                  </a:lnTo>
                  <a:lnTo>
                    <a:pt x="0" y="358474"/>
                  </a:lnTo>
                  <a:lnTo>
                    <a:pt x="2755" y="399243"/>
                  </a:lnTo>
                  <a:lnTo>
                    <a:pt x="13387" y="438529"/>
                  </a:lnTo>
                  <a:lnTo>
                    <a:pt x="38611" y="482863"/>
                  </a:lnTo>
                  <a:lnTo>
                    <a:pt x="46867" y="490274"/>
                  </a:lnTo>
                  <a:lnTo>
                    <a:pt x="54488" y="493804"/>
                  </a:lnTo>
                  <a:lnTo>
                    <a:pt x="61685" y="494745"/>
                  </a:lnTo>
                  <a:lnTo>
                    <a:pt x="79090" y="486384"/>
                  </a:lnTo>
                  <a:lnTo>
                    <a:pt x="88670" y="479216"/>
                  </a:lnTo>
                  <a:lnTo>
                    <a:pt x="112266" y="442159"/>
                  </a:lnTo>
                  <a:lnTo>
                    <a:pt x="120385" y="398337"/>
                  </a:lnTo>
                  <a:lnTo>
                    <a:pt x="122550" y="371834"/>
                  </a:lnTo>
                  <a:lnTo>
                    <a:pt x="122582" y="339349"/>
                  </a:lnTo>
                  <a:lnTo>
                    <a:pt x="121192" y="302875"/>
                  </a:lnTo>
                  <a:lnTo>
                    <a:pt x="118855" y="263743"/>
                  </a:lnTo>
                  <a:lnTo>
                    <a:pt x="114474" y="222133"/>
                  </a:lnTo>
                  <a:lnTo>
                    <a:pt x="108731" y="178870"/>
                  </a:lnTo>
                  <a:lnTo>
                    <a:pt x="102081" y="134507"/>
                  </a:lnTo>
                  <a:lnTo>
                    <a:pt x="96942" y="99992"/>
                  </a:lnTo>
                  <a:lnTo>
                    <a:pt x="92810" y="72043"/>
                  </a:lnTo>
                  <a:lnTo>
                    <a:pt x="87044" y="32052"/>
                  </a:lnTo>
                  <a:lnTo>
                    <a:pt x="83037" y="0"/>
                  </a:lnTo>
                  <a:lnTo>
                    <a:pt x="79239" y="23435"/>
                  </a:lnTo>
                  <a:lnTo>
                    <a:pt x="83128" y="65953"/>
                  </a:lnTo>
                  <a:lnTo>
                    <a:pt x="87129" y="93095"/>
                  </a:lnTo>
                  <a:lnTo>
                    <a:pt x="91912" y="121067"/>
                  </a:lnTo>
                  <a:lnTo>
                    <a:pt x="97218" y="149594"/>
                  </a:lnTo>
                  <a:lnTo>
                    <a:pt x="102872" y="178489"/>
                  </a:lnTo>
                  <a:lnTo>
                    <a:pt x="108052" y="206924"/>
                  </a:lnTo>
                  <a:lnTo>
                    <a:pt x="112917" y="235054"/>
                  </a:lnTo>
                  <a:lnTo>
                    <a:pt x="117571" y="262979"/>
                  </a:lnTo>
                  <a:lnTo>
                    <a:pt x="123496" y="289357"/>
                  </a:lnTo>
                  <a:lnTo>
                    <a:pt x="130269" y="314704"/>
                  </a:lnTo>
                  <a:lnTo>
                    <a:pt x="144614" y="359329"/>
                  </a:lnTo>
                  <a:lnTo>
                    <a:pt x="163179" y="400757"/>
                  </a:lnTo>
                  <a:lnTo>
                    <a:pt x="170765" y="411686"/>
                  </a:lnTo>
                  <a:lnTo>
                    <a:pt x="176488" y="416543"/>
                  </a:lnTo>
                  <a:lnTo>
                    <a:pt x="179002" y="417838"/>
                  </a:lnTo>
                  <a:lnTo>
                    <a:pt x="182089" y="417290"/>
                  </a:lnTo>
                  <a:lnTo>
                    <a:pt x="196730" y="407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867"/>
            <p:cNvSpPr/>
            <p:nvPr>
              <p:custDataLst>
                <p:tags r:id="rId14"/>
              </p:custDataLst>
            </p:nvPr>
          </p:nvSpPr>
          <p:spPr>
            <a:xfrm>
              <a:off x="4739649" y="6107577"/>
              <a:ext cx="330158" cy="458324"/>
            </a:xfrm>
            <a:custGeom>
              <a:avLst/>
              <a:gdLst/>
              <a:ahLst/>
              <a:cxnLst/>
              <a:rect l="0" t="0" r="0" b="0"/>
              <a:pathLst>
                <a:path w="330158" h="458324">
                  <a:moveTo>
                    <a:pt x="29201" y="134473"/>
                  </a:moveTo>
                  <a:lnTo>
                    <a:pt x="29201" y="134473"/>
                  </a:lnTo>
                  <a:lnTo>
                    <a:pt x="10360" y="89266"/>
                  </a:lnTo>
                  <a:lnTo>
                    <a:pt x="0" y="44091"/>
                  </a:lnTo>
                  <a:lnTo>
                    <a:pt x="1577" y="24987"/>
                  </a:lnTo>
                  <a:lnTo>
                    <a:pt x="6513" y="10389"/>
                  </a:lnTo>
                  <a:lnTo>
                    <a:pt x="12297" y="3360"/>
                  </a:lnTo>
                  <a:lnTo>
                    <a:pt x="15815" y="497"/>
                  </a:lnTo>
                  <a:lnTo>
                    <a:pt x="20983" y="0"/>
                  </a:lnTo>
                  <a:lnTo>
                    <a:pt x="34250" y="3211"/>
                  </a:lnTo>
                  <a:lnTo>
                    <a:pt x="64329" y="19694"/>
                  </a:lnTo>
                  <a:lnTo>
                    <a:pt x="103423" y="59307"/>
                  </a:lnTo>
                  <a:lnTo>
                    <a:pt x="135566" y="100830"/>
                  </a:lnTo>
                  <a:lnTo>
                    <a:pt x="153028" y="124745"/>
                  </a:lnTo>
                  <a:lnTo>
                    <a:pt x="171019" y="151976"/>
                  </a:lnTo>
                  <a:lnTo>
                    <a:pt x="189363" y="181419"/>
                  </a:lnTo>
                  <a:lnTo>
                    <a:pt x="207942" y="212338"/>
                  </a:lnTo>
                  <a:lnTo>
                    <a:pt x="224562" y="242121"/>
                  </a:lnTo>
                  <a:lnTo>
                    <a:pt x="239875" y="271150"/>
                  </a:lnTo>
                  <a:lnTo>
                    <a:pt x="254317" y="299674"/>
                  </a:lnTo>
                  <a:lnTo>
                    <a:pt x="267473" y="325746"/>
                  </a:lnTo>
                  <a:lnTo>
                    <a:pt x="279771" y="350183"/>
                  </a:lnTo>
                  <a:lnTo>
                    <a:pt x="301432" y="392622"/>
                  </a:lnTo>
                  <a:lnTo>
                    <a:pt x="323411" y="433525"/>
                  </a:lnTo>
                  <a:lnTo>
                    <a:pt x="330157" y="450662"/>
                  </a:lnTo>
                  <a:lnTo>
                    <a:pt x="330028" y="453216"/>
                  </a:lnTo>
                  <a:lnTo>
                    <a:pt x="327651" y="458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868"/>
            <p:cNvSpPr/>
            <p:nvPr>
              <p:custDataLst>
                <p:tags r:id="rId15"/>
              </p:custDataLst>
            </p:nvPr>
          </p:nvSpPr>
          <p:spPr>
            <a:xfrm>
              <a:off x="4787900" y="6324600"/>
              <a:ext cx="152401" cy="192343"/>
            </a:xfrm>
            <a:custGeom>
              <a:avLst/>
              <a:gdLst/>
              <a:ahLst/>
              <a:cxnLst/>
              <a:rect l="0" t="0" r="0" b="0"/>
              <a:pathLst>
                <a:path w="152401" h="192343">
                  <a:moveTo>
                    <a:pt x="152400" y="0"/>
                  </a:moveTo>
                  <a:lnTo>
                    <a:pt x="152400" y="0"/>
                  </a:lnTo>
                  <a:lnTo>
                    <a:pt x="121893" y="39346"/>
                  </a:lnTo>
                  <a:lnTo>
                    <a:pt x="91855" y="78843"/>
                  </a:lnTo>
                  <a:lnTo>
                    <a:pt x="59515" y="119551"/>
                  </a:lnTo>
                  <a:lnTo>
                    <a:pt x="23463" y="164753"/>
                  </a:lnTo>
                  <a:lnTo>
                    <a:pt x="3368" y="192205"/>
                  </a:lnTo>
                  <a:lnTo>
                    <a:pt x="2246" y="192342"/>
                  </a:lnTo>
                  <a:lnTo>
                    <a:pt x="1497" y="191022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160"/>
          <p:cNvGrpSpPr/>
          <p:nvPr/>
        </p:nvGrpSpPr>
        <p:grpSpPr>
          <a:xfrm>
            <a:off x="5925073" y="5749792"/>
            <a:ext cx="768350" cy="289247"/>
            <a:chOff x="5925073" y="5749792"/>
            <a:chExt cx="768350" cy="289247"/>
          </a:xfrm>
        </p:grpSpPr>
        <p:sp>
          <p:nvSpPr>
            <p:cNvPr id="146" name="SMARTInkShape-869"/>
            <p:cNvSpPr/>
            <p:nvPr>
              <p:custDataLst>
                <p:tags r:id="rId3"/>
              </p:custDataLst>
            </p:nvPr>
          </p:nvSpPr>
          <p:spPr>
            <a:xfrm>
              <a:off x="5925073" y="5842262"/>
              <a:ext cx="361428" cy="25139"/>
            </a:xfrm>
            <a:custGeom>
              <a:avLst/>
              <a:gdLst/>
              <a:ahLst/>
              <a:cxnLst/>
              <a:rect l="0" t="0" r="0" b="0"/>
              <a:pathLst>
                <a:path w="361428" h="25139">
                  <a:moveTo>
                    <a:pt x="12177" y="6088"/>
                  </a:moveTo>
                  <a:lnTo>
                    <a:pt x="12177" y="6088"/>
                  </a:lnTo>
                  <a:lnTo>
                    <a:pt x="0" y="0"/>
                  </a:lnTo>
                  <a:lnTo>
                    <a:pt x="45373" y="8561"/>
                  </a:lnTo>
                  <a:lnTo>
                    <a:pt x="86196" y="14948"/>
                  </a:lnTo>
                  <a:lnTo>
                    <a:pt x="110913" y="17639"/>
                  </a:lnTo>
                  <a:lnTo>
                    <a:pt x="137266" y="20138"/>
                  </a:lnTo>
                  <a:lnTo>
                    <a:pt x="164715" y="21804"/>
                  </a:lnTo>
                  <a:lnTo>
                    <a:pt x="192891" y="22916"/>
                  </a:lnTo>
                  <a:lnTo>
                    <a:pt x="221553" y="23657"/>
                  </a:lnTo>
                  <a:lnTo>
                    <a:pt x="247011" y="24150"/>
                  </a:lnTo>
                  <a:lnTo>
                    <a:pt x="292232" y="24699"/>
                  </a:lnTo>
                  <a:lnTo>
                    <a:pt x="336534" y="25009"/>
                  </a:lnTo>
                  <a:lnTo>
                    <a:pt x="361427" y="2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870"/>
            <p:cNvSpPr/>
            <p:nvPr>
              <p:custDataLst>
                <p:tags r:id="rId4"/>
              </p:custDataLst>
            </p:nvPr>
          </p:nvSpPr>
          <p:spPr>
            <a:xfrm>
              <a:off x="5957183" y="5975350"/>
              <a:ext cx="335668" cy="42811"/>
            </a:xfrm>
            <a:custGeom>
              <a:avLst/>
              <a:gdLst/>
              <a:ahLst/>
              <a:cxnLst/>
              <a:rect l="0" t="0" r="0" b="0"/>
              <a:pathLst>
                <a:path w="335668" h="4281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39193" y="21853"/>
                  </a:lnTo>
                  <a:lnTo>
                    <a:pt x="71021" y="29233"/>
                  </a:lnTo>
                  <a:lnTo>
                    <a:pt x="110097" y="34865"/>
                  </a:lnTo>
                  <a:lnTo>
                    <a:pt x="155686" y="39719"/>
                  </a:lnTo>
                  <a:lnTo>
                    <a:pt x="198525" y="42347"/>
                  </a:lnTo>
                  <a:lnTo>
                    <a:pt x="236616" y="42810"/>
                  </a:lnTo>
                  <a:lnTo>
                    <a:pt x="281859" y="39104"/>
                  </a:lnTo>
                  <a:lnTo>
                    <a:pt x="33566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871"/>
            <p:cNvSpPr/>
            <p:nvPr>
              <p:custDataLst>
                <p:tags r:id="rId5"/>
              </p:custDataLst>
            </p:nvPr>
          </p:nvSpPr>
          <p:spPr>
            <a:xfrm>
              <a:off x="6475202" y="5749792"/>
              <a:ext cx="218221" cy="289247"/>
            </a:xfrm>
            <a:custGeom>
              <a:avLst/>
              <a:gdLst/>
              <a:ahLst/>
              <a:cxnLst/>
              <a:rect l="0" t="0" r="0" b="0"/>
              <a:pathLst>
                <a:path w="218221" h="289247">
                  <a:moveTo>
                    <a:pt x="147848" y="60458"/>
                  </a:moveTo>
                  <a:lnTo>
                    <a:pt x="147848" y="60458"/>
                  </a:lnTo>
                  <a:lnTo>
                    <a:pt x="147143" y="49614"/>
                  </a:lnTo>
                  <a:lnTo>
                    <a:pt x="142779" y="35137"/>
                  </a:lnTo>
                  <a:lnTo>
                    <a:pt x="134983" y="23210"/>
                  </a:lnTo>
                  <a:lnTo>
                    <a:pt x="132920" y="20809"/>
                  </a:lnTo>
                  <a:lnTo>
                    <a:pt x="126867" y="18142"/>
                  </a:lnTo>
                  <a:lnTo>
                    <a:pt x="123277" y="17430"/>
                  </a:lnTo>
                  <a:lnTo>
                    <a:pt x="101370" y="23171"/>
                  </a:lnTo>
                  <a:lnTo>
                    <a:pt x="69165" y="43922"/>
                  </a:lnTo>
                  <a:lnTo>
                    <a:pt x="36182" y="79155"/>
                  </a:lnTo>
                  <a:lnTo>
                    <a:pt x="18491" y="112277"/>
                  </a:lnTo>
                  <a:lnTo>
                    <a:pt x="5690" y="150516"/>
                  </a:lnTo>
                  <a:lnTo>
                    <a:pt x="0" y="191029"/>
                  </a:lnTo>
                  <a:lnTo>
                    <a:pt x="1233" y="225029"/>
                  </a:lnTo>
                  <a:lnTo>
                    <a:pt x="7897" y="252839"/>
                  </a:lnTo>
                  <a:lnTo>
                    <a:pt x="20267" y="274607"/>
                  </a:lnTo>
                  <a:lnTo>
                    <a:pt x="28221" y="281541"/>
                  </a:lnTo>
                  <a:lnTo>
                    <a:pt x="46467" y="289246"/>
                  </a:lnTo>
                  <a:lnTo>
                    <a:pt x="68218" y="288906"/>
                  </a:lnTo>
                  <a:lnTo>
                    <a:pt x="108026" y="277018"/>
                  </a:lnTo>
                  <a:lnTo>
                    <a:pt x="151806" y="253741"/>
                  </a:lnTo>
                  <a:lnTo>
                    <a:pt x="177124" y="231734"/>
                  </a:lnTo>
                  <a:lnTo>
                    <a:pt x="197784" y="200786"/>
                  </a:lnTo>
                  <a:lnTo>
                    <a:pt x="210729" y="154576"/>
                  </a:lnTo>
                  <a:lnTo>
                    <a:pt x="215169" y="127437"/>
                  </a:lnTo>
                  <a:lnTo>
                    <a:pt x="218220" y="80348"/>
                  </a:lnTo>
                  <a:lnTo>
                    <a:pt x="216518" y="42487"/>
                  </a:lnTo>
                  <a:lnTo>
                    <a:pt x="211058" y="18604"/>
                  </a:lnTo>
                  <a:lnTo>
                    <a:pt x="204804" y="10683"/>
                  </a:lnTo>
                  <a:lnTo>
                    <a:pt x="186568" y="0"/>
                  </a:lnTo>
                  <a:lnTo>
                    <a:pt x="156825" y="427"/>
                  </a:lnTo>
                  <a:lnTo>
                    <a:pt x="103398" y="9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129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MARTInkShape-Group161"/>
          <p:cNvGrpSpPr/>
          <p:nvPr/>
        </p:nvGrpSpPr>
        <p:grpSpPr>
          <a:xfrm>
            <a:off x="1714713" y="660661"/>
            <a:ext cx="1333288" cy="425221"/>
            <a:chOff x="1714713" y="660661"/>
            <a:chExt cx="1333288" cy="425221"/>
          </a:xfrm>
        </p:grpSpPr>
        <p:sp>
          <p:nvSpPr>
            <p:cNvPr id="2" name="SMARTInkShape-872"/>
            <p:cNvSpPr/>
            <p:nvPr>
              <p:custDataLst>
                <p:tags r:id="rId117"/>
              </p:custDataLst>
            </p:nvPr>
          </p:nvSpPr>
          <p:spPr>
            <a:xfrm>
              <a:off x="3022600" y="9969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0"/>
                  </a:moveTo>
                  <a:lnTo>
                    <a:pt x="254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873"/>
            <p:cNvSpPr/>
            <p:nvPr>
              <p:custDataLst>
                <p:tags r:id="rId118"/>
              </p:custDataLst>
            </p:nvPr>
          </p:nvSpPr>
          <p:spPr>
            <a:xfrm>
              <a:off x="3035823" y="885342"/>
              <a:ext cx="12178" cy="22709"/>
            </a:xfrm>
            <a:custGeom>
              <a:avLst/>
              <a:gdLst/>
              <a:ahLst/>
              <a:cxnLst/>
              <a:rect l="0" t="0" r="0" b="0"/>
              <a:pathLst>
                <a:path w="12178" h="22709">
                  <a:moveTo>
                    <a:pt x="12177" y="3658"/>
                  </a:moveTo>
                  <a:lnTo>
                    <a:pt x="12177" y="3658"/>
                  </a:lnTo>
                  <a:lnTo>
                    <a:pt x="5435" y="3658"/>
                  </a:lnTo>
                  <a:lnTo>
                    <a:pt x="3449" y="2952"/>
                  </a:lnTo>
                  <a:lnTo>
                    <a:pt x="2125" y="1777"/>
                  </a:lnTo>
                  <a:lnTo>
                    <a:pt x="1242" y="287"/>
                  </a:lnTo>
                  <a:lnTo>
                    <a:pt x="654" y="0"/>
                  </a:lnTo>
                  <a:lnTo>
                    <a:pt x="261" y="514"/>
                  </a:lnTo>
                  <a:lnTo>
                    <a:pt x="0" y="1562"/>
                  </a:lnTo>
                  <a:lnTo>
                    <a:pt x="5827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74"/>
            <p:cNvSpPr/>
            <p:nvPr>
              <p:custDataLst>
                <p:tags r:id="rId119"/>
              </p:custDataLst>
            </p:nvPr>
          </p:nvSpPr>
          <p:spPr>
            <a:xfrm>
              <a:off x="2878973" y="762658"/>
              <a:ext cx="100140" cy="264364"/>
            </a:xfrm>
            <a:custGeom>
              <a:avLst/>
              <a:gdLst/>
              <a:ahLst/>
              <a:cxnLst/>
              <a:rect l="0" t="0" r="0" b="0"/>
              <a:pathLst>
                <a:path w="100140" h="264364">
                  <a:moveTo>
                    <a:pt x="61077" y="208892"/>
                  </a:moveTo>
                  <a:lnTo>
                    <a:pt x="61077" y="208892"/>
                  </a:lnTo>
                  <a:lnTo>
                    <a:pt x="54335" y="205521"/>
                  </a:lnTo>
                  <a:lnTo>
                    <a:pt x="49144" y="200103"/>
                  </a:lnTo>
                  <a:lnTo>
                    <a:pt x="43779" y="193697"/>
                  </a:lnTo>
                  <a:lnTo>
                    <a:pt x="33531" y="186829"/>
                  </a:lnTo>
                  <a:lnTo>
                    <a:pt x="28137" y="184975"/>
                  </a:lnTo>
                  <a:lnTo>
                    <a:pt x="25006" y="185892"/>
                  </a:lnTo>
                  <a:lnTo>
                    <a:pt x="17764" y="190673"/>
                  </a:lnTo>
                  <a:lnTo>
                    <a:pt x="5753" y="204670"/>
                  </a:lnTo>
                  <a:lnTo>
                    <a:pt x="1211" y="218069"/>
                  </a:lnTo>
                  <a:lnTo>
                    <a:pt x="0" y="225593"/>
                  </a:lnTo>
                  <a:lnTo>
                    <a:pt x="2417" y="239598"/>
                  </a:lnTo>
                  <a:lnTo>
                    <a:pt x="5037" y="246296"/>
                  </a:lnTo>
                  <a:lnTo>
                    <a:pt x="17356" y="257501"/>
                  </a:lnTo>
                  <a:lnTo>
                    <a:pt x="25579" y="262465"/>
                  </a:lnTo>
                  <a:lnTo>
                    <a:pt x="33884" y="264363"/>
                  </a:lnTo>
                  <a:lnTo>
                    <a:pt x="50638" y="262709"/>
                  </a:lnTo>
                  <a:lnTo>
                    <a:pt x="65609" y="253507"/>
                  </a:lnTo>
                  <a:lnTo>
                    <a:pt x="78614" y="238599"/>
                  </a:lnTo>
                  <a:lnTo>
                    <a:pt x="89097" y="217862"/>
                  </a:lnTo>
                  <a:lnTo>
                    <a:pt x="96579" y="183245"/>
                  </a:lnTo>
                  <a:lnTo>
                    <a:pt x="100139" y="137521"/>
                  </a:lnTo>
                  <a:lnTo>
                    <a:pt x="99113" y="110511"/>
                  </a:lnTo>
                  <a:lnTo>
                    <a:pt x="97018" y="81922"/>
                  </a:lnTo>
                  <a:lnTo>
                    <a:pt x="89045" y="38866"/>
                  </a:lnTo>
                  <a:lnTo>
                    <a:pt x="79152" y="10558"/>
                  </a:lnTo>
                  <a:lnTo>
                    <a:pt x="74538" y="3997"/>
                  </a:lnTo>
                  <a:lnTo>
                    <a:pt x="70051" y="329"/>
                  </a:lnTo>
                  <a:lnTo>
                    <a:pt x="64237" y="0"/>
                  </a:lnTo>
                  <a:lnTo>
                    <a:pt x="50252" y="5279"/>
                  </a:lnTo>
                  <a:lnTo>
                    <a:pt x="44688" y="11767"/>
                  </a:lnTo>
                  <a:lnTo>
                    <a:pt x="36624" y="30264"/>
                  </a:lnTo>
                  <a:lnTo>
                    <a:pt x="31489" y="67849"/>
                  </a:lnTo>
                  <a:lnTo>
                    <a:pt x="33338" y="113636"/>
                  </a:lnTo>
                  <a:lnTo>
                    <a:pt x="41725" y="159580"/>
                  </a:lnTo>
                  <a:lnTo>
                    <a:pt x="57202" y="202026"/>
                  </a:lnTo>
                  <a:lnTo>
                    <a:pt x="65470" y="212426"/>
                  </a:lnTo>
                  <a:lnTo>
                    <a:pt x="68944" y="214775"/>
                  </a:lnTo>
                  <a:lnTo>
                    <a:pt x="71967" y="215637"/>
                  </a:lnTo>
                  <a:lnTo>
                    <a:pt x="80127" y="215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75"/>
            <p:cNvSpPr/>
            <p:nvPr>
              <p:custDataLst>
                <p:tags r:id="rId120"/>
              </p:custDataLst>
            </p:nvPr>
          </p:nvSpPr>
          <p:spPr>
            <a:xfrm>
              <a:off x="2757141" y="929966"/>
              <a:ext cx="62336" cy="76274"/>
            </a:xfrm>
            <a:custGeom>
              <a:avLst/>
              <a:gdLst/>
              <a:ahLst/>
              <a:cxnLst/>
              <a:rect l="0" t="0" r="0" b="0"/>
              <a:pathLst>
                <a:path w="62336" h="76274">
                  <a:moveTo>
                    <a:pt x="49559" y="9834"/>
                  </a:moveTo>
                  <a:lnTo>
                    <a:pt x="49559" y="9834"/>
                  </a:lnTo>
                  <a:lnTo>
                    <a:pt x="23546" y="3367"/>
                  </a:lnTo>
                  <a:lnTo>
                    <a:pt x="21634" y="1995"/>
                  </a:lnTo>
                  <a:lnTo>
                    <a:pt x="20359" y="374"/>
                  </a:lnTo>
                  <a:lnTo>
                    <a:pt x="18804" y="0"/>
                  </a:lnTo>
                  <a:lnTo>
                    <a:pt x="17061" y="456"/>
                  </a:lnTo>
                  <a:lnTo>
                    <a:pt x="9194" y="6257"/>
                  </a:lnTo>
                  <a:lnTo>
                    <a:pt x="2949" y="22258"/>
                  </a:lnTo>
                  <a:lnTo>
                    <a:pt x="0" y="48244"/>
                  </a:lnTo>
                  <a:lnTo>
                    <a:pt x="3074" y="62418"/>
                  </a:lnTo>
                  <a:lnTo>
                    <a:pt x="5869" y="68173"/>
                  </a:lnTo>
                  <a:lnTo>
                    <a:pt x="10555" y="72010"/>
                  </a:lnTo>
                  <a:lnTo>
                    <a:pt x="23287" y="76273"/>
                  </a:lnTo>
                  <a:lnTo>
                    <a:pt x="36471" y="74405"/>
                  </a:lnTo>
                  <a:lnTo>
                    <a:pt x="53913" y="65420"/>
                  </a:lnTo>
                  <a:lnTo>
                    <a:pt x="58812" y="61708"/>
                  </a:lnTo>
                  <a:lnTo>
                    <a:pt x="61372" y="56411"/>
                  </a:lnTo>
                  <a:lnTo>
                    <a:pt x="62335" y="43000"/>
                  </a:lnTo>
                  <a:lnTo>
                    <a:pt x="58911" y="22953"/>
                  </a:lnTo>
                  <a:lnTo>
                    <a:pt x="56499" y="18580"/>
                  </a:lnTo>
                  <a:lnTo>
                    <a:pt x="53480" y="15665"/>
                  </a:lnTo>
                  <a:lnTo>
                    <a:pt x="50056" y="13721"/>
                  </a:lnTo>
                  <a:lnTo>
                    <a:pt x="45657" y="13837"/>
                  </a:lnTo>
                  <a:lnTo>
                    <a:pt x="35125" y="17728"/>
                  </a:lnTo>
                  <a:lnTo>
                    <a:pt x="32175" y="20741"/>
                  </a:lnTo>
                  <a:lnTo>
                    <a:pt x="30914" y="24161"/>
                  </a:lnTo>
                  <a:lnTo>
                    <a:pt x="30509" y="35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76"/>
            <p:cNvSpPr/>
            <p:nvPr>
              <p:custDataLst>
                <p:tags r:id="rId121"/>
              </p:custDataLst>
            </p:nvPr>
          </p:nvSpPr>
          <p:spPr>
            <a:xfrm>
              <a:off x="2644948" y="917379"/>
              <a:ext cx="68277" cy="108032"/>
            </a:xfrm>
            <a:custGeom>
              <a:avLst/>
              <a:gdLst/>
              <a:ahLst/>
              <a:cxnLst/>
              <a:rect l="0" t="0" r="0" b="0"/>
              <a:pathLst>
                <a:path w="68277" h="108032">
                  <a:moveTo>
                    <a:pt x="66502" y="3371"/>
                  </a:moveTo>
                  <a:lnTo>
                    <a:pt x="66502" y="3371"/>
                  </a:lnTo>
                  <a:lnTo>
                    <a:pt x="59760" y="0"/>
                  </a:lnTo>
                  <a:lnTo>
                    <a:pt x="42083" y="1275"/>
                  </a:lnTo>
                  <a:lnTo>
                    <a:pt x="28838" y="8084"/>
                  </a:lnTo>
                  <a:lnTo>
                    <a:pt x="11363" y="23817"/>
                  </a:lnTo>
                  <a:lnTo>
                    <a:pt x="6459" y="29702"/>
                  </a:lnTo>
                  <a:lnTo>
                    <a:pt x="1011" y="45648"/>
                  </a:lnTo>
                  <a:lnTo>
                    <a:pt x="0" y="63788"/>
                  </a:lnTo>
                  <a:lnTo>
                    <a:pt x="4255" y="81258"/>
                  </a:lnTo>
                  <a:lnTo>
                    <a:pt x="12731" y="94667"/>
                  </a:lnTo>
                  <a:lnTo>
                    <a:pt x="17955" y="100218"/>
                  </a:lnTo>
                  <a:lnTo>
                    <a:pt x="31285" y="106387"/>
                  </a:lnTo>
                  <a:lnTo>
                    <a:pt x="38791" y="108031"/>
                  </a:lnTo>
                  <a:lnTo>
                    <a:pt x="45205" y="107717"/>
                  </a:lnTo>
                  <a:lnTo>
                    <a:pt x="56096" y="103604"/>
                  </a:lnTo>
                  <a:lnTo>
                    <a:pt x="63759" y="95191"/>
                  </a:lnTo>
                  <a:lnTo>
                    <a:pt x="66790" y="89985"/>
                  </a:lnTo>
                  <a:lnTo>
                    <a:pt x="68276" y="74792"/>
                  </a:lnTo>
                  <a:lnTo>
                    <a:pt x="61666" y="33211"/>
                  </a:lnTo>
                  <a:lnTo>
                    <a:pt x="56445" y="22169"/>
                  </a:lnTo>
                  <a:lnTo>
                    <a:pt x="55564" y="21547"/>
                  </a:lnTo>
                  <a:lnTo>
                    <a:pt x="53802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77"/>
            <p:cNvSpPr/>
            <p:nvPr>
              <p:custDataLst>
                <p:tags r:id="rId122"/>
              </p:custDataLst>
            </p:nvPr>
          </p:nvSpPr>
          <p:spPr>
            <a:xfrm>
              <a:off x="2528444" y="793750"/>
              <a:ext cx="100457" cy="223339"/>
            </a:xfrm>
            <a:custGeom>
              <a:avLst/>
              <a:gdLst/>
              <a:ahLst/>
              <a:cxnLst/>
              <a:rect l="0" t="0" r="0" b="0"/>
              <a:pathLst>
                <a:path w="100457" h="223339">
                  <a:moveTo>
                    <a:pt x="11556" y="0"/>
                  </a:moveTo>
                  <a:lnTo>
                    <a:pt x="11556" y="0"/>
                  </a:lnTo>
                  <a:lnTo>
                    <a:pt x="8185" y="3371"/>
                  </a:lnTo>
                  <a:lnTo>
                    <a:pt x="2717" y="22322"/>
                  </a:lnTo>
                  <a:lnTo>
                    <a:pt x="0" y="60393"/>
                  </a:lnTo>
                  <a:lnTo>
                    <a:pt x="2566" y="107421"/>
                  </a:lnTo>
                  <a:lnTo>
                    <a:pt x="5914" y="142287"/>
                  </a:lnTo>
                  <a:lnTo>
                    <a:pt x="9048" y="176128"/>
                  </a:lnTo>
                  <a:lnTo>
                    <a:pt x="9179" y="217190"/>
                  </a:lnTo>
                  <a:lnTo>
                    <a:pt x="7855" y="220993"/>
                  </a:lnTo>
                  <a:lnTo>
                    <a:pt x="7677" y="222823"/>
                  </a:lnTo>
                  <a:lnTo>
                    <a:pt x="8265" y="223338"/>
                  </a:lnTo>
                  <a:lnTo>
                    <a:pt x="9362" y="222975"/>
                  </a:lnTo>
                  <a:lnTo>
                    <a:pt x="15030" y="187190"/>
                  </a:lnTo>
                  <a:lnTo>
                    <a:pt x="27166" y="150714"/>
                  </a:lnTo>
                  <a:lnTo>
                    <a:pt x="37544" y="134011"/>
                  </a:lnTo>
                  <a:lnTo>
                    <a:pt x="46860" y="126588"/>
                  </a:lnTo>
                  <a:lnTo>
                    <a:pt x="52025" y="126726"/>
                  </a:lnTo>
                  <a:lnTo>
                    <a:pt x="63409" y="132522"/>
                  </a:lnTo>
                  <a:lnTo>
                    <a:pt x="78347" y="147686"/>
                  </a:lnTo>
                  <a:lnTo>
                    <a:pt x="83574" y="163240"/>
                  </a:lnTo>
                  <a:lnTo>
                    <a:pt x="87389" y="206948"/>
                  </a:lnTo>
                  <a:lnTo>
                    <a:pt x="87511" y="212048"/>
                  </a:lnTo>
                  <a:lnTo>
                    <a:pt x="89004" y="215449"/>
                  </a:lnTo>
                  <a:lnTo>
                    <a:pt x="91410" y="217716"/>
                  </a:lnTo>
                  <a:lnTo>
                    <a:pt x="100456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78"/>
            <p:cNvSpPr/>
            <p:nvPr>
              <p:custDataLst>
                <p:tags r:id="rId123"/>
              </p:custDataLst>
            </p:nvPr>
          </p:nvSpPr>
          <p:spPr>
            <a:xfrm>
              <a:off x="2413000" y="809429"/>
              <a:ext cx="38101" cy="22422"/>
            </a:xfrm>
            <a:custGeom>
              <a:avLst/>
              <a:gdLst/>
              <a:ahLst/>
              <a:cxnLst/>
              <a:rect l="0" t="0" r="0" b="0"/>
              <a:pathLst>
                <a:path w="38101" h="22422">
                  <a:moveTo>
                    <a:pt x="38100" y="3371"/>
                  </a:moveTo>
                  <a:lnTo>
                    <a:pt x="38100" y="3371"/>
                  </a:lnTo>
                  <a:lnTo>
                    <a:pt x="31358" y="0"/>
                  </a:lnTo>
                  <a:lnTo>
                    <a:pt x="22403" y="226"/>
                  </a:lnTo>
                  <a:lnTo>
                    <a:pt x="17052" y="1275"/>
                  </a:lnTo>
                  <a:lnTo>
                    <a:pt x="12779" y="4090"/>
                  </a:lnTo>
                  <a:lnTo>
                    <a:pt x="0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79"/>
            <p:cNvSpPr/>
            <p:nvPr>
              <p:custDataLst>
                <p:tags r:id="rId124"/>
              </p:custDataLst>
            </p:nvPr>
          </p:nvSpPr>
          <p:spPr>
            <a:xfrm>
              <a:off x="2432050" y="9207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3371" y="42716"/>
                  </a:lnTo>
                  <a:lnTo>
                    <a:pt x="11556" y="90287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80"/>
            <p:cNvSpPr/>
            <p:nvPr>
              <p:custDataLst>
                <p:tags r:id="rId125"/>
              </p:custDataLst>
            </p:nvPr>
          </p:nvSpPr>
          <p:spPr>
            <a:xfrm>
              <a:off x="2343365" y="750183"/>
              <a:ext cx="37886" cy="291218"/>
            </a:xfrm>
            <a:custGeom>
              <a:avLst/>
              <a:gdLst/>
              <a:ahLst/>
              <a:cxnLst/>
              <a:rect l="0" t="0" r="0" b="0"/>
              <a:pathLst>
                <a:path w="37886" h="291218">
                  <a:moveTo>
                    <a:pt x="37885" y="5467"/>
                  </a:moveTo>
                  <a:lnTo>
                    <a:pt x="37885" y="5467"/>
                  </a:lnTo>
                  <a:lnTo>
                    <a:pt x="37885" y="2096"/>
                  </a:lnTo>
                  <a:lnTo>
                    <a:pt x="36474" y="1103"/>
                  </a:lnTo>
                  <a:lnTo>
                    <a:pt x="31143" y="0"/>
                  </a:lnTo>
                  <a:lnTo>
                    <a:pt x="27746" y="1822"/>
                  </a:lnTo>
                  <a:lnTo>
                    <a:pt x="20208" y="9491"/>
                  </a:lnTo>
                  <a:lnTo>
                    <a:pt x="8031" y="35822"/>
                  </a:lnTo>
                  <a:lnTo>
                    <a:pt x="2228" y="80548"/>
                  </a:lnTo>
                  <a:lnTo>
                    <a:pt x="871" y="117623"/>
                  </a:lnTo>
                  <a:lnTo>
                    <a:pt x="268" y="157620"/>
                  </a:lnTo>
                  <a:lnTo>
                    <a:pt x="0" y="198915"/>
                  </a:lnTo>
                  <a:lnTo>
                    <a:pt x="1762" y="233260"/>
                  </a:lnTo>
                  <a:lnTo>
                    <a:pt x="8642" y="276319"/>
                  </a:lnTo>
                  <a:lnTo>
                    <a:pt x="12485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81"/>
            <p:cNvSpPr/>
            <p:nvPr>
              <p:custDataLst>
                <p:tags r:id="rId126"/>
              </p:custDataLst>
            </p:nvPr>
          </p:nvSpPr>
          <p:spPr>
            <a:xfrm>
              <a:off x="2216615" y="902089"/>
              <a:ext cx="139236" cy="146275"/>
            </a:xfrm>
            <a:custGeom>
              <a:avLst/>
              <a:gdLst/>
              <a:ahLst/>
              <a:cxnLst/>
              <a:rect l="0" t="0" r="0" b="0"/>
              <a:pathLst>
                <a:path w="139236" h="146275">
                  <a:moveTo>
                    <a:pt x="37635" y="69461"/>
                  </a:moveTo>
                  <a:lnTo>
                    <a:pt x="37635" y="69461"/>
                  </a:lnTo>
                  <a:lnTo>
                    <a:pt x="34264" y="69461"/>
                  </a:lnTo>
                  <a:lnTo>
                    <a:pt x="33271" y="70166"/>
                  </a:lnTo>
                  <a:lnTo>
                    <a:pt x="32609" y="71342"/>
                  </a:lnTo>
                  <a:lnTo>
                    <a:pt x="32168" y="72832"/>
                  </a:lnTo>
                  <a:lnTo>
                    <a:pt x="32579" y="73119"/>
                  </a:lnTo>
                  <a:lnTo>
                    <a:pt x="47943" y="63394"/>
                  </a:lnTo>
                  <a:lnTo>
                    <a:pt x="58444" y="54065"/>
                  </a:lnTo>
                  <a:lnTo>
                    <a:pt x="64522" y="40981"/>
                  </a:lnTo>
                  <a:lnTo>
                    <a:pt x="66143" y="33541"/>
                  </a:lnTo>
                  <a:lnTo>
                    <a:pt x="64181" y="19630"/>
                  </a:lnTo>
                  <a:lnTo>
                    <a:pt x="58605" y="7803"/>
                  </a:lnTo>
                  <a:lnTo>
                    <a:pt x="51424" y="194"/>
                  </a:lnTo>
                  <a:lnTo>
                    <a:pt x="46122" y="0"/>
                  </a:lnTo>
                  <a:lnTo>
                    <a:pt x="32705" y="5428"/>
                  </a:lnTo>
                  <a:lnTo>
                    <a:pt x="12656" y="27127"/>
                  </a:lnTo>
                  <a:lnTo>
                    <a:pt x="52" y="59269"/>
                  </a:lnTo>
                  <a:lnTo>
                    <a:pt x="0" y="83276"/>
                  </a:lnTo>
                  <a:lnTo>
                    <a:pt x="11465" y="126439"/>
                  </a:lnTo>
                  <a:lnTo>
                    <a:pt x="16660" y="133552"/>
                  </a:lnTo>
                  <a:lnTo>
                    <a:pt x="29959" y="143337"/>
                  </a:lnTo>
                  <a:lnTo>
                    <a:pt x="47159" y="146274"/>
                  </a:lnTo>
                  <a:lnTo>
                    <a:pt x="56684" y="146070"/>
                  </a:lnTo>
                  <a:lnTo>
                    <a:pt x="76675" y="138317"/>
                  </a:lnTo>
                  <a:lnTo>
                    <a:pt x="86945" y="132298"/>
                  </a:lnTo>
                  <a:lnTo>
                    <a:pt x="118254" y="93489"/>
                  </a:lnTo>
                  <a:lnTo>
                    <a:pt x="139235" y="63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82"/>
            <p:cNvSpPr/>
            <p:nvPr>
              <p:custDataLst>
                <p:tags r:id="rId127"/>
              </p:custDataLst>
            </p:nvPr>
          </p:nvSpPr>
          <p:spPr>
            <a:xfrm>
              <a:off x="2085774" y="883533"/>
              <a:ext cx="111327" cy="162475"/>
            </a:xfrm>
            <a:custGeom>
              <a:avLst/>
              <a:gdLst/>
              <a:ahLst/>
              <a:cxnLst/>
              <a:rect l="0" t="0" r="0" b="0"/>
              <a:pathLst>
                <a:path w="111327" h="162475">
                  <a:moveTo>
                    <a:pt x="104976" y="5467"/>
                  </a:moveTo>
                  <a:lnTo>
                    <a:pt x="104976" y="5467"/>
                  </a:lnTo>
                  <a:lnTo>
                    <a:pt x="104976" y="2096"/>
                  </a:lnTo>
                  <a:lnTo>
                    <a:pt x="104270" y="1103"/>
                  </a:lnTo>
                  <a:lnTo>
                    <a:pt x="103094" y="441"/>
                  </a:lnTo>
                  <a:lnTo>
                    <a:pt x="101605" y="0"/>
                  </a:lnTo>
                  <a:lnTo>
                    <a:pt x="89396" y="2750"/>
                  </a:lnTo>
                  <a:lnTo>
                    <a:pt x="61237" y="16480"/>
                  </a:lnTo>
                  <a:lnTo>
                    <a:pt x="17494" y="56026"/>
                  </a:lnTo>
                  <a:lnTo>
                    <a:pt x="7064" y="68860"/>
                  </a:lnTo>
                  <a:lnTo>
                    <a:pt x="1487" y="83501"/>
                  </a:lnTo>
                  <a:lnTo>
                    <a:pt x="0" y="91356"/>
                  </a:lnTo>
                  <a:lnTo>
                    <a:pt x="2111" y="105729"/>
                  </a:lnTo>
                  <a:lnTo>
                    <a:pt x="14964" y="132203"/>
                  </a:lnTo>
                  <a:lnTo>
                    <a:pt x="33699" y="148068"/>
                  </a:lnTo>
                  <a:lnTo>
                    <a:pt x="53753" y="158335"/>
                  </a:lnTo>
                  <a:lnTo>
                    <a:pt x="76472" y="162474"/>
                  </a:lnTo>
                  <a:lnTo>
                    <a:pt x="90896" y="159679"/>
                  </a:lnTo>
                  <a:lnTo>
                    <a:pt x="111326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83"/>
            <p:cNvSpPr/>
            <p:nvPr>
              <p:custDataLst>
                <p:tags r:id="rId128"/>
              </p:custDataLst>
            </p:nvPr>
          </p:nvSpPr>
          <p:spPr>
            <a:xfrm>
              <a:off x="2109104" y="781050"/>
              <a:ext cx="30847" cy="304832"/>
            </a:xfrm>
            <a:custGeom>
              <a:avLst/>
              <a:gdLst/>
              <a:ahLst/>
              <a:cxnLst/>
              <a:rect l="0" t="0" r="0" b="0"/>
              <a:pathLst>
                <a:path w="30847" h="304832">
                  <a:moveTo>
                    <a:pt x="18146" y="0"/>
                  </a:moveTo>
                  <a:lnTo>
                    <a:pt x="18146" y="0"/>
                  </a:lnTo>
                  <a:lnTo>
                    <a:pt x="9307" y="0"/>
                  </a:lnTo>
                  <a:lnTo>
                    <a:pt x="8020" y="706"/>
                  </a:lnTo>
                  <a:lnTo>
                    <a:pt x="7162" y="1881"/>
                  </a:lnTo>
                  <a:lnTo>
                    <a:pt x="6590" y="3371"/>
                  </a:lnTo>
                  <a:lnTo>
                    <a:pt x="10036" y="37590"/>
                  </a:lnTo>
                  <a:lnTo>
                    <a:pt x="10569" y="84124"/>
                  </a:lnTo>
                  <a:lnTo>
                    <a:pt x="8193" y="126994"/>
                  </a:lnTo>
                  <a:lnTo>
                    <a:pt x="6667" y="170506"/>
                  </a:lnTo>
                  <a:lnTo>
                    <a:pt x="5989" y="211247"/>
                  </a:lnTo>
                  <a:lnTo>
                    <a:pt x="5687" y="245817"/>
                  </a:lnTo>
                  <a:lnTo>
                    <a:pt x="2146" y="286304"/>
                  </a:lnTo>
                  <a:lnTo>
                    <a:pt x="0" y="303788"/>
                  </a:lnTo>
                  <a:lnTo>
                    <a:pt x="1110" y="304831"/>
                  </a:lnTo>
                  <a:lnTo>
                    <a:pt x="3261" y="304115"/>
                  </a:lnTo>
                  <a:lnTo>
                    <a:pt x="6106" y="302227"/>
                  </a:lnTo>
                  <a:lnTo>
                    <a:pt x="30846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84"/>
            <p:cNvSpPr/>
            <p:nvPr>
              <p:custDataLst>
                <p:tags r:id="rId129"/>
              </p:custDataLst>
            </p:nvPr>
          </p:nvSpPr>
          <p:spPr>
            <a:xfrm>
              <a:off x="1995044" y="838200"/>
              <a:ext cx="11557" cy="31751"/>
            </a:xfrm>
            <a:custGeom>
              <a:avLst/>
              <a:gdLst/>
              <a:ahLst/>
              <a:cxnLst/>
              <a:rect l="0" t="0" r="0" b="0"/>
              <a:pathLst>
                <a:path w="11557" h="31751">
                  <a:moveTo>
                    <a:pt x="11556" y="0"/>
                  </a:moveTo>
                  <a:lnTo>
                    <a:pt x="11556" y="0"/>
                  </a:lnTo>
                  <a:lnTo>
                    <a:pt x="8185" y="3371"/>
                  </a:lnTo>
                  <a:lnTo>
                    <a:pt x="4648" y="5026"/>
                  </a:lnTo>
                  <a:lnTo>
                    <a:pt x="2718" y="5467"/>
                  </a:lnTo>
                  <a:lnTo>
                    <a:pt x="1430" y="7173"/>
                  </a:lnTo>
                  <a:lnTo>
                    <a:pt x="0" y="12830"/>
                  </a:lnTo>
                  <a:lnTo>
                    <a:pt x="1246" y="20049"/>
                  </a:lnTo>
                  <a:lnTo>
                    <a:pt x="5206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85"/>
            <p:cNvSpPr/>
            <p:nvPr>
              <p:custDataLst>
                <p:tags r:id="rId130"/>
              </p:custDataLst>
            </p:nvPr>
          </p:nvSpPr>
          <p:spPr>
            <a:xfrm>
              <a:off x="1994161" y="952500"/>
              <a:ext cx="6090" cy="120651"/>
            </a:xfrm>
            <a:custGeom>
              <a:avLst/>
              <a:gdLst/>
              <a:ahLst/>
              <a:cxnLst/>
              <a:rect l="0" t="0" r="0" b="0"/>
              <a:pathLst>
                <a:path w="6090" h="12065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0" y="6742"/>
                  </a:lnTo>
                  <a:lnTo>
                    <a:pt x="5229" y="47530"/>
                  </a:lnTo>
                  <a:lnTo>
                    <a:pt x="5976" y="92171"/>
                  </a:lnTo>
                  <a:lnTo>
                    <a:pt x="6089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86"/>
            <p:cNvSpPr/>
            <p:nvPr>
              <p:custDataLst>
                <p:tags r:id="rId131"/>
              </p:custDataLst>
            </p:nvPr>
          </p:nvSpPr>
          <p:spPr>
            <a:xfrm>
              <a:off x="1714713" y="660661"/>
              <a:ext cx="228388" cy="412023"/>
            </a:xfrm>
            <a:custGeom>
              <a:avLst/>
              <a:gdLst/>
              <a:ahLst/>
              <a:cxnLst/>
              <a:rect l="0" t="0" r="0" b="0"/>
              <a:pathLst>
                <a:path w="228388" h="412023">
                  <a:moveTo>
                    <a:pt x="69637" y="6089"/>
                  </a:moveTo>
                  <a:lnTo>
                    <a:pt x="69637" y="6089"/>
                  </a:lnTo>
                  <a:lnTo>
                    <a:pt x="69637" y="2718"/>
                  </a:lnTo>
                  <a:lnTo>
                    <a:pt x="68931" y="1725"/>
                  </a:lnTo>
                  <a:lnTo>
                    <a:pt x="67756" y="1063"/>
                  </a:lnTo>
                  <a:lnTo>
                    <a:pt x="60798" y="0"/>
                  </a:lnTo>
                  <a:lnTo>
                    <a:pt x="58806" y="2030"/>
                  </a:lnTo>
                  <a:lnTo>
                    <a:pt x="52630" y="16410"/>
                  </a:lnTo>
                  <a:lnTo>
                    <a:pt x="42341" y="55923"/>
                  </a:lnTo>
                  <a:lnTo>
                    <a:pt x="34928" y="85387"/>
                  </a:lnTo>
                  <a:lnTo>
                    <a:pt x="26929" y="124353"/>
                  </a:lnTo>
                  <a:lnTo>
                    <a:pt x="18671" y="167542"/>
                  </a:lnTo>
                  <a:lnTo>
                    <a:pt x="11002" y="211901"/>
                  </a:lnTo>
                  <a:lnTo>
                    <a:pt x="5242" y="255135"/>
                  </a:lnTo>
                  <a:lnTo>
                    <a:pt x="2211" y="294106"/>
                  </a:lnTo>
                  <a:lnTo>
                    <a:pt x="864" y="328124"/>
                  </a:lnTo>
                  <a:lnTo>
                    <a:pt x="0" y="374945"/>
                  </a:lnTo>
                  <a:lnTo>
                    <a:pt x="520" y="401587"/>
                  </a:lnTo>
                  <a:lnTo>
                    <a:pt x="3170" y="407173"/>
                  </a:lnTo>
                  <a:lnTo>
                    <a:pt x="12344" y="410126"/>
                  </a:lnTo>
                  <a:lnTo>
                    <a:pt x="47972" y="412022"/>
                  </a:lnTo>
                  <a:lnTo>
                    <a:pt x="90186" y="408980"/>
                  </a:lnTo>
                  <a:lnTo>
                    <a:pt x="123925" y="405520"/>
                  </a:lnTo>
                  <a:lnTo>
                    <a:pt x="169213" y="401487"/>
                  </a:lnTo>
                  <a:lnTo>
                    <a:pt x="212337" y="399307"/>
                  </a:lnTo>
                  <a:lnTo>
                    <a:pt x="228387" y="393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MARTInkShape-887"/>
          <p:cNvSpPr/>
          <p:nvPr>
            <p:custDataLst>
              <p:tags r:id="rId1"/>
            </p:custDataLst>
          </p:nvPr>
        </p:nvSpPr>
        <p:spPr>
          <a:xfrm>
            <a:off x="3683261" y="793222"/>
            <a:ext cx="298190" cy="449623"/>
          </a:xfrm>
          <a:custGeom>
            <a:avLst/>
            <a:gdLst/>
            <a:ahLst/>
            <a:cxnLst/>
            <a:rect l="0" t="0" r="0" b="0"/>
            <a:pathLst>
              <a:path w="298190" h="449623">
                <a:moveTo>
                  <a:pt x="6089" y="38628"/>
                </a:moveTo>
                <a:lnTo>
                  <a:pt x="6089" y="38628"/>
                </a:lnTo>
                <a:lnTo>
                  <a:pt x="622" y="38628"/>
                </a:lnTo>
                <a:lnTo>
                  <a:pt x="327" y="39334"/>
                </a:lnTo>
                <a:lnTo>
                  <a:pt x="0" y="41999"/>
                </a:lnTo>
                <a:lnTo>
                  <a:pt x="1737" y="45536"/>
                </a:lnTo>
                <a:lnTo>
                  <a:pt x="11971" y="56926"/>
                </a:lnTo>
                <a:lnTo>
                  <a:pt x="30253" y="65294"/>
                </a:lnTo>
                <a:lnTo>
                  <a:pt x="60286" y="65501"/>
                </a:lnTo>
                <a:lnTo>
                  <a:pt x="105538" y="54180"/>
                </a:lnTo>
                <a:lnTo>
                  <a:pt x="119903" y="46481"/>
                </a:lnTo>
                <a:lnTo>
                  <a:pt x="135924" y="30842"/>
                </a:lnTo>
                <a:lnTo>
                  <a:pt x="138507" y="24971"/>
                </a:lnTo>
                <a:lnTo>
                  <a:pt x="139495" y="12802"/>
                </a:lnTo>
                <a:lnTo>
                  <a:pt x="138065" y="8005"/>
                </a:lnTo>
                <a:lnTo>
                  <a:pt x="132714" y="794"/>
                </a:lnTo>
                <a:lnTo>
                  <a:pt x="129311" y="0"/>
                </a:lnTo>
                <a:lnTo>
                  <a:pt x="125631" y="881"/>
                </a:lnTo>
                <a:lnTo>
                  <a:pt x="111829" y="10746"/>
                </a:lnTo>
                <a:lnTo>
                  <a:pt x="101062" y="22002"/>
                </a:lnTo>
                <a:lnTo>
                  <a:pt x="91573" y="36413"/>
                </a:lnTo>
                <a:lnTo>
                  <a:pt x="85040" y="63764"/>
                </a:lnTo>
                <a:lnTo>
                  <a:pt x="89846" y="100952"/>
                </a:lnTo>
                <a:lnTo>
                  <a:pt x="100207" y="143250"/>
                </a:lnTo>
                <a:lnTo>
                  <a:pt x="108843" y="187063"/>
                </a:lnTo>
                <a:lnTo>
                  <a:pt x="117374" y="220310"/>
                </a:lnTo>
                <a:lnTo>
                  <a:pt x="128221" y="255548"/>
                </a:lnTo>
                <a:lnTo>
                  <a:pt x="140097" y="290024"/>
                </a:lnTo>
                <a:lnTo>
                  <a:pt x="155313" y="334425"/>
                </a:lnTo>
                <a:lnTo>
                  <a:pt x="156842" y="363180"/>
                </a:lnTo>
                <a:lnTo>
                  <a:pt x="149769" y="403373"/>
                </a:lnTo>
                <a:lnTo>
                  <a:pt x="142619" y="423692"/>
                </a:lnTo>
                <a:lnTo>
                  <a:pt x="134738" y="435075"/>
                </a:lnTo>
                <a:lnTo>
                  <a:pt x="118996" y="445450"/>
                </a:lnTo>
                <a:lnTo>
                  <a:pt x="100926" y="449622"/>
                </a:lnTo>
                <a:lnTo>
                  <a:pt x="90337" y="448716"/>
                </a:lnTo>
                <a:lnTo>
                  <a:pt x="85538" y="447487"/>
                </a:lnTo>
                <a:lnTo>
                  <a:pt x="78323" y="442358"/>
                </a:lnTo>
                <a:lnTo>
                  <a:pt x="75412" y="439015"/>
                </a:lnTo>
                <a:lnTo>
                  <a:pt x="74176" y="436080"/>
                </a:lnTo>
                <a:lnTo>
                  <a:pt x="74058" y="433418"/>
                </a:lnTo>
                <a:lnTo>
                  <a:pt x="74685" y="430938"/>
                </a:lnTo>
                <a:lnTo>
                  <a:pt x="81026" y="426301"/>
                </a:lnTo>
                <a:lnTo>
                  <a:pt x="85680" y="424077"/>
                </a:lnTo>
                <a:lnTo>
                  <a:pt x="109085" y="424317"/>
                </a:lnTo>
                <a:lnTo>
                  <a:pt x="153925" y="432667"/>
                </a:lnTo>
                <a:lnTo>
                  <a:pt x="198810" y="442956"/>
                </a:lnTo>
                <a:lnTo>
                  <a:pt x="217316" y="447863"/>
                </a:lnTo>
                <a:lnTo>
                  <a:pt x="240047" y="444771"/>
                </a:lnTo>
                <a:lnTo>
                  <a:pt x="283340" y="427831"/>
                </a:lnTo>
                <a:lnTo>
                  <a:pt x="298189" y="4132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164"/>
          <p:cNvGrpSpPr/>
          <p:nvPr/>
        </p:nvGrpSpPr>
        <p:grpSpPr>
          <a:xfrm>
            <a:off x="4219654" y="730511"/>
            <a:ext cx="732417" cy="533140"/>
            <a:chOff x="4219654" y="730511"/>
            <a:chExt cx="732417" cy="533140"/>
          </a:xfrm>
        </p:grpSpPr>
        <p:sp>
          <p:nvSpPr>
            <p:cNvPr id="19" name="SMARTInkShape-888"/>
            <p:cNvSpPr/>
            <p:nvPr>
              <p:custDataLst>
                <p:tags r:id="rId112"/>
              </p:custDataLst>
            </p:nvPr>
          </p:nvSpPr>
          <p:spPr>
            <a:xfrm>
              <a:off x="4598078" y="730511"/>
              <a:ext cx="73401" cy="139440"/>
            </a:xfrm>
            <a:custGeom>
              <a:avLst/>
              <a:gdLst/>
              <a:ahLst/>
              <a:cxnLst/>
              <a:rect l="0" t="0" r="0" b="0"/>
              <a:pathLst>
                <a:path w="73401" h="139440">
                  <a:moveTo>
                    <a:pt x="24722" y="6089"/>
                  </a:moveTo>
                  <a:lnTo>
                    <a:pt x="24722" y="6089"/>
                  </a:lnTo>
                  <a:lnTo>
                    <a:pt x="14583" y="1725"/>
                  </a:lnTo>
                  <a:lnTo>
                    <a:pt x="1610" y="0"/>
                  </a:lnTo>
                  <a:lnTo>
                    <a:pt x="847" y="619"/>
                  </a:lnTo>
                  <a:lnTo>
                    <a:pt x="0" y="3187"/>
                  </a:lnTo>
                  <a:lnTo>
                    <a:pt x="1890" y="4860"/>
                  </a:lnTo>
                  <a:lnTo>
                    <a:pt x="47996" y="27630"/>
                  </a:lnTo>
                  <a:lnTo>
                    <a:pt x="64779" y="43046"/>
                  </a:lnTo>
                  <a:lnTo>
                    <a:pt x="68360" y="47660"/>
                  </a:lnTo>
                  <a:lnTo>
                    <a:pt x="72339" y="60313"/>
                  </a:lnTo>
                  <a:lnTo>
                    <a:pt x="73400" y="67638"/>
                  </a:lnTo>
                  <a:lnTo>
                    <a:pt x="70816" y="83304"/>
                  </a:lnTo>
                  <a:lnTo>
                    <a:pt x="52355" y="129406"/>
                  </a:lnTo>
                  <a:lnTo>
                    <a:pt x="50122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89"/>
            <p:cNvSpPr/>
            <p:nvPr>
              <p:custDataLst>
                <p:tags r:id="rId113"/>
              </p:custDataLst>
            </p:nvPr>
          </p:nvSpPr>
          <p:spPr>
            <a:xfrm>
              <a:off x="4857750" y="838200"/>
              <a:ext cx="94321" cy="425451"/>
            </a:xfrm>
            <a:custGeom>
              <a:avLst/>
              <a:gdLst/>
              <a:ahLst/>
              <a:cxnLst/>
              <a:rect l="0" t="0" r="0" b="0"/>
              <a:pathLst>
                <a:path w="94321" h="425451">
                  <a:moveTo>
                    <a:pt x="19050" y="0"/>
                  </a:moveTo>
                  <a:lnTo>
                    <a:pt x="19050" y="0"/>
                  </a:lnTo>
                  <a:lnTo>
                    <a:pt x="25792" y="3371"/>
                  </a:lnTo>
                  <a:lnTo>
                    <a:pt x="36727" y="25693"/>
                  </a:lnTo>
                  <a:lnTo>
                    <a:pt x="48903" y="69231"/>
                  </a:lnTo>
                  <a:lnTo>
                    <a:pt x="61011" y="109792"/>
                  </a:lnTo>
                  <a:lnTo>
                    <a:pt x="68190" y="132461"/>
                  </a:lnTo>
                  <a:lnTo>
                    <a:pt x="75093" y="158157"/>
                  </a:lnTo>
                  <a:lnTo>
                    <a:pt x="81812" y="185872"/>
                  </a:lnTo>
                  <a:lnTo>
                    <a:pt x="88409" y="214931"/>
                  </a:lnTo>
                  <a:lnTo>
                    <a:pt x="92099" y="242771"/>
                  </a:lnTo>
                  <a:lnTo>
                    <a:pt x="93855" y="269797"/>
                  </a:lnTo>
                  <a:lnTo>
                    <a:pt x="94320" y="296281"/>
                  </a:lnTo>
                  <a:lnTo>
                    <a:pt x="87310" y="340760"/>
                  </a:lnTo>
                  <a:lnTo>
                    <a:pt x="73377" y="375816"/>
                  </a:lnTo>
                  <a:lnTo>
                    <a:pt x="53073" y="398451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90"/>
            <p:cNvSpPr/>
            <p:nvPr>
              <p:custDataLst>
                <p:tags r:id="rId114"/>
              </p:custDataLst>
            </p:nvPr>
          </p:nvSpPr>
          <p:spPr>
            <a:xfrm>
              <a:off x="4433599" y="787400"/>
              <a:ext cx="214602" cy="34631"/>
            </a:xfrm>
            <a:custGeom>
              <a:avLst/>
              <a:gdLst/>
              <a:ahLst/>
              <a:cxnLst/>
              <a:rect l="0" t="0" r="0" b="0"/>
              <a:pathLst>
                <a:path w="214602" h="34631">
                  <a:moveTo>
                    <a:pt x="24101" y="12700"/>
                  </a:moveTo>
                  <a:lnTo>
                    <a:pt x="24101" y="12700"/>
                  </a:lnTo>
                  <a:lnTo>
                    <a:pt x="17359" y="12700"/>
                  </a:lnTo>
                  <a:lnTo>
                    <a:pt x="12167" y="14581"/>
                  </a:lnTo>
                  <a:lnTo>
                    <a:pt x="7508" y="17064"/>
                  </a:lnTo>
                  <a:lnTo>
                    <a:pt x="3086" y="18167"/>
                  </a:lnTo>
                  <a:lnTo>
                    <a:pt x="1624" y="19167"/>
                  </a:lnTo>
                  <a:lnTo>
                    <a:pt x="650" y="20539"/>
                  </a:lnTo>
                  <a:lnTo>
                    <a:pt x="0" y="22159"/>
                  </a:lnTo>
                  <a:lnTo>
                    <a:pt x="1684" y="23945"/>
                  </a:lnTo>
                  <a:lnTo>
                    <a:pt x="9199" y="27811"/>
                  </a:lnTo>
                  <a:lnTo>
                    <a:pt x="52254" y="34630"/>
                  </a:lnTo>
                  <a:lnTo>
                    <a:pt x="98137" y="32917"/>
                  </a:lnTo>
                  <a:lnTo>
                    <a:pt x="145364" y="31390"/>
                  </a:lnTo>
                  <a:lnTo>
                    <a:pt x="188355" y="24911"/>
                  </a:lnTo>
                  <a:lnTo>
                    <a:pt x="194987" y="22957"/>
                  </a:lnTo>
                  <a:lnTo>
                    <a:pt x="200114" y="19538"/>
                  </a:lnTo>
                  <a:lnTo>
                    <a:pt x="214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91"/>
            <p:cNvSpPr/>
            <p:nvPr>
              <p:custDataLst>
                <p:tags r:id="rId115"/>
              </p:custDataLst>
            </p:nvPr>
          </p:nvSpPr>
          <p:spPr>
            <a:xfrm>
              <a:off x="4482167" y="911645"/>
              <a:ext cx="248584" cy="265471"/>
            </a:xfrm>
            <a:custGeom>
              <a:avLst/>
              <a:gdLst/>
              <a:ahLst/>
              <a:cxnLst/>
              <a:rect l="0" t="0" r="0" b="0"/>
              <a:pathLst>
                <a:path w="248584" h="265471">
                  <a:moveTo>
                    <a:pt x="121583" y="34505"/>
                  </a:moveTo>
                  <a:lnTo>
                    <a:pt x="121583" y="34505"/>
                  </a:lnTo>
                  <a:lnTo>
                    <a:pt x="121583" y="27763"/>
                  </a:lnTo>
                  <a:lnTo>
                    <a:pt x="120172" y="25071"/>
                  </a:lnTo>
                  <a:lnTo>
                    <a:pt x="111444" y="17912"/>
                  </a:lnTo>
                  <a:lnTo>
                    <a:pt x="103906" y="13490"/>
                  </a:lnTo>
                  <a:lnTo>
                    <a:pt x="92090" y="14817"/>
                  </a:lnTo>
                  <a:lnTo>
                    <a:pt x="76725" y="21521"/>
                  </a:lnTo>
                  <a:lnTo>
                    <a:pt x="58136" y="33909"/>
                  </a:lnTo>
                  <a:lnTo>
                    <a:pt x="34581" y="63491"/>
                  </a:lnTo>
                  <a:lnTo>
                    <a:pt x="14195" y="102439"/>
                  </a:lnTo>
                  <a:lnTo>
                    <a:pt x="1491" y="148629"/>
                  </a:lnTo>
                  <a:lnTo>
                    <a:pt x="0" y="194692"/>
                  </a:lnTo>
                  <a:lnTo>
                    <a:pt x="8045" y="220940"/>
                  </a:lnTo>
                  <a:lnTo>
                    <a:pt x="21027" y="242248"/>
                  </a:lnTo>
                  <a:lnTo>
                    <a:pt x="36204" y="256422"/>
                  </a:lnTo>
                  <a:lnTo>
                    <a:pt x="54239" y="263663"/>
                  </a:lnTo>
                  <a:lnTo>
                    <a:pt x="73307" y="265470"/>
                  </a:lnTo>
                  <a:lnTo>
                    <a:pt x="100616" y="257848"/>
                  </a:lnTo>
                  <a:lnTo>
                    <a:pt x="139209" y="234785"/>
                  </a:lnTo>
                  <a:lnTo>
                    <a:pt x="155522" y="218063"/>
                  </a:lnTo>
                  <a:lnTo>
                    <a:pt x="171934" y="183437"/>
                  </a:lnTo>
                  <a:lnTo>
                    <a:pt x="180874" y="138056"/>
                  </a:lnTo>
                  <a:lnTo>
                    <a:pt x="182424" y="90979"/>
                  </a:lnTo>
                  <a:lnTo>
                    <a:pt x="173869" y="54452"/>
                  </a:lnTo>
                  <a:lnTo>
                    <a:pt x="163871" y="34669"/>
                  </a:lnTo>
                  <a:lnTo>
                    <a:pt x="139601" y="11035"/>
                  </a:lnTo>
                  <a:lnTo>
                    <a:pt x="120183" y="2907"/>
                  </a:lnTo>
                  <a:lnTo>
                    <a:pt x="100500" y="0"/>
                  </a:lnTo>
                  <a:lnTo>
                    <a:pt x="82344" y="1060"/>
                  </a:lnTo>
                  <a:lnTo>
                    <a:pt x="66749" y="7646"/>
                  </a:lnTo>
                  <a:lnTo>
                    <a:pt x="59627" y="12366"/>
                  </a:lnTo>
                  <a:lnTo>
                    <a:pt x="49832" y="25136"/>
                  </a:lnTo>
                  <a:lnTo>
                    <a:pt x="46232" y="32492"/>
                  </a:lnTo>
                  <a:lnTo>
                    <a:pt x="44114" y="50073"/>
                  </a:lnTo>
                  <a:lnTo>
                    <a:pt x="44537" y="59700"/>
                  </a:lnTo>
                  <a:lnTo>
                    <a:pt x="52533" y="79805"/>
                  </a:lnTo>
                  <a:lnTo>
                    <a:pt x="72901" y="107194"/>
                  </a:lnTo>
                  <a:lnTo>
                    <a:pt x="80662" y="114714"/>
                  </a:lnTo>
                  <a:lnTo>
                    <a:pt x="102455" y="124952"/>
                  </a:lnTo>
                  <a:lnTo>
                    <a:pt x="144373" y="132800"/>
                  </a:lnTo>
                  <a:lnTo>
                    <a:pt x="188778" y="131363"/>
                  </a:lnTo>
                  <a:lnTo>
                    <a:pt x="223102" y="122000"/>
                  </a:lnTo>
                  <a:lnTo>
                    <a:pt x="248583" y="110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92"/>
            <p:cNvSpPr/>
            <p:nvPr>
              <p:custDataLst>
                <p:tags r:id="rId116"/>
              </p:custDataLst>
            </p:nvPr>
          </p:nvSpPr>
          <p:spPr>
            <a:xfrm>
              <a:off x="4219654" y="813683"/>
              <a:ext cx="155497" cy="426366"/>
            </a:xfrm>
            <a:custGeom>
              <a:avLst/>
              <a:gdLst/>
              <a:ahLst/>
              <a:cxnLst/>
              <a:rect l="0" t="0" r="0" b="0"/>
              <a:pathLst>
                <a:path w="155497" h="426366">
                  <a:moveTo>
                    <a:pt x="149146" y="5467"/>
                  </a:moveTo>
                  <a:lnTo>
                    <a:pt x="149146" y="5467"/>
                  </a:lnTo>
                  <a:lnTo>
                    <a:pt x="145775" y="2096"/>
                  </a:lnTo>
                  <a:lnTo>
                    <a:pt x="142238" y="441"/>
                  </a:lnTo>
                  <a:lnTo>
                    <a:pt x="140307" y="0"/>
                  </a:lnTo>
                  <a:lnTo>
                    <a:pt x="120589" y="5066"/>
                  </a:lnTo>
                  <a:lnTo>
                    <a:pt x="77460" y="26276"/>
                  </a:lnTo>
                  <a:lnTo>
                    <a:pt x="51862" y="50830"/>
                  </a:lnTo>
                  <a:lnTo>
                    <a:pt x="26404" y="93932"/>
                  </a:lnTo>
                  <a:lnTo>
                    <a:pt x="13220" y="132509"/>
                  </a:lnTo>
                  <a:lnTo>
                    <a:pt x="4068" y="175524"/>
                  </a:lnTo>
                  <a:lnTo>
                    <a:pt x="0" y="220513"/>
                  </a:lnTo>
                  <a:lnTo>
                    <a:pt x="3837" y="266378"/>
                  </a:lnTo>
                  <a:lnTo>
                    <a:pt x="13303" y="311222"/>
                  </a:lnTo>
                  <a:lnTo>
                    <a:pt x="26917" y="352319"/>
                  </a:lnTo>
                  <a:lnTo>
                    <a:pt x="44257" y="386107"/>
                  </a:lnTo>
                  <a:lnTo>
                    <a:pt x="64429" y="411707"/>
                  </a:lnTo>
                  <a:lnTo>
                    <a:pt x="87505" y="425437"/>
                  </a:lnTo>
                  <a:lnTo>
                    <a:pt x="113754" y="426365"/>
                  </a:lnTo>
                  <a:lnTo>
                    <a:pt x="155496" y="41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65"/>
          <p:cNvGrpSpPr/>
          <p:nvPr/>
        </p:nvGrpSpPr>
        <p:grpSpPr>
          <a:xfrm>
            <a:off x="5461784" y="1073150"/>
            <a:ext cx="278617" cy="150913"/>
            <a:chOff x="5461784" y="1073150"/>
            <a:chExt cx="278617" cy="150913"/>
          </a:xfrm>
        </p:grpSpPr>
        <p:sp>
          <p:nvSpPr>
            <p:cNvPr id="25" name="SMARTInkShape-893"/>
            <p:cNvSpPr/>
            <p:nvPr>
              <p:custDataLst>
                <p:tags r:id="rId110"/>
              </p:custDataLst>
            </p:nvPr>
          </p:nvSpPr>
          <p:spPr>
            <a:xfrm>
              <a:off x="5482910" y="1200150"/>
              <a:ext cx="257491" cy="23913"/>
            </a:xfrm>
            <a:custGeom>
              <a:avLst/>
              <a:gdLst/>
              <a:ahLst/>
              <a:cxnLst/>
              <a:rect l="0" t="0" r="0" b="0"/>
              <a:pathLst>
                <a:path w="257491" h="23913">
                  <a:moveTo>
                    <a:pt x="54290" y="0"/>
                  </a:moveTo>
                  <a:lnTo>
                    <a:pt x="54290" y="0"/>
                  </a:lnTo>
                  <a:lnTo>
                    <a:pt x="6793" y="11556"/>
                  </a:lnTo>
                  <a:lnTo>
                    <a:pt x="3575" y="12643"/>
                  </a:lnTo>
                  <a:lnTo>
                    <a:pt x="1430" y="14073"/>
                  </a:lnTo>
                  <a:lnTo>
                    <a:pt x="0" y="15732"/>
                  </a:lnTo>
                  <a:lnTo>
                    <a:pt x="1868" y="17544"/>
                  </a:lnTo>
                  <a:lnTo>
                    <a:pt x="11471" y="21438"/>
                  </a:lnTo>
                  <a:lnTo>
                    <a:pt x="58663" y="23912"/>
                  </a:lnTo>
                  <a:lnTo>
                    <a:pt x="96921" y="21681"/>
                  </a:lnTo>
                  <a:lnTo>
                    <a:pt x="137912" y="18338"/>
                  </a:lnTo>
                  <a:lnTo>
                    <a:pt x="178944" y="14500"/>
                  </a:lnTo>
                  <a:lnTo>
                    <a:pt x="218347" y="10443"/>
                  </a:lnTo>
                  <a:lnTo>
                    <a:pt x="25749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94"/>
            <p:cNvSpPr/>
            <p:nvPr>
              <p:custDataLst>
                <p:tags r:id="rId111"/>
              </p:custDataLst>
            </p:nvPr>
          </p:nvSpPr>
          <p:spPr>
            <a:xfrm>
              <a:off x="5461784" y="1073150"/>
              <a:ext cx="253217" cy="25401"/>
            </a:xfrm>
            <a:custGeom>
              <a:avLst/>
              <a:gdLst/>
              <a:ahLst/>
              <a:cxnLst/>
              <a:rect l="0" t="0" r="0" b="0"/>
              <a:pathLst>
                <a:path w="253217" h="25401">
                  <a:moveTo>
                    <a:pt x="18266" y="0"/>
                  </a:moveTo>
                  <a:lnTo>
                    <a:pt x="18266" y="0"/>
                  </a:lnTo>
                  <a:lnTo>
                    <a:pt x="1864" y="0"/>
                  </a:lnTo>
                  <a:lnTo>
                    <a:pt x="981" y="705"/>
                  </a:lnTo>
                  <a:lnTo>
                    <a:pt x="0" y="3371"/>
                  </a:lnTo>
                  <a:lnTo>
                    <a:pt x="1856" y="5070"/>
                  </a:lnTo>
                  <a:lnTo>
                    <a:pt x="9561" y="8838"/>
                  </a:lnTo>
                  <a:lnTo>
                    <a:pt x="46026" y="11556"/>
                  </a:lnTo>
                  <a:lnTo>
                    <a:pt x="84931" y="12192"/>
                  </a:lnTo>
                  <a:lnTo>
                    <a:pt x="128328" y="12474"/>
                  </a:lnTo>
                  <a:lnTo>
                    <a:pt x="168783" y="12600"/>
                  </a:lnTo>
                  <a:lnTo>
                    <a:pt x="202284" y="14537"/>
                  </a:lnTo>
                  <a:lnTo>
                    <a:pt x="25321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66"/>
          <p:cNvGrpSpPr/>
          <p:nvPr/>
        </p:nvGrpSpPr>
        <p:grpSpPr>
          <a:xfrm>
            <a:off x="6295040" y="658459"/>
            <a:ext cx="537561" cy="1021158"/>
            <a:chOff x="6295040" y="658459"/>
            <a:chExt cx="537561" cy="1021158"/>
          </a:xfrm>
        </p:grpSpPr>
        <p:sp>
          <p:nvSpPr>
            <p:cNvPr id="28" name="SMARTInkShape-895"/>
            <p:cNvSpPr/>
            <p:nvPr>
              <p:custDataLst>
                <p:tags r:id="rId101"/>
              </p:custDataLst>
            </p:nvPr>
          </p:nvSpPr>
          <p:spPr>
            <a:xfrm>
              <a:off x="6480455" y="658459"/>
              <a:ext cx="148946" cy="154342"/>
            </a:xfrm>
            <a:custGeom>
              <a:avLst/>
              <a:gdLst/>
              <a:ahLst/>
              <a:cxnLst/>
              <a:rect l="0" t="0" r="0" b="0"/>
              <a:pathLst>
                <a:path w="148946" h="154342">
                  <a:moveTo>
                    <a:pt x="15595" y="59091"/>
                  </a:moveTo>
                  <a:lnTo>
                    <a:pt x="15595" y="59091"/>
                  </a:lnTo>
                  <a:lnTo>
                    <a:pt x="2730" y="104594"/>
                  </a:lnTo>
                  <a:lnTo>
                    <a:pt x="0" y="120237"/>
                  </a:lnTo>
                  <a:lnTo>
                    <a:pt x="1138" y="134245"/>
                  </a:lnTo>
                  <a:lnTo>
                    <a:pt x="3996" y="141882"/>
                  </a:lnTo>
                  <a:lnTo>
                    <a:pt x="5746" y="143918"/>
                  </a:lnTo>
                  <a:lnTo>
                    <a:pt x="9571" y="146181"/>
                  </a:lnTo>
                  <a:lnTo>
                    <a:pt x="11579" y="146784"/>
                  </a:lnTo>
                  <a:lnTo>
                    <a:pt x="12918" y="146481"/>
                  </a:lnTo>
                  <a:lnTo>
                    <a:pt x="13811" y="145573"/>
                  </a:lnTo>
                  <a:lnTo>
                    <a:pt x="14405" y="144262"/>
                  </a:lnTo>
                  <a:lnTo>
                    <a:pt x="18861" y="105243"/>
                  </a:lnTo>
                  <a:lnTo>
                    <a:pt x="27773" y="63672"/>
                  </a:lnTo>
                  <a:lnTo>
                    <a:pt x="39063" y="21452"/>
                  </a:lnTo>
                  <a:lnTo>
                    <a:pt x="46250" y="11083"/>
                  </a:lnTo>
                  <a:lnTo>
                    <a:pt x="61601" y="1279"/>
                  </a:lnTo>
                  <a:lnTo>
                    <a:pt x="73436" y="0"/>
                  </a:lnTo>
                  <a:lnTo>
                    <a:pt x="79556" y="647"/>
                  </a:lnTo>
                  <a:lnTo>
                    <a:pt x="92000" y="7010"/>
                  </a:lnTo>
                  <a:lnTo>
                    <a:pt x="104586" y="18305"/>
                  </a:lnTo>
                  <a:lnTo>
                    <a:pt x="122161" y="44498"/>
                  </a:lnTo>
                  <a:lnTo>
                    <a:pt x="131758" y="73895"/>
                  </a:lnTo>
                  <a:lnTo>
                    <a:pt x="135654" y="118077"/>
                  </a:lnTo>
                  <a:lnTo>
                    <a:pt x="148945" y="154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96"/>
            <p:cNvSpPr/>
            <p:nvPr>
              <p:custDataLst>
                <p:tags r:id="rId102"/>
              </p:custDataLst>
            </p:nvPr>
          </p:nvSpPr>
          <p:spPr>
            <a:xfrm>
              <a:off x="6763632" y="1543050"/>
              <a:ext cx="11819" cy="114301"/>
            </a:xfrm>
            <a:custGeom>
              <a:avLst/>
              <a:gdLst/>
              <a:ahLst/>
              <a:cxnLst/>
              <a:rect l="0" t="0" r="0" b="0"/>
              <a:pathLst>
                <a:path w="11819" h="1143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6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4663" y="48184"/>
                  </a:lnTo>
                  <a:lnTo>
                    <a:pt x="10388" y="92745"/>
                  </a:lnTo>
                  <a:lnTo>
                    <a:pt x="1181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97"/>
            <p:cNvSpPr/>
            <p:nvPr>
              <p:custDataLst>
                <p:tags r:id="rId103"/>
              </p:custDataLst>
            </p:nvPr>
          </p:nvSpPr>
          <p:spPr>
            <a:xfrm>
              <a:off x="6557068" y="1663700"/>
              <a:ext cx="85033" cy="15917"/>
            </a:xfrm>
            <a:custGeom>
              <a:avLst/>
              <a:gdLst/>
              <a:ahLst/>
              <a:cxnLst/>
              <a:rect l="0" t="0" r="0" b="0"/>
              <a:pathLst>
                <a:path w="85033" h="15917">
                  <a:moveTo>
                    <a:pt x="15182" y="0"/>
                  </a:moveTo>
                  <a:lnTo>
                    <a:pt x="15182" y="0"/>
                  </a:lnTo>
                  <a:lnTo>
                    <a:pt x="5748" y="8728"/>
                  </a:lnTo>
                  <a:lnTo>
                    <a:pt x="0" y="11523"/>
                  </a:lnTo>
                  <a:lnTo>
                    <a:pt x="122" y="11915"/>
                  </a:lnTo>
                  <a:lnTo>
                    <a:pt x="12128" y="15916"/>
                  </a:lnTo>
                  <a:lnTo>
                    <a:pt x="54831" y="11730"/>
                  </a:lnTo>
                  <a:lnTo>
                    <a:pt x="8503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98"/>
            <p:cNvSpPr/>
            <p:nvPr>
              <p:custDataLst>
                <p:tags r:id="rId104"/>
              </p:custDataLst>
            </p:nvPr>
          </p:nvSpPr>
          <p:spPr>
            <a:xfrm>
              <a:off x="6379685" y="904392"/>
              <a:ext cx="160816" cy="378309"/>
            </a:xfrm>
            <a:custGeom>
              <a:avLst/>
              <a:gdLst/>
              <a:ahLst/>
              <a:cxnLst/>
              <a:rect l="0" t="0" r="0" b="0"/>
              <a:pathLst>
                <a:path w="160816" h="378309">
                  <a:moveTo>
                    <a:pt x="160815" y="3658"/>
                  </a:moveTo>
                  <a:lnTo>
                    <a:pt x="160815" y="3658"/>
                  </a:lnTo>
                  <a:lnTo>
                    <a:pt x="157444" y="287"/>
                  </a:lnTo>
                  <a:lnTo>
                    <a:pt x="155039" y="0"/>
                  </a:lnTo>
                  <a:lnTo>
                    <a:pt x="143503" y="3671"/>
                  </a:lnTo>
                  <a:lnTo>
                    <a:pt x="130308" y="9779"/>
                  </a:lnTo>
                  <a:lnTo>
                    <a:pt x="107012" y="34635"/>
                  </a:lnTo>
                  <a:lnTo>
                    <a:pt x="78865" y="78923"/>
                  </a:lnTo>
                  <a:lnTo>
                    <a:pt x="60422" y="119659"/>
                  </a:lnTo>
                  <a:lnTo>
                    <a:pt x="42818" y="165986"/>
                  </a:lnTo>
                  <a:lnTo>
                    <a:pt x="34173" y="190194"/>
                  </a:lnTo>
                  <a:lnTo>
                    <a:pt x="25587" y="214798"/>
                  </a:lnTo>
                  <a:lnTo>
                    <a:pt x="14165" y="260952"/>
                  </a:lnTo>
                  <a:lnTo>
                    <a:pt x="6737" y="302161"/>
                  </a:lnTo>
                  <a:lnTo>
                    <a:pt x="0" y="346338"/>
                  </a:lnTo>
                  <a:lnTo>
                    <a:pt x="2065" y="37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99"/>
            <p:cNvSpPr/>
            <p:nvPr>
              <p:custDataLst>
                <p:tags r:id="rId105"/>
              </p:custDataLst>
            </p:nvPr>
          </p:nvSpPr>
          <p:spPr>
            <a:xfrm>
              <a:off x="6295040" y="869950"/>
              <a:ext cx="537561" cy="57151"/>
            </a:xfrm>
            <a:custGeom>
              <a:avLst/>
              <a:gdLst/>
              <a:ahLst/>
              <a:cxnLst/>
              <a:rect l="0" t="0" r="0" b="0"/>
              <a:pathLst>
                <a:path w="537561" h="57151">
                  <a:moveTo>
                    <a:pt x="35910" y="57150"/>
                  </a:moveTo>
                  <a:lnTo>
                    <a:pt x="35910" y="57150"/>
                  </a:lnTo>
                  <a:lnTo>
                    <a:pt x="0" y="51062"/>
                  </a:lnTo>
                  <a:lnTo>
                    <a:pt x="33599" y="55216"/>
                  </a:lnTo>
                  <a:lnTo>
                    <a:pt x="74629" y="56290"/>
                  </a:lnTo>
                  <a:lnTo>
                    <a:pt x="104056" y="55871"/>
                  </a:lnTo>
                  <a:lnTo>
                    <a:pt x="138491" y="54886"/>
                  </a:lnTo>
                  <a:lnTo>
                    <a:pt x="176263" y="53524"/>
                  </a:lnTo>
                  <a:lnTo>
                    <a:pt x="217673" y="50500"/>
                  </a:lnTo>
                  <a:lnTo>
                    <a:pt x="261507" y="46366"/>
                  </a:lnTo>
                  <a:lnTo>
                    <a:pt x="306958" y="41494"/>
                  </a:lnTo>
                  <a:lnTo>
                    <a:pt x="348548" y="36129"/>
                  </a:lnTo>
                  <a:lnTo>
                    <a:pt x="387564" y="30436"/>
                  </a:lnTo>
                  <a:lnTo>
                    <a:pt x="424862" y="24524"/>
                  </a:lnTo>
                  <a:lnTo>
                    <a:pt x="453256" y="19877"/>
                  </a:lnTo>
                  <a:lnTo>
                    <a:pt x="494212" y="12832"/>
                  </a:lnTo>
                  <a:lnTo>
                    <a:pt x="5375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900"/>
            <p:cNvSpPr/>
            <p:nvPr>
              <p:custDataLst>
                <p:tags r:id="rId106"/>
              </p:custDataLst>
            </p:nvPr>
          </p:nvSpPr>
          <p:spPr>
            <a:xfrm>
              <a:off x="6375400" y="15621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705" y="43738"/>
                  </a:lnTo>
                  <a:lnTo>
                    <a:pt x="7173" y="86776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901"/>
            <p:cNvSpPr/>
            <p:nvPr>
              <p:custDataLst>
                <p:tags r:id="rId107"/>
              </p:custDataLst>
            </p:nvPr>
          </p:nvSpPr>
          <p:spPr>
            <a:xfrm>
              <a:off x="6364931" y="1430247"/>
              <a:ext cx="50413" cy="26498"/>
            </a:xfrm>
            <a:custGeom>
              <a:avLst/>
              <a:gdLst/>
              <a:ahLst/>
              <a:cxnLst/>
              <a:rect l="0" t="0" r="0" b="0"/>
              <a:pathLst>
                <a:path w="50413" h="26498">
                  <a:moveTo>
                    <a:pt x="23169" y="4853"/>
                  </a:moveTo>
                  <a:lnTo>
                    <a:pt x="23169" y="4853"/>
                  </a:lnTo>
                  <a:lnTo>
                    <a:pt x="16427" y="1482"/>
                  </a:lnTo>
                  <a:lnTo>
                    <a:pt x="9354" y="1708"/>
                  </a:lnTo>
                  <a:lnTo>
                    <a:pt x="5493" y="2757"/>
                  </a:lnTo>
                  <a:lnTo>
                    <a:pt x="2918" y="4161"/>
                  </a:lnTo>
                  <a:lnTo>
                    <a:pt x="1202" y="5803"/>
                  </a:lnTo>
                  <a:lnTo>
                    <a:pt x="58" y="7603"/>
                  </a:lnTo>
                  <a:lnTo>
                    <a:pt x="0" y="9508"/>
                  </a:lnTo>
                  <a:lnTo>
                    <a:pt x="1818" y="13507"/>
                  </a:lnTo>
                  <a:lnTo>
                    <a:pt x="10179" y="19725"/>
                  </a:lnTo>
                  <a:lnTo>
                    <a:pt x="24965" y="26036"/>
                  </a:lnTo>
                  <a:lnTo>
                    <a:pt x="34785" y="26497"/>
                  </a:lnTo>
                  <a:lnTo>
                    <a:pt x="43148" y="24351"/>
                  </a:lnTo>
                  <a:lnTo>
                    <a:pt x="49217" y="21044"/>
                  </a:lnTo>
                  <a:lnTo>
                    <a:pt x="50412" y="18470"/>
                  </a:lnTo>
                  <a:lnTo>
                    <a:pt x="49859" y="11845"/>
                  </a:lnTo>
                  <a:lnTo>
                    <a:pt x="47312" y="8809"/>
                  </a:lnTo>
                  <a:lnTo>
                    <a:pt x="38839" y="3554"/>
                  </a:lnTo>
                  <a:lnTo>
                    <a:pt x="25539" y="0"/>
                  </a:lnTo>
                  <a:lnTo>
                    <a:pt x="22631" y="912"/>
                  </a:lnTo>
                  <a:lnTo>
                    <a:pt x="20695" y="2931"/>
                  </a:lnTo>
                  <a:lnTo>
                    <a:pt x="16819" y="11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902"/>
            <p:cNvSpPr/>
            <p:nvPr>
              <p:custDataLst>
                <p:tags r:id="rId108"/>
              </p:custDataLst>
            </p:nvPr>
          </p:nvSpPr>
          <p:spPr>
            <a:xfrm>
              <a:off x="6528683" y="1582371"/>
              <a:ext cx="100718" cy="17830"/>
            </a:xfrm>
            <a:custGeom>
              <a:avLst/>
              <a:gdLst/>
              <a:ahLst/>
              <a:cxnLst/>
              <a:rect l="0" t="0" r="0" b="0"/>
              <a:pathLst>
                <a:path w="100718" h="17830">
                  <a:moveTo>
                    <a:pt x="5467" y="17829"/>
                  </a:moveTo>
                  <a:lnTo>
                    <a:pt x="5467" y="17829"/>
                  </a:lnTo>
                  <a:lnTo>
                    <a:pt x="2096" y="17829"/>
                  </a:lnTo>
                  <a:lnTo>
                    <a:pt x="1103" y="17123"/>
                  </a:lnTo>
                  <a:lnTo>
                    <a:pt x="441" y="15947"/>
                  </a:lnTo>
                  <a:lnTo>
                    <a:pt x="0" y="14458"/>
                  </a:lnTo>
                  <a:lnTo>
                    <a:pt x="1821" y="12759"/>
                  </a:lnTo>
                  <a:lnTo>
                    <a:pt x="21837" y="4964"/>
                  </a:lnTo>
                  <a:lnTo>
                    <a:pt x="59501" y="0"/>
                  </a:lnTo>
                  <a:lnTo>
                    <a:pt x="100717" y="5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903"/>
            <p:cNvSpPr/>
            <p:nvPr>
              <p:custDataLst>
                <p:tags r:id="rId109"/>
              </p:custDataLst>
            </p:nvPr>
          </p:nvSpPr>
          <p:spPr>
            <a:xfrm>
              <a:off x="6640904" y="952500"/>
              <a:ext cx="26597" cy="317501"/>
            </a:xfrm>
            <a:custGeom>
              <a:avLst/>
              <a:gdLst/>
              <a:ahLst/>
              <a:cxnLst/>
              <a:rect l="0" t="0" r="0" b="0"/>
              <a:pathLst>
                <a:path w="26597" h="317501">
                  <a:moveTo>
                    <a:pt x="26596" y="0"/>
                  </a:moveTo>
                  <a:lnTo>
                    <a:pt x="26596" y="0"/>
                  </a:lnTo>
                  <a:lnTo>
                    <a:pt x="14663" y="45208"/>
                  </a:lnTo>
                  <a:lnTo>
                    <a:pt x="9298" y="76537"/>
                  </a:lnTo>
                  <a:lnTo>
                    <a:pt x="2210" y="113979"/>
                  </a:lnTo>
                  <a:lnTo>
                    <a:pt x="0" y="154139"/>
                  </a:lnTo>
                  <a:lnTo>
                    <a:pt x="665" y="195506"/>
                  </a:lnTo>
                  <a:lnTo>
                    <a:pt x="960" y="237410"/>
                  </a:lnTo>
                  <a:lnTo>
                    <a:pt x="2972" y="272027"/>
                  </a:lnTo>
                  <a:lnTo>
                    <a:pt x="10013" y="311889"/>
                  </a:lnTo>
                  <a:lnTo>
                    <a:pt x="12171" y="316652"/>
                  </a:lnTo>
                  <a:lnTo>
                    <a:pt x="13896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67"/>
          <p:cNvGrpSpPr/>
          <p:nvPr/>
        </p:nvGrpSpPr>
        <p:grpSpPr>
          <a:xfrm>
            <a:off x="7189422" y="904722"/>
            <a:ext cx="1044946" cy="511329"/>
            <a:chOff x="7189422" y="904722"/>
            <a:chExt cx="1044946" cy="511329"/>
          </a:xfrm>
        </p:grpSpPr>
        <p:sp>
          <p:nvSpPr>
            <p:cNvPr id="38" name="SMARTInkShape-904"/>
            <p:cNvSpPr/>
            <p:nvPr>
              <p:custDataLst>
                <p:tags r:id="rId93"/>
              </p:custDataLst>
            </p:nvPr>
          </p:nvSpPr>
          <p:spPr>
            <a:xfrm>
              <a:off x="8153400" y="992365"/>
              <a:ext cx="80968" cy="423686"/>
            </a:xfrm>
            <a:custGeom>
              <a:avLst/>
              <a:gdLst/>
              <a:ahLst/>
              <a:cxnLst/>
              <a:rect l="0" t="0" r="0" b="0"/>
              <a:pathLst>
                <a:path w="80968" h="423686">
                  <a:moveTo>
                    <a:pt x="50800" y="10935"/>
                  </a:moveTo>
                  <a:lnTo>
                    <a:pt x="50800" y="10935"/>
                  </a:lnTo>
                  <a:lnTo>
                    <a:pt x="45332" y="0"/>
                  </a:lnTo>
                  <a:lnTo>
                    <a:pt x="45744" y="117"/>
                  </a:lnTo>
                  <a:lnTo>
                    <a:pt x="48082" y="2129"/>
                  </a:lnTo>
                  <a:lnTo>
                    <a:pt x="60402" y="32975"/>
                  </a:lnTo>
                  <a:lnTo>
                    <a:pt x="68238" y="65416"/>
                  </a:lnTo>
                  <a:lnTo>
                    <a:pt x="71597" y="88178"/>
                  </a:lnTo>
                  <a:lnTo>
                    <a:pt x="74542" y="114641"/>
                  </a:lnTo>
                  <a:lnTo>
                    <a:pt x="77212" y="143573"/>
                  </a:lnTo>
                  <a:lnTo>
                    <a:pt x="78991" y="173443"/>
                  </a:lnTo>
                  <a:lnTo>
                    <a:pt x="80177" y="203940"/>
                  </a:lnTo>
                  <a:lnTo>
                    <a:pt x="80967" y="234855"/>
                  </a:lnTo>
                  <a:lnTo>
                    <a:pt x="80790" y="263226"/>
                  </a:lnTo>
                  <a:lnTo>
                    <a:pt x="79965" y="289901"/>
                  </a:lnTo>
                  <a:lnTo>
                    <a:pt x="75051" y="336709"/>
                  </a:lnTo>
                  <a:lnTo>
                    <a:pt x="63460" y="371623"/>
                  </a:lnTo>
                  <a:lnTo>
                    <a:pt x="41374" y="395608"/>
                  </a:lnTo>
                  <a:lnTo>
                    <a:pt x="0" y="423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905"/>
            <p:cNvSpPr/>
            <p:nvPr>
              <p:custDataLst>
                <p:tags r:id="rId94"/>
              </p:custDataLst>
            </p:nvPr>
          </p:nvSpPr>
          <p:spPr>
            <a:xfrm>
              <a:off x="8100585" y="1168400"/>
              <a:ext cx="37445" cy="37400"/>
            </a:xfrm>
            <a:custGeom>
              <a:avLst/>
              <a:gdLst/>
              <a:ahLst/>
              <a:cxnLst/>
              <a:rect l="0" t="0" r="0" b="0"/>
              <a:pathLst>
                <a:path w="37445" h="37400">
                  <a:moveTo>
                    <a:pt x="21065" y="6350"/>
                  </a:moveTo>
                  <a:lnTo>
                    <a:pt x="21065" y="6350"/>
                  </a:lnTo>
                  <a:lnTo>
                    <a:pt x="14323" y="6350"/>
                  </a:lnTo>
                  <a:lnTo>
                    <a:pt x="9132" y="8231"/>
                  </a:lnTo>
                  <a:lnTo>
                    <a:pt x="6760" y="9721"/>
                  </a:lnTo>
                  <a:lnTo>
                    <a:pt x="50" y="18559"/>
                  </a:lnTo>
                  <a:lnTo>
                    <a:pt x="0" y="22251"/>
                  </a:lnTo>
                  <a:lnTo>
                    <a:pt x="3706" y="30115"/>
                  </a:lnTo>
                  <a:lnTo>
                    <a:pt x="7375" y="32777"/>
                  </a:lnTo>
                  <a:lnTo>
                    <a:pt x="21947" y="36523"/>
                  </a:lnTo>
                  <a:lnTo>
                    <a:pt x="31100" y="37399"/>
                  </a:lnTo>
                  <a:lnTo>
                    <a:pt x="34105" y="36222"/>
                  </a:lnTo>
                  <a:lnTo>
                    <a:pt x="36108" y="34025"/>
                  </a:lnTo>
                  <a:lnTo>
                    <a:pt x="37444" y="31150"/>
                  </a:lnTo>
                  <a:lnTo>
                    <a:pt x="37046" y="24193"/>
                  </a:lnTo>
                  <a:lnTo>
                    <a:pt x="274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906"/>
            <p:cNvSpPr/>
            <p:nvPr>
              <p:custDataLst>
                <p:tags r:id="rId95"/>
              </p:custDataLst>
            </p:nvPr>
          </p:nvSpPr>
          <p:spPr>
            <a:xfrm>
              <a:off x="8096250" y="12636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730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907"/>
            <p:cNvSpPr/>
            <p:nvPr>
              <p:custDataLst>
                <p:tags r:id="rId96"/>
              </p:custDataLst>
            </p:nvPr>
          </p:nvSpPr>
          <p:spPr>
            <a:xfrm>
              <a:off x="7899400" y="1042283"/>
              <a:ext cx="139701" cy="297568"/>
            </a:xfrm>
            <a:custGeom>
              <a:avLst/>
              <a:gdLst/>
              <a:ahLst/>
              <a:cxnLst/>
              <a:rect l="0" t="0" r="0" b="0"/>
              <a:pathLst>
                <a:path w="139701" h="297568">
                  <a:moveTo>
                    <a:pt x="139700" y="5467"/>
                  </a:moveTo>
                  <a:lnTo>
                    <a:pt x="139700" y="5467"/>
                  </a:lnTo>
                  <a:lnTo>
                    <a:pt x="136329" y="2096"/>
                  </a:lnTo>
                  <a:lnTo>
                    <a:pt x="124120" y="0"/>
                  </a:lnTo>
                  <a:lnTo>
                    <a:pt x="118729" y="2528"/>
                  </a:lnTo>
                  <a:lnTo>
                    <a:pt x="107097" y="12862"/>
                  </a:lnTo>
                  <a:lnTo>
                    <a:pt x="81676" y="59818"/>
                  </a:lnTo>
                  <a:lnTo>
                    <a:pt x="66403" y="95475"/>
                  </a:lnTo>
                  <a:lnTo>
                    <a:pt x="53972" y="134841"/>
                  </a:lnTo>
                  <a:lnTo>
                    <a:pt x="44448" y="175150"/>
                  </a:lnTo>
                  <a:lnTo>
                    <a:pt x="37864" y="214232"/>
                  </a:lnTo>
                  <a:lnTo>
                    <a:pt x="20078" y="261821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908"/>
            <p:cNvSpPr/>
            <p:nvPr>
              <p:custDataLst>
                <p:tags r:id="rId97"/>
              </p:custDataLst>
            </p:nvPr>
          </p:nvSpPr>
          <p:spPr>
            <a:xfrm>
              <a:off x="7854950" y="1042283"/>
              <a:ext cx="152401" cy="234068"/>
            </a:xfrm>
            <a:custGeom>
              <a:avLst/>
              <a:gdLst/>
              <a:ahLst/>
              <a:cxnLst/>
              <a:rect l="0" t="0" r="0" b="0"/>
              <a:pathLst>
                <a:path w="152401" h="234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26367" y="47172"/>
                  </a:lnTo>
                  <a:lnTo>
                    <a:pt x="47702" y="79742"/>
                  </a:lnTo>
                  <a:lnTo>
                    <a:pt x="71296" y="115384"/>
                  </a:lnTo>
                  <a:lnTo>
                    <a:pt x="95893" y="150509"/>
                  </a:lnTo>
                  <a:lnTo>
                    <a:pt x="126014" y="196374"/>
                  </a:lnTo>
                  <a:lnTo>
                    <a:pt x="141994" y="222899"/>
                  </a:lnTo>
                  <a:lnTo>
                    <a:pt x="15240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909"/>
            <p:cNvSpPr/>
            <p:nvPr>
              <p:custDataLst>
                <p:tags r:id="rId98"/>
              </p:custDataLst>
            </p:nvPr>
          </p:nvSpPr>
          <p:spPr>
            <a:xfrm>
              <a:off x="7645956" y="980879"/>
              <a:ext cx="113745" cy="327222"/>
            </a:xfrm>
            <a:custGeom>
              <a:avLst/>
              <a:gdLst/>
              <a:ahLst/>
              <a:cxnLst/>
              <a:rect l="0" t="0" r="0" b="0"/>
              <a:pathLst>
                <a:path w="113745" h="327222">
                  <a:moveTo>
                    <a:pt x="113744" y="3371"/>
                  </a:moveTo>
                  <a:lnTo>
                    <a:pt x="113744" y="3371"/>
                  </a:lnTo>
                  <a:lnTo>
                    <a:pt x="96889" y="0"/>
                  </a:lnTo>
                  <a:lnTo>
                    <a:pt x="81088" y="2108"/>
                  </a:lnTo>
                  <a:lnTo>
                    <a:pt x="72924" y="4646"/>
                  </a:lnTo>
                  <a:lnTo>
                    <a:pt x="44577" y="25072"/>
                  </a:lnTo>
                  <a:lnTo>
                    <a:pt x="17206" y="63580"/>
                  </a:lnTo>
                  <a:lnTo>
                    <a:pt x="5457" y="102097"/>
                  </a:lnTo>
                  <a:lnTo>
                    <a:pt x="0" y="147438"/>
                  </a:lnTo>
                  <a:lnTo>
                    <a:pt x="519" y="171382"/>
                  </a:lnTo>
                  <a:lnTo>
                    <a:pt x="4861" y="217743"/>
                  </a:lnTo>
                  <a:lnTo>
                    <a:pt x="11493" y="257162"/>
                  </a:lnTo>
                  <a:lnTo>
                    <a:pt x="29903" y="300975"/>
                  </a:lnTo>
                  <a:lnTo>
                    <a:pt x="45202" y="315556"/>
                  </a:lnTo>
                  <a:lnTo>
                    <a:pt x="69294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910"/>
            <p:cNvSpPr/>
            <p:nvPr>
              <p:custDataLst>
                <p:tags r:id="rId99"/>
              </p:custDataLst>
            </p:nvPr>
          </p:nvSpPr>
          <p:spPr>
            <a:xfrm>
              <a:off x="7359650" y="1092200"/>
              <a:ext cx="171451" cy="185711"/>
            </a:xfrm>
            <a:custGeom>
              <a:avLst/>
              <a:gdLst/>
              <a:ahLst/>
              <a:cxnLst/>
              <a:rect l="0" t="0" r="0" b="0"/>
              <a:pathLst>
                <a:path w="171451" h="185711">
                  <a:moveTo>
                    <a:pt x="0" y="76200"/>
                  </a:moveTo>
                  <a:lnTo>
                    <a:pt x="0" y="76200"/>
                  </a:lnTo>
                  <a:lnTo>
                    <a:pt x="3370" y="72829"/>
                  </a:lnTo>
                  <a:lnTo>
                    <a:pt x="6907" y="71174"/>
                  </a:lnTo>
                  <a:lnTo>
                    <a:pt x="8838" y="70733"/>
                  </a:lnTo>
                  <a:lnTo>
                    <a:pt x="25040" y="76854"/>
                  </a:lnTo>
                  <a:lnTo>
                    <a:pt x="47714" y="94346"/>
                  </a:lnTo>
                  <a:lnTo>
                    <a:pt x="68935" y="120774"/>
                  </a:lnTo>
                  <a:lnTo>
                    <a:pt x="81886" y="150947"/>
                  </a:lnTo>
                  <a:lnTo>
                    <a:pt x="82814" y="159193"/>
                  </a:lnTo>
                  <a:lnTo>
                    <a:pt x="80080" y="172117"/>
                  </a:lnTo>
                  <a:lnTo>
                    <a:pt x="73978" y="183956"/>
                  </a:lnTo>
                  <a:lnTo>
                    <a:pt x="71896" y="185432"/>
                  </a:lnTo>
                  <a:lnTo>
                    <a:pt x="69803" y="185710"/>
                  </a:lnTo>
                  <a:lnTo>
                    <a:pt x="67702" y="185190"/>
                  </a:lnTo>
                  <a:lnTo>
                    <a:pt x="63486" y="180849"/>
                  </a:lnTo>
                  <a:lnTo>
                    <a:pt x="61374" y="177716"/>
                  </a:lnTo>
                  <a:lnTo>
                    <a:pt x="58402" y="149710"/>
                  </a:lnTo>
                  <a:lnTo>
                    <a:pt x="65232" y="118278"/>
                  </a:lnTo>
                  <a:lnTo>
                    <a:pt x="79087" y="83613"/>
                  </a:lnTo>
                  <a:lnTo>
                    <a:pt x="109981" y="43118"/>
                  </a:lnTo>
                  <a:lnTo>
                    <a:pt x="156229" y="1024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911"/>
            <p:cNvSpPr/>
            <p:nvPr>
              <p:custDataLst>
                <p:tags r:id="rId100"/>
              </p:custDataLst>
            </p:nvPr>
          </p:nvSpPr>
          <p:spPr>
            <a:xfrm>
              <a:off x="7189422" y="904722"/>
              <a:ext cx="176195" cy="400489"/>
            </a:xfrm>
            <a:custGeom>
              <a:avLst/>
              <a:gdLst/>
              <a:ahLst/>
              <a:cxnLst/>
              <a:rect l="0" t="0" r="0" b="0"/>
              <a:pathLst>
                <a:path w="176195" h="400489">
                  <a:moveTo>
                    <a:pt x="17828" y="206528"/>
                  </a:moveTo>
                  <a:lnTo>
                    <a:pt x="17828" y="206528"/>
                  </a:lnTo>
                  <a:lnTo>
                    <a:pt x="8989" y="206528"/>
                  </a:lnTo>
                  <a:lnTo>
                    <a:pt x="4962" y="215935"/>
                  </a:lnTo>
                  <a:lnTo>
                    <a:pt x="0" y="254091"/>
                  </a:lnTo>
                  <a:lnTo>
                    <a:pt x="2511" y="296742"/>
                  </a:lnTo>
                  <a:lnTo>
                    <a:pt x="11094" y="338386"/>
                  </a:lnTo>
                  <a:lnTo>
                    <a:pt x="12839" y="382492"/>
                  </a:lnTo>
                  <a:lnTo>
                    <a:pt x="17031" y="400488"/>
                  </a:lnTo>
                  <a:lnTo>
                    <a:pt x="18002" y="399335"/>
                  </a:lnTo>
                  <a:lnTo>
                    <a:pt x="22740" y="384776"/>
                  </a:lnTo>
                  <a:lnTo>
                    <a:pt x="29318" y="347615"/>
                  </a:lnTo>
                  <a:lnTo>
                    <a:pt x="36104" y="309685"/>
                  </a:lnTo>
                  <a:lnTo>
                    <a:pt x="39185" y="285883"/>
                  </a:lnTo>
                  <a:lnTo>
                    <a:pt x="41944" y="259431"/>
                  </a:lnTo>
                  <a:lnTo>
                    <a:pt x="44488" y="231213"/>
                  </a:lnTo>
                  <a:lnTo>
                    <a:pt x="48301" y="201818"/>
                  </a:lnTo>
                  <a:lnTo>
                    <a:pt x="52961" y="171638"/>
                  </a:lnTo>
                  <a:lnTo>
                    <a:pt x="58183" y="140935"/>
                  </a:lnTo>
                  <a:lnTo>
                    <a:pt x="63781" y="114821"/>
                  </a:lnTo>
                  <a:lnTo>
                    <a:pt x="75646" y="70755"/>
                  </a:lnTo>
                  <a:lnTo>
                    <a:pt x="90855" y="27696"/>
                  </a:lnTo>
                  <a:lnTo>
                    <a:pt x="101790" y="12277"/>
                  </a:lnTo>
                  <a:lnTo>
                    <a:pt x="113705" y="3777"/>
                  </a:lnTo>
                  <a:lnTo>
                    <a:pt x="126056" y="0"/>
                  </a:lnTo>
                  <a:lnTo>
                    <a:pt x="132313" y="1815"/>
                  </a:lnTo>
                  <a:lnTo>
                    <a:pt x="144910" y="11357"/>
                  </a:lnTo>
                  <a:lnTo>
                    <a:pt x="163903" y="42710"/>
                  </a:lnTo>
                  <a:lnTo>
                    <a:pt x="176194" y="86650"/>
                  </a:lnTo>
                  <a:lnTo>
                    <a:pt x="174290" y="113267"/>
                  </a:lnTo>
                  <a:lnTo>
                    <a:pt x="164978" y="136151"/>
                  </a:lnTo>
                  <a:lnTo>
                    <a:pt x="149079" y="155729"/>
                  </a:lnTo>
                  <a:lnTo>
                    <a:pt x="113553" y="179247"/>
                  </a:lnTo>
                  <a:lnTo>
                    <a:pt x="75118" y="192879"/>
                  </a:lnTo>
                  <a:lnTo>
                    <a:pt x="43228" y="200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68"/>
          <p:cNvGrpSpPr/>
          <p:nvPr/>
        </p:nvGrpSpPr>
        <p:grpSpPr>
          <a:xfrm>
            <a:off x="8516755" y="552450"/>
            <a:ext cx="3579373" cy="2114551"/>
            <a:chOff x="8516755" y="552450"/>
            <a:chExt cx="3579373" cy="2114551"/>
          </a:xfrm>
        </p:grpSpPr>
        <p:sp>
          <p:nvSpPr>
            <p:cNvPr id="47" name="SMARTInkShape-912"/>
            <p:cNvSpPr/>
            <p:nvPr>
              <p:custDataLst>
                <p:tags r:id="rId54"/>
              </p:custDataLst>
            </p:nvPr>
          </p:nvSpPr>
          <p:spPr>
            <a:xfrm>
              <a:off x="10902950" y="2048047"/>
              <a:ext cx="88901" cy="460204"/>
            </a:xfrm>
            <a:custGeom>
              <a:avLst/>
              <a:gdLst/>
              <a:ahLst/>
              <a:cxnLst/>
              <a:rect l="0" t="0" r="0" b="0"/>
              <a:pathLst>
                <a:path w="88901" h="460204">
                  <a:moveTo>
                    <a:pt x="88900" y="22053"/>
                  </a:moveTo>
                  <a:lnTo>
                    <a:pt x="88900" y="22053"/>
                  </a:lnTo>
                  <a:lnTo>
                    <a:pt x="88900" y="10497"/>
                  </a:lnTo>
                  <a:lnTo>
                    <a:pt x="80062" y="615"/>
                  </a:lnTo>
                  <a:lnTo>
                    <a:pt x="77363" y="0"/>
                  </a:lnTo>
                  <a:lnTo>
                    <a:pt x="70602" y="1198"/>
                  </a:lnTo>
                  <a:lnTo>
                    <a:pt x="62893" y="7845"/>
                  </a:lnTo>
                  <a:lnTo>
                    <a:pt x="43075" y="39472"/>
                  </a:lnTo>
                  <a:lnTo>
                    <a:pt x="31734" y="77622"/>
                  </a:lnTo>
                  <a:lnTo>
                    <a:pt x="24453" y="109545"/>
                  </a:lnTo>
                  <a:lnTo>
                    <a:pt x="17218" y="146310"/>
                  </a:lnTo>
                  <a:lnTo>
                    <a:pt x="11650" y="188521"/>
                  </a:lnTo>
                  <a:lnTo>
                    <a:pt x="6824" y="231270"/>
                  </a:lnTo>
                  <a:lnTo>
                    <a:pt x="3033" y="273083"/>
                  </a:lnTo>
                  <a:lnTo>
                    <a:pt x="1348" y="312833"/>
                  </a:lnTo>
                  <a:lnTo>
                    <a:pt x="599" y="347903"/>
                  </a:lnTo>
                  <a:lnTo>
                    <a:pt x="178" y="393533"/>
                  </a:lnTo>
                  <a:lnTo>
                    <a:pt x="36" y="440135"/>
                  </a:lnTo>
                  <a:lnTo>
                    <a:pt x="0" y="460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913"/>
            <p:cNvSpPr/>
            <p:nvPr>
              <p:custDataLst>
                <p:tags r:id="rId55"/>
              </p:custDataLst>
            </p:nvPr>
          </p:nvSpPr>
          <p:spPr>
            <a:xfrm>
              <a:off x="11049000" y="2483111"/>
              <a:ext cx="88901" cy="107690"/>
            </a:xfrm>
            <a:custGeom>
              <a:avLst/>
              <a:gdLst/>
              <a:ahLst/>
              <a:cxnLst/>
              <a:rect l="0" t="0" r="0" b="0"/>
              <a:pathLst>
                <a:path w="88901" h="1076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8"/>
                  </a:lnTo>
                  <a:lnTo>
                    <a:pt x="3370" y="0"/>
                  </a:lnTo>
                  <a:lnTo>
                    <a:pt x="12209" y="6558"/>
                  </a:lnTo>
                  <a:lnTo>
                    <a:pt x="50432" y="50647"/>
                  </a:lnTo>
                  <a:lnTo>
                    <a:pt x="82125" y="96537"/>
                  </a:lnTo>
                  <a:lnTo>
                    <a:pt x="88900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914"/>
            <p:cNvSpPr/>
            <p:nvPr>
              <p:custDataLst>
                <p:tags r:id="rId56"/>
              </p:custDataLst>
            </p:nvPr>
          </p:nvSpPr>
          <p:spPr>
            <a:xfrm>
              <a:off x="10332496" y="1987550"/>
              <a:ext cx="468855" cy="88901"/>
            </a:xfrm>
            <a:custGeom>
              <a:avLst/>
              <a:gdLst/>
              <a:ahLst/>
              <a:cxnLst/>
              <a:rect l="0" t="0" r="0" b="0"/>
              <a:pathLst>
                <a:path w="468855" h="88901">
                  <a:moveTo>
                    <a:pt x="24354" y="88900"/>
                  </a:moveTo>
                  <a:lnTo>
                    <a:pt x="24354" y="88900"/>
                  </a:lnTo>
                  <a:lnTo>
                    <a:pt x="6898" y="88194"/>
                  </a:lnTo>
                  <a:lnTo>
                    <a:pt x="4251" y="87018"/>
                  </a:lnTo>
                  <a:lnTo>
                    <a:pt x="0" y="83433"/>
                  </a:lnTo>
                  <a:lnTo>
                    <a:pt x="36129" y="73877"/>
                  </a:lnTo>
                  <a:lnTo>
                    <a:pt x="71214" y="65290"/>
                  </a:lnTo>
                  <a:lnTo>
                    <a:pt x="94400" y="59049"/>
                  </a:lnTo>
                  <a:lnTo>
                    <a:pt x="119734" y="52066"/>
                  </a:lnTo>
                  <a:lnTo>
                    <a:pt x="149325" y="44588"/>
                  </a:lnTo>
                  <a:lnTo>
                    <a:pt x="181751" y="36781"/>
                  </a:lnTo>
                  <a:lnTo>
                    <a:pt x="216069" y="28754"/>
                  </a:lnTo>
                  <a:lnTo>
                    <a:pt x="250236" y="21991"/>
                  </a:lnTo>
                  <a:lnTo>
                    <a:pt x="284302" y="16072"/>
                  </a:lnTo>
                  <a:lnTo>
                    <a:pt x="318303" y="10715"/>
                  </a:lnTo>
                  <a:lnTo>
                    <a:pt x="350143" y="7143"/>
                  </a:lnTo>
                  <a:lnTo>
                    <a:pt x="380541" y="4762"/>
                  </a:lnTo>
                  <a:lnTo>
                    <a:pt x="409979" y="3175"/>
                  </a:lnTo>
                  <a:lnTo>
                    <a:pt x="4688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915"/>
            <p:cNvSpPr/>
            <p:nvPr>
              <p:custDataLst>
                <p:tags r:id="rId57"/>
              </p:custDataLst>
            </p:nvPr>
          </p:nvSpPr>
          <p:spPr>
            <a:xfrm>
              <a:off x="11055350" y="2502783"/>
              <a:ext cx="107951" cy="164218"/>
            </a:xfrm>
            <a:custGeom>
              <a:avLst/>
              <a:gdLst/>
              <a:ahLst/>
              <a:cxnLst/>
              <a:rect l="0" t="0" r="0" b="0"/>
              <a:pathLst>
                <a:path w="107951" h="164218">
                  <a:moveTo>
                    <a:pt x="107950" y="5467"/>
                  </a:moveTo>
                  <a:lnTo>
                    <a:pt x="107950" y="5467"/>
                  </a:lnTo>
                  <a:lnTo>
                    <a:pt x="97016" y="0"/>
                  </a:lnTo>
                  <a:lnTo>
                    <a:pt x="95721" y="1116"/>
                  </a:lnTo>
                  <a:lnTo>
                    <a:pt x="70520" y="42460"/>
                  </a:lnTo>
                  <a:lnTo>
                    <a:pt x="55467" y="78751"/>
                  </a:lnTo>
                  <a:lnTo>
                    <a:pt x="35720" y="117022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916"/>
            <p:cNvSpPr/>
            <p:nvPr>
              <p:custDataLst>
                <p:tags r:id="rId58"/>
              </p:custDataLst>
            </p:nvPr>
          </p:nvSpPr>
          <p:spPr>
            <a:xfrm>
              <a:off x="10829441" y="2308397"/>
              <a:ext cx="200510" cy="22054"/>
            </a:xfrm>
            <a:custGeom>
              <a:avLst/>
              <a:gdLst/>
              <a:ahLst/>
              <a:cxnLst/>
              <a:rect l="0" t="0" r="0" b="0"/>
              <a:pathLst>
                <a:path w="200510" h="22054">
                  <a:moveTo>
                    <a:pt x="3659" y="22053"/>
                  </a:moveTo>
                  <a:lnTo>
                    <a:pt x="3659" y="22053"/>
                  </a:lnTo>
                  <a:lnTo>
                    <a:pt x="289" y="18682"/>
                  </a:lnTo>
                  <a:lnTo>
                    <a:pt x="0" y="16983"/>
                  </a:lnTo>
                  <a:lnTo>
                    <a:pt x="1563" y="13215"/>
                  </a:lnTo>
                  <a:lnTo>
                    <a:pt x="8373" y="11069"/>
                  </a:lnTo>
                  <a:lnTo>
                    <a:pt x="52649" y="4509"/>
                  </a:lnTo>
                  <a:lnTo>
                    <a:pt x="97981" y="0"/>
                  </a:lnTo>
                  <a:lnTo>
                    <a:pt x="133069" y="1198"/>
                  </a:lnTo>
                  <a:lnTo>
                    <a:pt x="175038" y="2468"/>
                  </a:lnTo>
                  <a:lnTo>
                    <a:pt x="200509" y="3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917"/>
            <p:cNvSpPr/>
            <p:nvPr>
              <p:custDataLst>
                <p:tags r:id="rId59"/>
              </p:custDataLst>
            </p:nvPr>
          </p:nvSpPr>
          <p:spPr>
            <a:xfrm>
              <a:off x="11299699" y="2155619"/>
              <a:ext cx="85852" cy="324986"/>
            </a:xfrm>
            <a:custGeom>
              <a:avLst/>
              <a:gdLst/>
              <a:ahLst/>
              <a:cxnLst/>
              <a:rect l="0" t="0" r="0" b="0"/>
              <a:pathLst>
                <a:path w="85852" h="324986">
                  <a:moveTo>
                    <a:pt x="79501" y="22431"/>
                  </a:moveTo>
                  <a:lnTo>
                    <a:pt x="79501" y="22431"/>
                  </a:lnTo>
                  <a:lnTo>
                    <a:pt x="84527" y="10497"/>
                  </a:lnTo>
                  <a:lnTo>
                    <a:pt x="84969" y="8125"/>
                  </a:lnTo>
                  <a:lnTo>
                    <a:pt x="84557" y="6544"/>
                  </a:lnTo>
                  <a:lnTo>
                    <a:pt x="83577" y="5489"/>
                  </a:lnTo>
                  <a:lnTo>
                    <a:pt x="82219" y="4787"/>
                  </a:lnTo>
                  <a:lnTo>
                    <a:pt x="81312" y="3613"/>
                  </a:lnTo>
                  <a:lnTo>
                    <a:pt x="80306" y="426"/>
                  </a:lnTo>
                  <a:lnTo>
                    <a:pt x="78626" y="0"/>
                  </a:lnTo>
                  <a:lnTo>
                    <a:pt x="72998" y="1408"/>
                  </a:lnTo>
                  <a:lnTo>
                    <a:pt x="58524" y="9538"/>
                  </a:lnTo>
                  <a:lnTo>
                    <a:pt x="44202" y="30997"/>
                  </a:lnTo>
                  <a:lnTo>
                    <a:pt x="24278" y="69811"/>
                  </a:lnTo>
                  <a:lnTo>
                    <a:pt x="12388" y="102755"/>
                  </a:lnTo>
                  <a:lnTo>
                    <a:pt x="3812" y="139270"/>
                  </a:lnTo>
                  <a:lnTo>
                    <a:pt x="0" y="179017"/>
                  </a:lnTo>
                  <a:lnTo>
                    <a:pt x="2069" y="218319"/>
                  </a:lnTo>
                  <a:lnTo>
                    <a:pt x="8398" y="254837"/>
                  </a:lnTo>
                  <a:lnTo>
                    <a:pt x="23155" y="297079"/>
                  </a:lnTo>
                  <a:lnTo>
                    <a:pt x="32351" y="315947"/>
                  </a:lnTo>
                  <a:lnTo>
                    <a:pt x="37484" y="321119"/>
                  </a:lnTo>
                  <a:lnTo>
                    <a:pt x="43023" y="323862"/>
                  </a:lnTo>
                  <a:lnTo>
                    <a:pt x="48832" y="324985"/>
                  </a:lnTo>
                  <a:lnTo>
                    <a:pt x="62812" y="320589"/>
                  </a:lnTo>
                  <a:lnTo>
                    <a:pt x="85851" y="308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918"/>
            <p:cNvSpPr/>
            <p:nvPr>
              <p:custDataLst>
                <p:tags r:id="rId60"/>
              </p:custDataLst>
            </p:nvPr>
          </p:nvSpPr>
          <p:spPr>
            <a:xfrm>
              <a:off x="11424533" y="2255133"/>
              <a:ext cx="113418" cy="189618"/>
            </a:xfrm>
            <a:custGeom>
              <a:avLst/>
              <a:gdLst/>
              <a:ahLst/>
              <a:cxnLst/>
              <a:rect l="0" t="0" r="0" b="0"/>
              <a:pathLst>
                <a:path w="113418" h="1896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2750"/>
                  </a:lnTo>
                  <a:lnTo>
                    <a:pt x="15779" y="41528"/>
                  </a:lnTo>
                  <a:lnTo>
                    <a:pt x="37998" y="88868"/>
                  </a:lnTo>
                  <a:lnTo>
                    <a:pt x="59869" y="126369"/>
                  </a:lnTo>
                  <a:lnTo>
                    <a:pt x="90428" y="169781"/>
                  </a:lnTo>
                  <a:lnTo>
                    <a:pt x="102529" y="186876"/>
                  </a:lnTo>
                  <a:lnTo>
                    <a:pt x="105452" y="188495"/>
                  </a:lnTo>
                  <a:lnTo>
                    <a:pt x="113417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919"/>
            <p:cNvSpPr/>
            <p:nvPr>
              <p:custDataLst>
                <p:tags r:id="rId61"/>
              </p:custDataLst>
            </p:nvPr>
          </p:nvSpPr>
          <p:spPr>
            <a:xfrm>
              <a:off x="11455400" y="2237892"/>
              <a:ext cx="107951" cy="270359"/>
            </a:xfrm>
            <a:custGeom>
              <a:avLst/>
              <a:gdLst/>
              <a:ahLst/>
              <a:cxnLst/>
              <a:rect l="0" t="0" r="0" b="0"/>
              <a:pathLst>
                <a:path w="107951" h="270359">
                  <a:moveTo>
                    <a:pt x="107950" y="3658"/>
                  </a:moveTo>
                  <a:lnTo>
                    <a:pt x="107950" y="3658"/>
                  </a:lnTo>
                  <a:lnTo>
                    <a:pt x="104580" y="287"/>
                  </a:lnTo>
                  <a:lnTo>
                    <a:pt x="102174" y="0"/>
                  </a:lnTo>
                  <a:lnTo>
                    <a:pt x="95740" y="1562"/>
                  </a:lnTo>
                  <a:lnTo>
                    <a:pt x="80813" y="23263"/>
                  </a:lnTo>
                  <a:lnTo>
                    <a:pt x="66357" y="63246"/>
                  </a:lnTo>
                  <a:lnTo>
                    <a:pt x="49764" y="110841"/>
                  </a:lnTo>
                  <a:lnTo>
                    <a:pt x="31443" y="157320"/>
                  </a:lnTo>
                  <a:lnTo>
                    <a:pt x="15980" y="199001"/>
                  </a:lnTo>
                  <a:lnTo>
                    <a:pt x="3887" y="243824"/>
                  </a:lnTo>
                  <a:lnTo>
                    <a:pt x="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920"/>
            <p:cNvSpPr/>
            <p:nvPr>
              <p:custDataLst>
                <p:tags r:id="rId62"/>
              </p:custDataLst>
            </p:nvPr>
          </p:nvSpPr>
          <p:spPr>
            <a:xfrm>
              <a:off x="10496550" y="2063750"/>
              <a:ext cx="44451" cy="254001"/>
            </a:xfrm>
            <a:custGeom>
              <a:avLst/>
              <a:gdLst/>
              <a:ahLst/>
              <a:cxnLst/>
              <a:rect l="0" t="0" r="0" b="0"/>
              <a:pathLst>
                <a:path w="44451" h="254001">
                  <a:moveTo>
                    <a:pt x="44450" y="0"/>
                  </a:moveTo>
                  <a:lnTo>
                    <a:pt x="44450" y="0"/>
                  </a:lnTo>
                  <a:lnTo>
                    <a:pt x="35661" y="38919"/>
                  </a:lnTo>
                  <a:lnTo>
                    <a:pt x="28549" y="74447"/>
                  </a:lnTo>
                  <a:lnTo>
                    <a:pt x="20685" y="116108"/>
                  </a:lnTo>
                  <a:lnTo>
                    <a:pt x="14367" y="154850"/>
                  </a:lnTo>
                  <a:lnTo>
                    <a:pt x="9912" y="190178"/>
                  </a:lnTo>
                  <a:lnTo>
                    <a:pt x="7405" y="233600"/>
                  </a:lnTo>
                  <a:lnTo>
                    <a:pt x="5956" y="251405"/>
                  </a:lnTo>
                  <a:lnTo>
                    <a:pt x="4676" y="252975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921"/>
            <p:cNvSpPr/>
            <p:nvPr>
              <p:custDataLst>
                <p:tags r:id="rId63"/>
              </p:custDataLst>
            </p:nvPr>
          </p:nvSpPr>
          <p:spPr>
            <a:xfrm>
              <a:off x="10318750" y="2090556"/>
              <a:ext cx="133351" cy="252595"/>
            </a:xfrm>
            <a:custGeom>
              <a:avLst/>
              <a:gdLst/>
              <a:ahLst/>
              <a:cxnLst/>
              <a:rect l="0" t="0" r="0" b="0"/>
              <a:pathLst>
                <a:path w="133351" h="252595">
                  <a:moveTo>
                    <a:pt x="133350" y="17644"/>
                  </a:moveTo>
                  <a:lnTo>
                    <a:pt x="133350" y="17644"/>
                  </a:lnTo>
                  <a:lnTo>
                    <a:pt x="133350" y="3338"/>
                  </a:lnTo>
                  <a:lnTo>
                    <a:pt x="132645" y="1757"/>
                  </a:lnTo>
                  <a:lnTo>
                    <a:pt x="131469" y="702"/>
                  </a:lnTo>
                  <a:lnTo>
                    <a:pt x="129980" y="0"/>
                  </a:lnTo>
                  <a:lnTo>
                    <a:pt x="128281" y="942"/>
                  </a:lnTo>
                  <a:lnTo>
                    <a:pt x="104088" y="38369"/>
                  </a:lnTo>
                  <a:lnTo>
                    <a:pt x="84362" y="68483"/>
                  </a:lnTo>
                  <a:lnTo>
                    <a:pt x="67126" y="104915"/>
                  </a:lnTo>
                  <a:lnTo>
                    <a:pt x="51001" y="143214"/>
                  </a:lnTo>
                  <a:lnTo>
                    <a:pt x="32074" y="179051"/>
                  </a:lnTo>
                  <a:lnTo>
                    <a:pt x="11699" y="220847"/>
                  </a:lnTo>
                  <a:lnTo>
                    <a:pt x="0" y="25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922"/>
            <p:cNvSpPr/>
            <p:nvPr>
              <p:custDataLst>
                <p:tags r:id="rId64"/>
              </p:custDataLst>
            </p:nvPr>
          </p:nvSpPr>
          <p:spPr>
            <a:xfrm>
              <a:off x="11918950" y="859942"/>
              <a:ext cx="124352" cy="276709"/>
            </a:xfrm>
            <a:custGeom>
              <a:avLst/>
              <a:gdLst/>
              <a:ahLst/>
              <a:cxnLst/>
              <a:rect l="0" t="0" r="0" b="0"/>
              <a:pathLst>
                <a:path w="124352" h="276709">
                  <a:moveTo>
                    <a:pt x="114300" y="3658"/>
                  </a:moveTo>
                  <a:lnTo>
                    <a:pt x="114300" y="3658"/>
                  </a:lnTo>
                  <a:lnTo>
                    <a:pt x="114300" y="0"/>
                  </a:lnTo>
                  <a:lnTo>
                    <a:pt x="114300" y="1562"/>
                  </a:lnTo>
                  <a:lnTo>
                    <a:pt x="124351" y="48590"/>
                  </a:lnTo>
                  <a:lnTo>
                    <a:pt x="123706" y="80072"/>
                  </a:lnTo>
                  <a:lnTo>
                    <a:pt x="116364" y="117583"/>
                  </a:lnTo>
                  <a:lnTo>
                    <a:pt x="104163" y="157773"/>
                  </a:lnTo>
                  <a:lnTo>
                    <a:pt x="87923" y="196331"/>
                  </a:lnTo>
                  <a:lnTo>
                    <a:pt x="66592" y="227579"/>
                  </a:lnTo>
                  <a:lnTo>
                    <a:pt x="27415" y="258859"/>
                  </a:lnTo>
                  <a:lnTo>
                    <a:pt x="0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923"/>
            <p:cNvSpPr/>
            <p:nvPr>
              <p:custDataLst>
                <p:tags r:id="rId65"/>
              </p:custDataLst>
            </p:nvPr>
          </p:nvSpPr>
          <p:spPr>
            <a:xfrm>
              <a:off x="11869915" y="685800"/>
              <a:ext cx="62465" cy="146051"/>
            </a:xfrm>
            <a:custGeom>
              <a:avLst/>
              <a:gdLst/>
              <a:ahLst/>
              <a:cxnLst/>
              <a:rect l="0" t="0" r="0" b="0"/>
              <a:pathLst>
                <a:path w="62465" h="1460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34086" y="28562"/>
                  </a:lnTo>
                  <a:lnTo>
                    <a:pt x="59657" y="71452"/>
                  </a:lnTo>
                  <a:lnTo>
                    <a:pt x="62464" y="79384"/>
                  </a:lnTo>
                  <a:lnTo>
                    <a:pt x="61825" y="93843"/>
                  </a:lnTo>
                  <a:lnTo>
                    <a:pt x="56836" y="106619"/>
                  </a:lnTo>
                  <a:lnTo>
                    <a:pt x="36335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924"/>
            <p:cNvSpPr/>
            <p:nvPr>
              <p:custDataLst>
                <p:tags r:id="rId66"/>
              </p:custDataLst>
            </p:nvPr>
          </p:nvSpPr>
          <p:spPr>
            <a:xfrm>
              <a:off x="11724791" y="743833"/>
              <a:ext cx="175110" cy="10354"/>
            </a:xfrm>
            <a:custGeom>
              <a:avLst/>
              <a:gdLst/>
              <a:ahLst/>
              <a:cxnLst/>
              <a:rect l="0" t="0" r="0" b="0"/>
              <a:pathLst>
                <a:path w="175110" h="10354">
                  <a:moveTo>
                    <a:pt x="3659" y="5467"/>
                  </a:moveTo>
                  <a:lnTo>
                    <a:pt x="3659" y="5467"/>
                  </a:lnTo>
                  <a:lnTo>
                    <a:pt x="289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32894" y="1115"/>
                  </a:lnTo>
                  <a:lnTo>
                    <a:pt x="75521" y="7978"/>
                  </a:lnTo>
                  <a:lnTo>
                    <a:pt x="121047" y="10353"/>
                  </a:lnTo>
                  <a:lnTo>
                    <a:pt x="175109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925"/>
            <p:cNvSpPr/>
            <p:nvPr>
              <p:custDataLst>
                <p:tags r:id="rId67"/>
              </p:custDataLst>
            </p:nvPr>
          </p:nvSpPr>
          <p:spPr>
            <a:xfrm>
              <a:off x="11740806" y="869919"/>
              <a:ext cx="178145" cy="165051"/>
            </a:xfrm>
            <a:custGeom>
              <a:avLst/>
              <a:gdLst/>
              <a:ahLst/>
              <a:cxnLst/>
              <a:rect l="0" t="0" r="0" b="0"/>
              <a:pathLst>
                <a:path w="178145" h="165051">
                  <a:moveTo>
                    <a:pt x="89244" y="31781"/>
                  </a:moveTo>
                  <a:lnTo>
                    <a:pt x="89244" y="31781"/>
                  </a:lnTo>
                  <a:lnTo>
                    <a:pt x="92614" y="28410"/>
                  </a:lnTo>
                  <a:lnTo>
                    <a:pt x="94270" y="24873"/>
                  </a:lnTo>
                  <a:lnTo>
                    <a:pt x="94712" y="22943"/>
                  </a:lnTo>
                  <a:lnTo>
                    <a:pt x="94300" y="20950"/>
                  </a:lnTo>
                  <a:lnTo>
                    <a:pt x="90451" y="12682"/>
                  </a:lnTo>
                  <a:lnTo>
                    <a:pt x="90049" y="10582"/>
                  </a:lnTo>
                  <a:lnTo>
                    <a:pt x="86112" y="4255"/>
                  </a:lnTo>
                  <a:lnTo>
                    <a:pt x="82922" y="3552"/>
                  </a:lnTo>
                  <a:lnTo>
                    <a:pt x="73736" y="4653"/>
                  </a:lnTo>
                  <a:lnTo>
                    <a:pt x="53291" y="12611"/>
                  </a:lnTo>
                  <a:lnTo>
                    <a:pt x="32730" y="34019"/>
                  </a:lnTo>
                  <a:lnTo>
                    <a:pt x="7336" y="80010"/>
                  </a:lnTo>
                  <a:lnTo>
                    <a:pt x="628" y="102605"/>
                  </a:lnTo>
                  <a:lnTo>
                    <a:pt x="0" y="124406"/>
                  </a:lnTo>
                  <a:lnTo>
                    <a:pt x="6983" y="149772"/>
                  </a:lnTo>
                  <a:lnTo>
                    <a:pt x="14114" y="160186"/>
                  </a:lnTo>
                  <a:lnTo>
                    <a:pt x="17991" y="163951"/>
                  </a:lnTo>
                  <a:lnTo>
                    <a:pt x="24104" y="165050"/>
                  </a:lnTo>
                  <a:lnTo>
                    <a:pt x="48853" y="159854"/>
                  </a:lnTo>
                  <a:lnTo>
                    <a:pt x="65883" y="153143"/>
                  </a:lnTo>
                  <a:lnTo>
                    <a:pt x="87965" y="134690"/>
                  </a:lnTo>
                  <a:lnTo>
                    <a:pt x="97612" y="115618"/>
                  </a:lnTo>
                  <a:lnTo>
                    <a:pt x="107010" y="77318"/>
                  </a:lnTo>
                  <a:lnTo>
                    <a:pt x="113136" y="30663"/>
                  </a:lnTo>
                  <a:lnTo>
                    <a:pt x="110211" y="16938"/>
                  </a:lnTo>
                  <a:lnTo>
                    <a:pt x="107455" y="11302"/>
                  </a:lnTo>
                  <a:lnTo>
                    <a:pt x="98748" y="3159"/>
                  </a:lnTo>
                  <a:lnTo>
                    <a:pt x="93464" y="0"/>
                  </a:lnTo>
                  <a:lnTo>
                    <a:pt x="86412" y="10"/>
                  </a:lnTo>
                  <a:lnTo>
                    <a:pt x="69172" y="5666"/>
                  </a:lnTo>
                  <a:lnTo>
                    <a:pt x="46373" y="20751"/>
                  </a:lnTo>
                  <a:lnTo>
                    <a:pt x="32954" y="35255"/>
                  </a:lnTo>
                  <a:lnTo>
                    <a:pt x="31255" y="39741"/>
                  </a:lnTo>
                  <a:lnTo>
                    <a:pt x="31251" y="48489"/>
                  </a:lnTo>
                  <a:lnTo>
                    <a:pt x="33648" y="52092"/>
                  </a:lnTo>
                  <a:lnTo>
                    <a:pt x="41958" y="57977"/>
                  </a:lnTo>
                  <a:lnTo>
                    <a:pt x="75382" y="66798"/>
                  </a:lnTo>
                  <a:lnTo>
                    <a:pt x="122020" y="67390"/>
                  </a:lnTo>
                  <a:lnTo>
                    <a:pt x="167303" y="59675"/>
                  </a:lnTo>
                  <a:lnTo>
                    <a:pt x="178144" y="57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926"/>
            <p:cNvSpPr/>
            <p:nvPr>
              <p:custDataLst>
                <p:tags r:id="rId68"/>
              </p:custDataLst>
            </p:nvPr>
          </p:nvSpPr>
          <p:spPr>
            <a:xfrm>
              <a:off x="11544300" y="1009650"/>
              <a:ext cx="95251" cy="120651"/>
            </a:xfrm>
            <a:custGeom>
              <a:avLst/>
              <a:gdLst/>
              <a:ahLst/>
              <a:cxnLst/>
              <a:rect l="0" t="0" r="0" b="0"/>
              <a:pathLst>
                <a:path w="95251" h="120651">
                  <a:moveTo>
                    <a:pt x="95250" y="0"/>
                  </a:moveTo>
                  <a:lnTo>
                    <a:pt x="95250" y="0"/>
                  </a:lnTo>
                  <a:lnTo>
                    <a:pt x="93369" y="32638"/>
                  </a:lnTo>
                  <a:lnTo>
                    <a:pt x="83041" y="60696"/>
                  </a:lnTo>
                  <a:lnTo>
                    <a:pt x="61371" y="81719"/>
                  </a:lnTo>
                  <a:lnTo>
                    <a:pt x="17243" y="11003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927"/>
            <p:cNvSpPr/>
            <p:nvPr>
              <p:custDataLst>
                <p:tags r:id="rId69"/>
              </p:custDataLst>
            </p:nvPr>
          </p:nvSpPr>
          <p:spPr>
            <a:xfrm>
              <a:off x="11626848" y="921012"/>
              <a:ext cx="3" cy="6089"/>
            </a:xfrm>
            <a:custGeom>
              <a:avLst/>
              <a:gdLst/>
              <a:ahLst/>
              <a:cxnLst/>
              <a:rect l="0" t="0" r="0" b="0"/>
              <a:pathLst>
                <a:path w="3" h="6089">
                  <a:moveTo>
                    <a:pt x="2" y="6088"/>
                  </a:moveTo>
                  <a:lnTo>
                    <a:pt x="2" y="60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928"/>
            <p:cNvSpPr/>
            <p:nvPr>
              <p:custDataLst>
                <p:tags r:id="rId70"/>
              </p:custDataLst>
            </p:nvPr>
          </p:nvSpPr>
          <p:spPr>
            <a:xfrm>
              <a:off x="11474450" y="901700"/>
              <a:ext cx="25401" cy="35116"/>
            </a:xfrm>
            <a:custGeom>
              <a:avLst/>
              <a:gdLst/>
              <a:ahLst/>
              <a:cxnLst/>
              <a:rect l="0" t="0" r="0" b="0"/>
              <a:pathLst>
                <a:path w="25401" h="35116">
                  <a:moveTo>
                    <a:pt x="25400" y="6350"/>
                  </a:moveTo>
                  <a:lnTo>
                    <a:pt x="25400" y="6350"/>
                  </a:lnTo>
                  <a:lnTo>
                    <a:pt x="16561" y="6350"/>
                  </a:lnTo>
                  <a:lnTo>
                    <a:pt x="15274" y="7056"/>
                  </a:lnTo>
                  <a:lnTo>
                    <a:pt x="14416" y="8231"/>
                  </a:lnTo>
                  <a:lnTo>
                    <a:pt x="7856" y="21545"/>
                  </a:lnTo>
                  <a:lnTo>
                    <a:pt x="3962" y="26744"/>
                  </a:lnTo>
                  <a:lnTo>
                    <a:pt x="3348" y="28413"/>
                  </a:lnTo>
                  <a:lnTo>
                    <a:pt x="3643" y="29525"/>
                  </a:lnTo>
                  <a:lnTo>
                    <a:pt x="4545" y="30267"/>
                  </a:lnTo>
                  <a:lnTo>
                    <a:pt x="4441" y="31467"/>
                  </a:lnTo>
                  <a:lnTo>
                    <a:pt x="2443" y="34681"/>
                  </a:lnTo>
                  <a:lnTo>
                    <a:pt x="2336" y="35115"/>
                  </a:lnTo>
                  <a:lnTo>
                    <a:pt x="9052" y="28962"/>
                  </a:lnTo>
                  <a:lnTo>
                    <a:pt x="9564" y="26363"/>
                  </a:lnTo>
                  <a:lnTo>
                    <a:pt x="8249" y="1971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929"/>
            <p:cNvSpPr/>
            <p:nvPr>
              <p:custDataLst>
                <p:tags r:id="rId71"/>
              </p:custDataLst>
            </p:nvPr>
          </p:nvSpPr>
          <p:spPr>
            <a:xfrm>
              <a:off x="11436350" y="9652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5762" y="10845"/>
                  </a:lnTo>
                  <a:lnTo>
                    <a:pt x="5470" y="26732"/>
                  </a:lnTo>
                  <a:lnTo>
                    <a:pt x="2640" y="45550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930"/>
            <p:cNvSpPr/>
            <p:nvPr>
              <p:custDataLst>
                <p:tags r:id="rId72"/>
              </p:custDataLst>
            </p:nvPr>
          </p:nvSpPr>
          <p:spPr>
            <a:xfrm>
              <a:off x="11302859" y="795156"/>
              <a:ext cx="127142" cy="214495"/>
            </a:xfrm>
            <a:custGeom>
              <a:avLst/>
              <a:gdLst/>
              <a:ahLst/>
              <a:cxnLst/>
              <a:rect l="0" t="0" r="0" b="0"/>
              <a:pathLst>
                <a:path w="127142" h="214495">
                  <a:moveTo>
                    <a:pt x="127141" y="17644"/>
                  </a:moveTo>
                  <a:lnTo>
                    <a:pt x="127141" y="17644"/>
                  </a:lnTo>
                  <a:lnTo>
                    <a:pt x="127141" y="0"/>
                  </a:lnTo>
                  <a:lnTo>
                    <a:pt x="90976" y="42014"/>
                  </a:lnTo>
                  <a:lnTo>
                    <a:pt x="64998" y="77076"/>
                  </a:lnTo>
                  <a:lnTo>
                    <a:pt x="35977" y="118431"/>
                  </a:lnTo>
                  <a:lnTo>
                    <a:pt x="11309" y="159141"/>
                  </a:lnTo>
                  <a:lnTo>
                    <a:pt x="0" y="185863"/>
                  </a:lnTo>
                  <a:lnTo>
                    <a:pt x="141" y="214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931"/>
            <p:cNvSpPr/>
            <p:nvPr>
              <p:custDataLst>
                <p:tags r:id="rId73"/>
              </p:custDataLst>
            </p:nvPr>
          </p:nvSpPr>
          <p:spPr>
            <a:xfrm>
              <a:off x="11309350" y="790092"/>
              <a:ext cx="88901" cy="175109"/>
            </a:xfrm>
            <a:custGeom>
              <a:avLst/>
              <a:gdLst/>
              <a:ahLst/>
              <a:cxnLst/>
              <a:rect l="0" t="0" r="0" b="0"/>
              <a:pathLst>
                <a:path w="88901" h="1751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9558" y="40406"/>
                  </a:lnTo>
                  <a:lnTo>
                    <a:pt x="36660" y="80427"/>
                  </a:lnTo>
                  <a:lnTo>
                    <a:pt x="63216" y="122304"/>
                  </a:lnTo>
                  <a:lnTo>
                    <a:pt x="77999" y="153702"/>
                  </a:lnTo>
                  <a:lnTo>
                    <a:pt x="81907" y="168138"/>
                  </a:lnTo>
                  <a:lnTo>
                    <a:pt x="83532" y="170462"/>
                  </a:lnTo>
                  <a:lnTo>
                    <a:pt x="8890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932"/>
            <p:cNvSpPr/>
            <p:nvPr>
              <p:custDataLst>
                <p:tags r:id="rId74"/>
              </p:custDataLst>
            </p:nvPr>
          </p:nvSpPr>
          <p:spPr>
            <a:xfrm>
              <a:off x="11140694" y="743328"/>
              <a:ext cx="103858" cy="228223"/>
            </a:xfrm>
            <a:custGeom>
              <a:avLst/>
              <a:gdLst/>
              <a:ahLst/>
              <a:cxnLst/>
              <a:rect l="0" t="0" r="0" b="0"/>
              <a:pathLst>
                <a:path w="103858" h="228223">
                  <a:moveTo>
                    <a:pt x="79756" y="37722"/>
                  </a:moveTo>
                  <a:lnTo>
                    <a:pt x="79756" y="37722"/>
                  </a:lnTo>
                  <a:lnTo>
                    <a:pt x="86498" y="34351"/>
                  </a:lnTo>
                  <a:lnTo>
                    <a:pt x="91689" y="28933"/>
                  </a:lnTo>
                  <a:lnTo>
                    <a:pt x="103207" y="12665"/>
                  </a:lnTo>
                  <a:lnTo>
                    <a:pt x="103857" y="10434"/>
                  </a:lnTo>
                  <a:lnTo>
                    <a:pt x="103583" y="8241"/>
                  </a:lnTo>
                  <a:lnTo>
                    <a:pt x="101400" y="3923"/>
                  </a:lnTo>
                  <a:lnTo>
                    <a:pt x="99829" y="2489"/>
                  </a:lnTo>
                  <a:lnTo>
                    <a:pt x="96204" y="896"/>
                  </a:lnTo>
                  <a:lnTo>
                    <a:pt x="80082" y="0"/>
                  </a:lnTo>
                  <a:lnTo>
                    <a:pt x="67201" y="5434"/>
                  </a:lnTo>
                  <a:lnTo>
                    <a:pt x="53714" y="17022"/>
                  </a:lnTo>
                  <a:lnTo>
                    <a:pt x="23942" y="58955"/>
                  </a:lnTo>
                  <a:lnTo>
                    <a:pt x="7715" y="95519"/>
                  </a:lnTo>
                  <a:lnTo>
                    <a:pt x="320" y="135045"/>
                  </a:lnTo>
                  <a:lnTo>
                    <a:pt x="0" y="161410"/>
                  </a:lnTo>
                  <a:lnTo>
                    <a:pt x="4563" y="182535"/>
                  </a:lnTo>
                  <a:lnTo>
                    <a:pt x="18435" y="206924"/>
                  </a:lnTo>
                  <a:lnTo>
                    <a:pt x="29924" y="217110"/>
                  </a:lnTo>
                  <a:lnTo>
                    <a:pt x="48006" y="228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933"/>
            <p:cNvSpPr/>
            <p:nvPr>
              <p:custDataLst>
                <p:tags r:id="rId75"/>
              </p:custDataLst>
            </p:nvPr>
          </p:nvSpPr>
          <p:spPr>
            <a:xfrm>
              <a:off x="10972800" y="889883"/>
              <a:ext cx="75939" cy="107068"/>
            </a:xfrm>
            <a:custGeom>
              <a:avLst/>
              <a:gdLst/>
              <a:ahLst/>
              <a:cxnLst/>
              <a:rect l="0" t="0" r="0" b="0"/>
              <a:pathLst>
                <a:path w="75939" h="107068">
                  <a:moveTo>
                    <a:pt x="69850" y="5467"/>
                  </a:moveTo>
                  <a:lnTo>
                    <a:pt x="69850" y="5467"/>
                  </a:lnTo>
                  <a:lnTo>
                    <a:pt x="73221" y="5467"/>
                  </a:lnTo>
                  <a:lnTo>
                    <a:pt x="74214" y="4761"/>
                  </a:lnTo>
                  <a:lnTo>
                    <a:pt x="74875" y="3585"/>
                  </a:lnTo>
                  <a:lnTo>
                    <a:pt x="75938" y="0"/>
                  </a:lnTo>
                  <a:lnTo>
                    <a:pt x="63968" y="11404"/>
                  </a:lnTo>
                  <a:lnTo>
                    <a:pt x="33563" y="50551"/>
                  </a:lnTo>
                  <a:lnTo>
                    <a:pt x="5569" y="96175"/>
                  </a:lnTo>
                  <a:lnTo>
                    <a:pt x="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934"/>
            <p:cNvSpPr/>
            <p:nvPr>
              <p:custDataLst>
                <p:tags r:id="rId76"/>
              </p:custDataLst>
            </p:nvPr>
          </p:nvSpPr>
          <p:spPr>
            <a:xfrm>
              <a:off x="10960100" y="882650"/>
              <a:ext cx="44451" cy="107951"/>
            </a:xfrm>
            <a:custGeom>
              <a:avLst/>
              <a:gdLst/>
              <a:ahLst/>
              <a:cxnLst/>
              <a:rect l="0" t="0" r="0" b="0"/>
              <a:pathLst>
                <a:path w="44451" h="107951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30659" y="59891"/>
                  </a:lnTo>
                  <a:lnTo>
                    <a:pt x="42145" y="92893"/>
                  </a:lnTo>
                  <a:lnTo>
                    <a:pt x="444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935"/>
            <p:cNvSpPr/>
            <p:nvPr>
              <p:custDataLst>
                <p:tags r:id="rId77"/>
              </p:custDataLst>
            </p:nvPr>
          </p:nvSpPr>
          <p:spPr>
            <a:xfrm>
              <a:off x="10783273" y="737447"/>
              <a:ext cx="137346" cy="311810"/>
            </a:xfrm>
            <a:custGeom>
              <a:avLst/>
              <a:gdLst/>
              <a:ahLst/>
              <a:cxnLst/>
              <a:rect l="0" t="0" r="0" b="0"/>
              <a:pathLst>
                <a:path w="137346" h="311810">
                  <a:moveTo>
                    <a:pt x="43477" y="30903"/>
                  </a:moveTo>
                  <a:lnTo>
                    <a:pt x="43477" y="30903"/>
                  </a:lnTo>
                  <a:lnTo>
                    <a:pt x="40106" y="30903"/>
                  </a:lnTo>
                  <a:lnTo>
                    <a:pt x="31268" y="54500"/>
                  </a:lnTo>
                  <a:lnTo>
                    <a:pt x="26454" y="92771"/>
                  </a:lnTo>
                  <a:lnTo>
                    <a:pt x="25328" y="124722"/>
                  </a:lnTo>
                  <a:lnTo>
                    <a:pt x="24828" y="160795"/>
                  </a:lnTo>
                  <a:lnTo>
                    <a:pt x="24605" y="200346"/>
                  </a:lnTo>
                  <a:lnTo>
                    <a:pt x="20742" y="237679"/>
                  </a:lnTo>
                  <a:lnTo>
                    <a:pt x="14398" y="282905"/>
                  </a:lnTo>
                  <a:lnTo>
                    <a:pt x="12208" y="301654"/>
                  </a:lnTo>
                  <a:lnTo>
                    <a:pt x="8883" y="309987"/>
                  </a:lnTo>
                  <a:lnTo>
                    <a:pt x="7713" y="311503"/>
                  </a:lnTo>
                  <a:lnTo>
                    <a:pt x="6936" y="311809"/>
                  </a:lnTo>
                  <a:lnTo>
                    <a:pt x="6416" y="311307"/>
                  </a:lnTo>
                  <a:lnTo>
                    <a:pt x="487" y="268372"/>
                  </a:lnTo>
                  <a:lnTo>
                    <a:pt x="0" y="252716"/>
                  </a:lnTo>
                  <a:lnTo>
                    <a:pt x="11670" y="211939"/>
                  </a:lnTo>
                  <a:lnTo>
                    <a:pt x="31444" y="154416"/>
                  </a:lnTo>
                  <a:lnTo>
                    <a:pt x="56622" y="85728"/>
                  </a:lnTo>
                  <a:lnTo>
                    <a:pt x="76229" y="42759"/>
                  </a:lnTo>
                  <a:lnTo>
                    <a:pt x="105541" y="2541"/>
                  </a:lnTo>
                  <a:lnTo>
                    <a:pt x="116604" y="0"/>
                  </a:lnTo>
                  <a:lnTo>
                    <a:pt x="126094" y="5362"/>
                  </a:lnTo>
                  <a:lnTo>
                    <a:pt x="134538" y="15993"/>
                  </a:lnTo>
                  <a:lnTo>
                    <a:pt x="137345" y="25902"/>
                  </a:lnTo>
                  <a:lnTo>
                    <a:pt x="136394" y="35330"/>
                  </a:lnTo>
                  <a:lnTo>
                    <a:pt x="132938" y="44438"/>
                  </a:lnTo>
                  <a:lnTo>
                    <a:pt x="100877" y="63965"/>
                  </a:lnTo>
                  <a:lnTo>
                    <a:pt x="61932" y="80875"/>
                  </a:lnTo>
                  <a:lnTo>
                    <a:pt x="30777" y="94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936"/>
            <p:cNvSpPr/>
            <p:nvPr>
              <p:custDataLst>
                <p:tags r:id="rId78"/>
              </p:custDataLst>
            </p:nvPr>
          </p:nvSpPr>
          <p:spPr>
            <a:xfrm>
              <a:off x="10229850" y="552450"/>
              <a:ext cx="488951" cy="63501"/>
            </a:xfrm>
            <a:custGeom>
              <a:avLst/>
              <a:gdLst/>
              <a:ahLst/>
              <a:cxnLst/>
              <a:rect l="0" t="0" r="0" b="0"/>
              <a:pathLst>
                <a:path w="488951" h="63501">
                  <a:moveTo>
                    <a:pt x="0" y="63500"/>
                  </a:moveTo>
                  <a:lnTo>
                    <a:pt x="0" y="63500"/>
                  </a:lnTo>
                  <a:lnTo>
                    <a:pt x="41273" y="56758"/>
                  </a:lnTo>
                  <a:lnTo>
                    <a:pt x="87254" y="47804"/>
                  </a:lnTo>
                  <a:lnTo>
                    <a:pt x="115319" y="42452"/>
                  </a:lnTo>
                  <a:lnTo>
                    <a:pt x="148141" y="36768"/>
                  </a:lnTo>
                  <a:lnTo>
                    <a:pt x="184133" y="30862"/>
                  </a:lnTo>
                  <a:lnTo>
                    <a:pt x="222238" y="24808"/>
                  </a:lnTo>
                  <a:lnTo>
                    <a:pt x="261048" y="20067"/>
                  </a:lnTo>
                  <a:lnTo>
                    <a:pt x="300327" y="16200"/>
                  </a:lnTo>
                  <a:lnTo>
                    <a:pt x="339917" y="12917"/>
                  </a:lnTo>
                  <a:lnTo>
                    <a:pt x="374073" y="10022"/>
                  </a:lnTo>
                  <a:lnTo>
                    <a:pt x="404604" y="7387"/>
                  </a:lnTo>
                  <a:lnTo>
                    <a:pt x="451463" y="3283"/>
                  </a:lnTo>
                  <a:lnTo>
                    <a:pt x="488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937"/>
            <p:cNvSpPr/>
            <p:nvPr>
              <p:custDataLst>
                <p:tags r:id="rId79"/>
              </p:custDataLst>
            </p:nvPr>
          </p:nvSpPr>
          <p:spPr>
            <a:xfrm>
              <a:off x="10433050" y="631342"/>
              <a:ext cx="19051" cy="194159"/>
            </a:xfrm>
            <a:custGeom>
              <a:avLst/>
              <a:gdLst/>
              <a:ahLst/>
              <a:cxnLst/>
              <a:rect l="0" t="0" r="0" b="0"/>
              <a:pathLst>
                <a:path w="19051" h="194159">
                  <a:moveTo>
                    <a:pt x="19050" y="3658"/>
                  </a:moveTo>
                  <a:lnTo>
                    <a:pt x="19050" y="3658"/>
                  </a:lnTo>
                  <a:lnTo>
                    <a:pt x="19050" y="287"/>
                  </a:lnTo>
                  <a:lnTo>
                    <a:pt x="18345" y="0"/>
                  </a:lnTo>
                  <a:lnTo>
                    <a:pt x="15680" y="1562"/>
                  </a:lnTo>
                  <a:lnTo>
                    <a:pt x="12582" y="30578"/>
                  </a:lnTo>
                  <a:lnTo>
                    <a:pt x="9590" y="72537"/>
                  </a:lnTo>
                  <a:lnTo>
                    <a:pt x="5908" y="110941"/>
                  </a:lnTo>
                  <a:lnTo>
                    <a:pt x="1750" y="156566"/>
                  </a:lnTo>
                  <a:lnTo>
                    <a:pt x="2401" y="184901"/>
                  </a:lnTo>
                  <a:lnTo>
                    <a:pt x="3890" y="192866"/>
                  </a:lnTo>
                  <a:lnTo>
                    <a:pt x="3299" y="194002"/>
                  </a:lnTo>
                  <a:lnTo>
                    <a:pt x="0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938"/>
            <p:cNvSpPr/>
            <p:nvPr>
              <p:custDataLst>
                <p:tags r:id="rId80"/>
              </p:custDataLst>
            </p:nvPr>
          </p:nvSpPr>
          <p:spPr>
            <a:xfrm>
              <a:off x="8516755" y="1377950"/>
              <a:ext cx="220846" cy="25062"/>
            </a:xfrm>
            <a:custGeom>
              <a:avLst/>
              <a:gdLst/>
              <a:ahLst/>
              <a:cxnLst/>
              <a:rect l="0" t="0" r="0" b="0"/>
              <a:pathLst>
                <a:path w="220846" h="25062">
                  <a:moveTo>
                    <a:pt x="17645" y="12700"/>
                  </a:moveTo>
                  <a:lnTo>
                    <a:pt x="17645" y="12700"/>
                  </a:lnTo>
                  <a:lnTo>
                    <a:pt x="0" y="24256"/>
                  </a:lnTo>
                  <a:lnTo>
                    <a:pt x="32721" y="25061"/>
                  </a:lnTo>
                  <a:lnTo>
                    <a:pt x="65973" y="23368"/>
                  </a:lnTo>
                  <a:lnTo>
                    <a:pt x="101213" y="20263"/>
                  </a:lnTo>
                  <a:lnTo>
                    <a:pt x="135691" y="16532"/>
                  </a:lnTo>
                  <a:lnTo>
                    <a:pt x="169828" y="10640"/>
                  </a:lnTo>
                  <a:lnTo>
                    <a:pt x="2208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939"/>
            <p:cNvSpPr/>
            <p:nvPr>
              <p:custDataLst>
                <p:tags r:id="rId81"/>
              </p:custDataLst>
            </p:nvPr>
          </p:nvSpPr>
          <p:spPr>
            <a:xfrm>
              <a:off x="8540750" y="1276350"/>
              <a:ext cx="165101" cy="14928"/>
            </a:xfrm>
            <a:custGeom>
              <a:avLst/>
              <a:gdLst/>
              <a:ahLst/>
              <a:cxnLst/>
              <a:rect l="0" t="0" r="0" b="0"/>
              <a:pathLst>
                <a:path w="165101" h="14928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7526" y="12865"/>
                  </a:lnTo>
                  <a:lnTo>
                    <a:pt x="13484" y="14927"/>
                  </a:lnTo>
                  <a:lnTo>
                    <a:pt x="59944" y="13872"/>
                  </a:lnTo>
                  <a:lnTo>
                    <a:pt x="92963" y="13221"/>
                  </a:lnTo>
                  <a:lnTo>
                    <a:pt x="137141" y="9483"/>
                  </a:lnTo>
                  <a:lnTo>
                    <a:pt x="165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940"/>
            <p:cNvSpPr/>
            <p:nvPr>
              <p:custDataLst>
                <p:tags r:id="rId82"/>
              </p:custDataLst>
            </p:nvPr>
          </p:nvSpPr>
          <p:spPr>
            <a:xfrm>
              <a:off x="8891334" y="821537"/>
              <a:ext cx="963867" cy="454730"/>
            </a:xfrm>
            <a:custGeom>
              <a:avLst/>
              <a:gdLst/>
              <a:ahLst/>
              <a:cxnLst/>
              <a:rect l="0" t="0" r="0" b="0"/>
              <a:pathLst>
                <a:path w="963867" h="454730">
                  <a:moveTo>
                    <a:pt x="62166" y="442113"/>
                  </a:moveTo>
                  <a:lnTo>
                    <a:pt x="62166" y="442113"/>
                  </a:lnTo>
                  <a:lnTo>
                    <a:pt x="18660" y="447580"/>
                  </a:lnTo>
                  <a:lnTo>
                    <a:pt x="12727" y="449952"/>
                  </a:lnTo>
                  <a:lnTo>
                    <a:pt x="7737" y="452653"/>
                  </a:lnTo>
                  <a:lnTo>
                    <a:pt x="0" y="454529"/>
                  </a:lnTo>
                  <a:lnTo>
                    <a:pt x="260" y="454623"/>
                  </a:lnTo>
                  <a:lnTo>
                    <a:pt x="2432" y="454729"/>
                  </a:lnTo>
                  <a:lnTo>
                    <a:pt x="41714" y="430317"/>
                  </a:lnTo>
                  <a:lnTo>
                    <a:pt x="76360" y="410765"/>
                  </a:lnTo>
                  <a:lnTo>
                    <a:pt x="122332" y="385612"/>
                  </a:lnTo>
                  <a:lnTo>
                    <a:pt x="154487" y="368462"/>
                  </a:lnTo>
                  <a:lnTo>
                    <a:pt x="192151" y="348563"/>
                  </a:lnTo>
                  <a:lnTo>
                    <a:pt x="233490" y="326829"/>
                  </a:lnTo>
                  <a:lnTo>
                    <a:pt x="280098" y="302463"/>
                  </a:lnTo>
                  <a:lnTo>
                    <a:pt x="330221" y="276341"/>
                  </a:lnTo>
                  <a:lnTo>
                    <a:pt x="382686" y="249048"/>
                  </a:lnTo>
                  <a:lnTo>
                    <a:pt x="436008" y="221681"/>
                  </a:lnTo>
                  <a:lnTo>
                    <a:pt x="489899" y="194264"/>
                  </a:lnTo>
                  <a:lnTo>
                    <a:pt x="544171" y="166813"/>
                  </a:lnTo>
                  <a:lnTo>
                    <a:pt x="596580" y="142163"/>
                  </a:lnTo>
                  <a:lnTo>
                    <a:pt x="647747" y="119380"/>
                  </a:lnTo>
                  <a:lnTo>
                    <a:pt x="698087" y="97841"/>
                  </a:lnTo>
                  <a:lnTo>
                    <a:pt x="742229" y="79954"/>
                  </a:lnTo>
                  <a:lnTo>
                    <a:pt x="782241" y="64501"/>
                  </a:lnTo>
                  <a:lnTo>
                    <a:pt x="819500" y="50672"/>
                  </a:lnTo>
                  <a:lnTo>
                    <a:pt x="849983" y="39336"/>
                  </a:lnTo>
                  <a:lnTo>
                    <a:pt x="875950" y="29661"/>
                  </a:lnTo>
                  <a:lnTo>
                    <a:pt x="915619" y="14679"/>
                  </a:lnTo>
                  <a:lnTo>
                    <a:pt x="955091" y="0"/>
                  </a:lnTo>
                  <a:lnTo>
                    <a:pt x="958016" y="1321"/>
                  </a:lnTo>
                  <a:lnTo>
                    <a:pt x="959965" y="4318"/>
                  </a:lnTo>
                  <a:lnTo>
                    <a:pt x="963866" y="16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941"/>
            <p:cNvSpPr/>
            <p:nvPr>
              <p:custDataLst>
                <p:tags r:id="rId83"/>
              </p:custDataLst>
            </p:nvPr>
          </p:nvSpPr>
          <p:spPr>
            <a:xfrm>
              <a:off x="8846317" y="1279697"/>
              <a:ext cx="1313684" cy="879304"/>
            </a:xfrm>
            <a:custGeom>
              <a:avLst/>
              <a:gdLst/>
              <a:ahLst/>
              <a:cxnLst/>
              <a:rect l="0" t="0" r="0" b="0"/>
              <a:pathLst>
                <a:path w="1313684" h="879304">
                  <a:moveTo>
                    <a:pt x="62733" y="22053"/>
                  </a:moveTo>
                  <a:lnTo>
                    <a:pt x="62733" y="22053"/>
                  </a:lnTo>
                  <a:lnTo>
                    <a:pt x="16782" y="9410"/>
                  </a:lnTo>
                  <a:lnTo>
                    <a:pt x="7973" y="6321"/>
                  </a:lnTo>
                  <a:lnTo>
                    <a:pt x="3117" y="2596"/>
                  </a:lnTo>
                  <a:lnTo>
                    <a:pt x="1822" y="615"/>
                  </a:lnTo>
                  <a:lnTo>
                    <a:pt x="959" y="0"/>
                  </a:lnTo>
                  <a:lnTo>
                    <a:pt x="383" y="295"/>
                  </a:lnTo>
                  <a:lnTo>
                    <a:pt x="0" y="1198"/>
                  </a:lnTo>
                  <a:lnTo>
                    <a:pt x="3336" y="4082"/>
                  </a:lnTo>
                  <a:lnTo>
                    <a:pt x="40573" y="31909"/>
                  </a:lnTo>
                  <a:lnTo>
                    <a:pt x="73346" y="57243"/>
                  </a:lnTo>
                  <a:lnTo>
                    <a:pt x="111194" y="85671"/>
                  </a:lnTo>
                  <a:lnTo>
                    <a:pt x="156237" y="117120"/>
                  </a:lnTo>
                  <a:lnTo>
                    <a:pt x="181514" y="136231"/>
                  </a:lnTo>
                  <a:lnTo>
                    <a:pt x="208242" y="157438"/>
                  </a:lnTo>
                  <a:lnTo>
                    <a:pt x="235939" y="180043"/>
                  </a:lnTo>
                  <a:lnTo>
                    <a:pt x="266397" y="204285"/>
                  </a:lnTo>
                  <a:lnTo>
                    <a:pt x="298699" y="229619"/>
                  </a:lnTo>
                  <a:lnTo>
                    <a:pt x="332227" y="255680"/>
                  </a:lnTo>
                  <a:lnTo>
                    <a:pt x="368690" y="282932"/>
                  </a:lnTo>
                  <a:lnTo>
                    <a:pt x="407110" y="310978"/>
                  </a:lnTo>
                  <a:lnTo>
                    <a:pt x="446834" y="339553"/>
                  </a:lnTo>
                  <a:lnTo>
                    <a:pt x="488133" y="369186"/>
                  </a:lnTo>
                  <a:lnTo>
                    <a:pt x="530483" y="399525"/>
                  </a:lnTo>
                  <a:lnTo>
                    <a:pt x="573533" y="430334"/>
                  </a:lnTo>
                  <a:lnTo>
                    <a:pt x="617755" y="461457"/>
                  </a:lnTo>
                  <a:lnTo>
                    <a:pt x="662759" y="492789"/>
                  </a:lnTo>
                  <a:lnTo>
                    <a:pt x="708284" y="524260"/>
                  </a:lnTo>
                  <a:lnTo>
                    <a:pt x="752039" y="555119"/>
                  </a:lnTo>
                  <a:lnTo>
                    <a:pt x="794615" y="585569"/>
                  </a:lnTo>
                  <a:lnTo>
                    <a:pt x="836404" y="615747"/>
                  </a:lnTo>
                  <a:lnTo>
                    <a:pt x="876259" y="643627"/>
                  </a:lnTo>
                  <a:lnTo>
                    <a:pt x="914822" y="669974"/>
                  </a:lnTo>
                  <a:lnTo>
                    <a:pt x="952525" y="695300"/>
                  </a:lnTo>
                  <a:lnTo>
                    <a:pt x="988246" y="718535"/>
                  </a:lnTo>
                  <a:lnTo>
                    <a:pt x="1022641" y="740374"/>
                  </a:lnTo>
                  <a:lnTo>
                    <a:pt x="1056155" y="761284"/>
                  </a:lnTo>
                  <a:lnTo>
                    <a:pt x="1086965" y="780162"/>
                  </a:lnTo>
                  <a:lnTo>
                    <a:pt x="1115971" y="797687"/>
                  </a:lnTo>
                  <a:lnTo>
                    <a:pt x="1143776" y="814309"/>
                  </a:lnTo>
                  <a:lnTo>
                    <a:pt x="1168661" y="828213"/>
                  </a:lnTo>
                  <a:lnTo>
                    <a:pt x="1213246" y="851187"/>
                  </a:lnTo>
                  <a:lnTo>
                    <a:pt x="1248583" y="867042"/>
                  </a:lnTo>
                  <a:lnTo>
                    <a:pt x="1276282" y="876676"/>
                  </a:lnTo>
                  <a:lnTo>
                    <a:pt x="1313683" y="879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942"/>
            <p:cNvSpPr/>
            <p:nvPr>
              <p:custDataLst>
                <p:tags r:id="rId84"/>
              </p:custDataLst>
            </p:nvPr>
          </p:nvSpPr>
          <p:spPr>
            <a:xfrm>
              <a:off x="10306516" y="628650"/>
              <a:ext cx="69385" cy="216479"/>
            </a:xfrm>
            <a:custGeom>
              <a:avLst/>
              <a:gdLst/>
              <a:ahLst/>
              <a:cxnLst/>
              <a:rect l="0" t="0" r="0" b="0"/>
              <a:pathLst>
                <a:path w="69385" h="216479">
                  <a:moveTo>
                    <a:pt x="69384" y="0"/>
                  </a:moveTo>
                  <a:lnTo>
                    <a:pt x="69384" y="0"/>
                  </a:lnTo>
                  <a:lnTo>
                    <a:pt x="51708" y="21048"/>
                  </a:lnTo>
                  <a:lnTo>
                    <a:pt x="31712" y="60759"/>
                  </a:lnTo>
                  <a:lnTo>
                    <a:pt x="21377" y="100474"/>
                  </a:lnTo>
                  <a:lnTo>
                    <a:pt x="10396" y="139366"/>
                  </a:lnTo>
                  <a:lnTo>
                    <a:pt x="1888" y="186671"/>
                  </a:lnTo>
                  <a:lnTo>
                    <a:pt x="0" y="213497"/>
                  </a:lnTo>
                  <a:lnTo>
                    <a:pt x="1962" y="215709"/>
                  </a:lnTo>
                  <a:lnTo>
                    <a:pt x="5386" y="216478"/>
                  </a:lnTo>
                  <a:lnTo>
                    <a:pt x="18584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943"/>
            <p:cNvSpPr/>
            <p:nvPr>
              <p:custDataLst>
                <p:tags r:id="rId85"/>
              </p:custDataLst>
            </p:nvPr>
          </p:nvSpPr>
          <p:spPr>
            <a:xfrm>
              <a:off x="11576050" y="24384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704" y="43447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944"/>
            <p:cNvSpPr/>
            <p:nvPr>
              <p:custDataLst>
                <p:tags r:id="rId86"/>
              </p:custDataLst>
            </p:nvPr>
          </p:nvSpPr>
          <p:spPr>
            <a:xfrm>
              <a:off x="11602594" y="2336800"/>
              <a:ext cx="17549" cy="31751"/>
            </a:xfrm>
            <a:custGeom>
              <a:avLst/>
              <a:gdLst/>
              <a:ahLst/>
              <a:cxnLst/>
              <a:rect l="0" t="0" r="0" b="0"/>
              <a:pathLst>
                <a:path w="17549" h="31751">
                  <a:moveTo>
                    <a:pt x="11556" y="31750"/>
                  </a:moveTo>
                  <a:lnTo>
                    <a:pt x="11556" y="31750"/>
                  </a:lnTo>
                  <a:lnTo>
                    <a:pt x="0" y="20194"/>
                  </a:lnTo>
                  <a:lnTo>
                    <a:pt x="7794" y="27989"/>
                  </a:lnTo>
                  <a:lnTo>
                    <a:pt x="9754" y="28537"/>
                  </a:lnTo>
                  <a:lnTo>
                    <a:pt x="11765" y="28197"/>
                  </a:lnTo>
                  <a:lnTo>
                    <a:pt x="13813" y="27264"/>
                  </a:lnTo>
                  <a:lnTo>
                    <a:pt x="15176" y="25937"/>
                  </a:lnTo>
                  <a:lnTo>
                    <a:pt x="16694" y="22581"/>
                  </a:lnTo>
                  <a:lnTo>
                    <a:pt x="17548" y="13354"/>
                  </a:lnTo>
                  <a:lnTo>
                    <a:pt x="15863" y="7582"/>
                  </a:lnTo>
                  <a:lnTo>
                    <a:pt x="14428" y="5054"/>
                  </a:lnTo>
                  <a:lnTo>
                    <a:pt x="12764" y="3370"/>
                  </a:lnTo>
                  <a:lnTo>
                    <a:pt x="5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945"/>
            <p:cNvSpPr/>
            <p:nvPr>
              <p:custDataLst>
                <p:tags r:id="rId87"/>
              </p:custDataLst>
            </p:nvPr>
          </p:nvSpPr>
          <p:spPr>
            <a:xfrm>
              <a:off x="11734800" y="23939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946"/>
            <p:cNvSpPr/>
            <p:nvPr>
              <p:custDataLst>
                <p:tags r:id="rId88"/>
              </p:custDataLst>
            </p:nvPr>
          </p:nvSpPr>
          <p:spPr>
            <a:xfrm>
              <a:off x="11696700" y="2482850"/>
              <a:ext cx="76201" cy="101601"/>
            </a:xfrm>
            <a:custGeom>
              <a:avLst/>
              <a:gdLst/>
              <a:ahLst/>
              <a:cxnLst/>
              <a:rect l="0" t="0" r="0" b="0"/>
              <a:pathLst>
                <a:path w="76201" h="101601">
                  <a:moveTo>
                    <a:pt x="76200" y="0"/>
                  </a:moveTo>
                  <a:lnTo>
                    <a:pt x="76200" y="0"/>
                  </a:lnTo>
                  <a:lnTo>
                    <a:pt x="48589" y="42358"/>
                  </a:lnTo>
                  <a:lnTo>
                    <a:pt x="14388" y="8627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947"/>
            <p:cNvSpPr/>
            <p:nvPr>
              <p:custDataLst>
                <p:tags r:id="rId89"/>
              </p:custDataLst>
            </p:nvPr>
          </p:nvSpPr>
          <p:spPr>
            <a:xfrm>
              <a:off x="11857265" y="2312777"/>
              <a:ext cx="169636" cy="170832"/>
            </a:xfrm>
            <a:custGeom>
              <a:avLst/>
              <a:gdLst/>
              <a:ahLst/>
              <a:cxnLst/>
              <a:rect l="0" t="0" r="0" b="0"/>
              <a:pathLst>
                <a:path w="169636" h="170832">
                  <a:moveTo>
                    <a:pt x="112485" y="30373"/>
                  </a:moveTo>
                  <a:lnTo>
                    <a:pt x="112485" y="30373"/>
                  </a:lnTo>
                  <a:lnTo>
                    <a:pt x="105578" y="13414"/>
                  </a:lnTo>
                  <a:lnTo>
                    <a:pt x="97556" y="3269"/>
                  </a:lnTo>
                  <a:lnTo>
                    <a:pt x="93387" y="688"/>
                  </a:lnTo>
                  <a:lnTo>
                    <a:pt x="91286" y="0"/>
                  </a:lnTo>
                  <a:lnTo>
                    <a:pt x="78216" y="2402"/>
                  </a:lnTo>
                  <a:lnTo>
                    <a:pt x="49768" y="20379"/>
                  </a:lnTo>
                  <a:lnTo>
                    <a:pt x="26012" y="43796"/>
                  </a:lnTo>
                  <a:lnTo>
                    <a:pt x="7371" y="76213"/>
                  </a:lnTo>
                  <a:lnTo>
                    <a:pt x="0" y="119130"/>
                  </a:lnTo>
                  <a:lnTo>
                    <a:pt x="605" y="147218"/>
                  </a:lnTo>
                  <a:lnTo>
                    <a:pt x="4197" y="160620"/>
                  </a:lnTo>
                  <a:lnTo>
                    <a:pt x="10499" y="168929"/>
                  </a:lnTo>
                  <a:lnTo>
                    <a:pt x="15568" y="170722"/>
                  </a:lnTo>
                  <a:lnTo>
                    <a:pt x="28723" y="170831"/>
                  </a:lnTo>
                  <a:lnTo>
                    <a:pt x="48627" y="163556"/>
                  </a:lnTo>
                  <a:lnTo>
                    <a:pt x="71300" y="145721"/>
                  </a:lnTo>
                  <a:lnTo>
                    <a:pt x="92520" y="115820"/>
                  </a:lnTo>
                  <a:lnTo>
                    <a:pt x="105472" y="73408"/>
                  </a:lnTo>
                  <a:lnTo>
                    <a:pt x="107036" y="38577"/>
                  </a:lnTo>
                  <a:lnTo>
                    <a:pt x="102772" y="23201"/>
                  </a:lnTo>
                  <a:lnTo>
                    <a:pt x="99661" y="17125"/>
                  </a:lnTo>
                  <a:lnTo>
                    <a:pt x="90558" y="8492"/>
                  </a:lnTo>
                  <a:lnTo>
                    <a:pt x="85167" y="5202"/>
                  </a:lnTo>
                  <a:lnTo>
                    <a:pt x="78751" y="4420"/>
                  </a:lnTo>
                  <a:lnTo>
                    <a:pt x="64096" y="7315"/>
                  </a:lnTo>
                  <a:lnTo>
                    <a:pt x="53819" y="13304"/>
                  </a:lnTo>
                  <a:lnTo>
                    <a:pt x="44070" y="24610"/>
                  </a:lnTo>
                  <a:lnTo>
                    <a:pt x="41475" y="28648"/>
                  </a:lnTo>
                  <a:lnTo>
                    <a:pt x="40451" y="32751"/>
                  </a:lnTo>
                  <a:lnTo>
                    <a:pt x="41193" y="41072"/>
                  </a:lnTo>
                  <a:lnTo>
                    <a:pt x="43085" y="44561"/>
                  </a:lnTo>
                  <a:lnTo>
                    <a:pt x="48949" y="50319"/>
                  </a:lnTo>
                  <a:lnTo>
                    <a:pt x="70298" y="57528"/>
                  </a:lnTo>
                  <a:lnTo>
                    <a:pt x="113481" y="60510"/>
                  </a:lnTo>
                  <a:lnTo>
                    <a:pt x="143903" y="56079"/>
                  </a:lnTo>
                  <a:lnTo>
                    <a:pt x="169635" y="43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948"/>
            <p:cNvSpPr/>
            <p:nvPr>
              <p:custDataLst>
                <p:tags r:id="rId90"/>
              </p:custDataLst>
            </p:nvPr>
          </p:nvSpPr>
          <p:spPr>
            <a:xfrm>
              <a:off x="11836400" y="2127499"/>
              <a:ext cx="164268" cy="126752"/>
            </a:xfrm>
            <a:custGeom>
              <a:avLst/>
              <a:gdLst/>
              <a:ahLst/>
              <a:cxnLst/>
              <a:rect l="0" t="0" r="0" b="0"/>
              <a:pathLst>
                <a:path w="164268" h="126752">
                  <a:moveTo>
                    <a:pt x="0" y="82301"/>
                  </a:moveTo>
                  <a:lnTo>
                    <a:pt x="0" y="82301"/>
                  </a:lnTo>
                  <a:lnTo>
                    <a:pt x="6741" y="78930"/>
                  </a:lnTo>
                  <a:lnTo>
                    <a:pt x="49914" y="75420"/>
                  </a:lnTo>
                  <a:lnTo>
                    <a:pt x="87807" y="67136"/>
                  </a:lnTo>
                  <a:lnTo>
                    <a:pt x="104256" y="57660"/>
                  </a:lnTo>
                  <a:lnTo>
                    <a:pt x="107604" y="53174"/>
                  </a:lnTo>
                  <a:lnTo>
                    <a:pt x="111322" y="42544"/>
                  </a:lnTo>
                  <a:lnTo>
                    <a:pt x="114038" y="9327"/>
                  </a:lnTo>
                  <a:lnTo>
                    <a:pt x="113419" y="6135"/>
                  </a:lnTo>
                  <a:lnTo>
                    <a:pt x="112302" y="4007"/>
                  </a:lnTo>
                  <a:lnTo>
                    <a:pt x="108203" y="0"/>
                  </a:lnTo>
                  <a:lnTo>
                    <a:pt x="155633" y="39250"/>
                  </a:lnTo>
                  <a:lnTo>
                    <a:pt x="160892" y="49291"/>
                  </a:lnTo>
                  <a:lnTo>
                    <a:pt x="164267" y="70606"/>
                  </a:lnTo>
                  <a:lnTo>
                    <a:pt x="161482" y="88949"/>
                  </a:lnTo>
                  <a:lnTo>
                    <a:pt x="152439" y="99602"/>
                  </a:lnTo>
                  <a:lnTo>
                    <a:pt x="131499" y="117218"/>
                  </a:lnTo>
                  <a:lnTo>
                    <a:pt x="127000" y="126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949"/>
            <p:cNvSpPr/>
            <p:nvPr>
              <p:custDataLst>
                <p:tags r:id="rId91"/>
              </p:custDataLst>
            </p:nvPr>
          </p:nvSpPr>
          <p:spPr>
            <a:xfrm>
              <a:off x="11957050" y="2247900"/>
              <a:ext cx="139078" cy="260351"/>
            </a:xfrm>
            <a:custGeom>
              <a:avLst/>
              <a:gdLst/>
              <a:ahLst/>
              <a:cxnLst/>
              <a:rect l="0" t="0" r="0" b="0"/>
              <a:pathLst>
                <a:path w="139078" h="260351">
                  <a:moveTo>
                    <a:pt x="114300" y="0"/>
                  </a:moveTo>
                  <a:lnTo>
                    <a:pt x="114300" y="0"/>
                  </a:lnTo>
                  <a:lnTo>
                    <a:pt x="117670" y="0"/>
                  </a:lnTo>
                  <a:lnTo>
                    <a:pt x="121207" y="5644"/>
                  </a:lnTo>
                  <a:lnTo>
                    <a:pt x="134965" y="44749"/>
                  </a:lnTo>
                  <a:lnTo>
                    <a:pt x="138295" y="88597"/>
                  </a:lnTo>
                  <a:lnTo>
                    <a:pt x="139077" y="123337"/>
                  </a:lnTo>
                  <a:lnTo>
                    <a:pt x="131896" y="158063"/>
                  </a:lnTo>
                  <a:lnTo>
                    <a:pt x="117887" y="190194"/>
                  </a:lnTo>
                  <a:lnTo>
                    <a:pt x="97548" y="216235"/>
                  </a:lnTo>
                  <a:lnTo>
                    <a:pt x="58927" y="240615"/>
                  </a:lnTo>
                  <a:lnTo>
                    <a:pt x="15299" y="255720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950"/>
            <p:cNvSpPr/>
            <p:nvPr>
              <p:custDataLst>
                <p:tags r:id="rId92"/>
              </p:custDataLst>
            </p:nvPr>
          </p:nvSpPr>
          <p:spPr>
            <a:xfrm>
              <a:off x="12058650" y="25844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12700"/>
                  </a:moveTo>
                  <a:lnTo>
                    <a:pt x="254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69"/>
          <p:cNvGrpSpPr/>
          <p:nvPr/>
        </p:nvGrpSpPr>
        <p:grpSpPr>
          <a:xfrm>
            <a:off x="1358141" y="3111019"/>
            <a:ext cx="661160" cy="317020"/>
            <a:chOff x="1358141" y="3111019"/>
            <a:chExt cx="661160" cy="317020"/>
          </a:xfrm>
        </p:grpSpPr>
        <p:sp>
          <p:nvSpPr>
            <p:cNvPr id="87" name="SMARTInkShape-951"/>
            <p:cNvSpPr/>
            <p:nvPr>
              <p:custDataLst>
                <p:tags r:id="rId50"/>
              </p:custDataLst>
            </p:nvPr>
          </p:nvSpPr>
          <p:spPr>
            <a:xfrm>
              <a:off x="1358141" y="3111019"/>
              <a:ext cx="223010" cy="317020"/>
            </a:xfrm>
            <a:custGeom>
              <a:avLst/>
              <a:gdLst/>
              <a:ahLst/>
              <a:cxnLst/>
              <a:rect l="0" t="0" r="0" b="0"/>
              <a:pathLst>
                <a:path w="223010" h="317020">
                  <a:moveTo>
                    <a:pt x="32509" y="76681"/>
                  </a:moveTo>
                  <a:lnTo>
                    <a:pt x="32509" y="76681"/>
                  </a:lnTo>
                  <a:lnTo>
                    <a:pt x="32509" y="73022"/>
                  </a:lnTo>
                  <a:lnTo>
                    <a:pt x="32509" y="76060"/>
                  </a:lnTo>
                  <a:lnTo>
                    <a:pt x="29138" y="83239"/>
                  </a:lnTo>
                  <a:lnTo>
                    <a:pt x="26747" y="119996"/>
                  </a:lnTo>
                  <a:lnTo>
                    <a:pt x="27039" y="164147"/>
                  </a:lnTo>
                  <a:lnTo>
                    <a:pt x="29607" y="196459"/>
                  </a:lnTo>
                  <a:lnTo>
                    <a:pt x="35020" y="243012"/>
                  </a:lnTo>
                  <a:lnTo>
                    <a:pt x="41093" y="284714"/>
                  </a:lnTo>
                  <a:lnTo>
                    <a:pt x="44848" y="314735"/>
                  </a:lnTo>
                  <a:lnTo>
                    <a:pt x="44262" y="315817"/>
                  </a:lnTo>
                  <a:lnTo>
                    <a:pt x="43167" y="316538"/>
                  </a:lnTo>
                  <a:lnTo>
                    <a:pt x="41731" y="317019"/>
                  </a:lnTo>
                  <a:lnTo>
                    <a:pt x="26902" y="270334"/>
                  </a:lnTo>
                  <a:lnTo>
                    <a:pt x="19198" y="237303"/>
                  </a:lnTo>
                  <a:lnTo>
                    <a:pt x="11071" y="196752"/>
                  </a:lnTo>
                  <a:lnTo>
                    <a:pt x="2755" y="152859"/>
                  </a:lnTo>
                  <a:lnTo>
                    <a:pt x="0" y="113125"/>
                  </a:lnTo>
                  <a:lnTo>
                    <a:pt x="4297" y="66548"/>
                  </a:lnTo>
                  <a:lnTo>
                    <a:pt x="12626" y="42399"/>
                  </a:lnTo>
                  <a:lnTo>
                    <a:pt x="15020" y="39010"/>
                  </a:lnTo>
                  <a:lnTo>
                    <a:pt x="18027" y="36750"/>
                  </a:lnTo>
                  <a:lnTo>
                    <a:pt x="25132" y="34239"/>
                  </a:lnTo>
                  <a:lnTo>
                    <a:pt x="29002" y="37098"/>
                  </a:lnTo>
                  <a:lnTo>
                    <a:pt x="64859" y="80939"/>
                  </a:lnTo>
                  <a:lnTo>
                    <a:pt x="71009" y="85870"/>
                  </a:lnTo>
                  <a:lnTo>
                    <a:pt x="85368" y="91348"/>
                  </a:lnTo>
                  <a:lnTo>
                    <a:pt x="93148" y="92809"/>
                  </a:lnTo>
                  <a:lnTo>
                    <a:pt x="107438" y="90669"/>
                  </a:lnTo>
                  <a:lnTo>
                    <a:pt x="120844" y="84309"/>
                  </a:lnTo>
                  <a:lnTo>
                    <a:pt x="133858" y="74427"/>
                  </a:lnTo>
                  <a:lnTo>
                    <a:pt x="142934" y="59216"/>
                  </a:lnTo>
                  <a:lnTo>
                    <a:pt x="156176" y="13259"/>
                  </a:lnTo>
                  <a:lnTo>
                    <a:pt x="158028" y="3103"/>
                  </a:lnTo>
                  <a:lnTo>
                    <a:pt x="159227" y="818"/>
                  </a:lnTo>
                  <a:lnTo>
                    <a:pt x="160732" y="0"/>
                  </a:lnTo>
                  <a:lnTo>
                    <a:pt x="162441" y="160"/>
                  </a:lnTo>
                  <a:lnTo>
                    <a:pt x="166221" y="7864"/>
                  </a:lnTo>
                  <a:lnTo>
                    <a:pt x="177768" y="49290"/>
                  </a:lnTo>
                  <a:lnTo>
                    <a:pt x="185498" y="81440"/>
                  </a:lnTo>
                  <a:lnTo>
                    <a:pt x="193638" y="116896"/>
                  </a:lnTo>
                  <a:lnTo>
                    <a:pt x="201959" y="153821"/>
                  </a:lnTo>
                  <a:lnTo>
                    <a:pt x="208479" y="189517"/>
                  </a:lnTo>
                  <a:lnTo>
                    <a:pt x="213729" y="222786"/>
                  </a:lnTo>
                  <a:lnTo>
                    <a:pt x="219946" y="263199"/>
                  </a:lnTo>
                  <a:lnTo>
                    <a:pt x="223009" y="298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952"/>
            <p:cNvSpPr/>
            <p:nvPr>
              <p:custDataLst>
                <p:tags r:id="rId51"/>
              </p:custDataLst>
            </p:nvPr>
          </p:nvSpPr>
          <p:spPr>
            <a:xfrm>
              <a:off x="1667956" y="3143250"/>
              <a:ext cx="110045" cy="253354"/>
            </a:xfrm>
            <a:custGeom>
              <a:avLst/>
              <a:gdLst/>
              <a:ahLst/>
              <a:cxnLst/>
              <a:rect l="0" t="0" r="0" b="0"/>
              <a:pathLst>
                <a:path w="110045" h="253354">
                  <a:moveTo>
                    <a:pt x="27494" y="0"/>
                  </a:moveTo>
                  <a:lnTo>
                    <a:pt x="27494" y="0"/>
                  </a:lnTo>
                  <a:lnTo>
                    <a:pt x="30865" y="3371"/>
                  </a:lnTo>
                  <a:lnTo>
                    <a:pt x="32520" y="8789"/>
                  </a:lnTo>
                  <a:lnTo>
                    <a:pt x="32964" y="40093"/>
                  </a:lnTo>
                  <a:lnTo>
                    <a:pt x="28017" y="78594"/>
                  </a:lnTo>
                  <a:lnTo>
                    <a:pt x="21612" y="111836"/>
                  </a:lnTo>
                  <a:lnTo>
                    <a:pt x="14061" y="144014"/>
                  </a:lnTo>
                  <a:lnTo>
                    <a:pt x="3758" y="186134"/>
                  </a:lnTo>
                  <a:lnTo>
                    <a:pt x="0" y="217193"/>
                  </a:lnTo>
                  <a:lnTo>
                    <a:pt x="1680" y="236538"/>
                  </a:lnTo>
                  <a:lnTo>
                    <a:pt x="8713" y="246631"/>
                  </a:lnTo>
                  <a:lnTo>
                    <a:pt x="19617" y="250725"/>
                  </a:lnTo>
                  <a:lnTo>
                    <a:pt x="46242" y="253353"/>
                  </a:lnTo>
                  <a:lnTo>
                    <a:pt x="91668" y="241733"/>
                  </a:lnTo>
                  <a:lnTo>
                    <a:pt x="110044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953"/>
            <p:cNvSpPr/>
            <p:nvPr>
              <p:custDataLst>
                <p:tags r:id="rId52"/>
              </p:custDataLst>
            </p:nvPr>
          </p:nvSpPr>
          <p:spPr>
            <a:xfrm>
              <a:off x="1862104" y="3118733"/>
              <a:ext cx="157197" cy="293060"/>
            </a:xfrm>
            <a:custGeom>
              <a:avLst/>
              <a:gdLst/>
              <a:ahLst/>
              <a:cxnLst/>
              <a:rect l="0" t="0" r="0" b="0"/>
              <a:pathLst>
                <a:path w="157197" h="293060">
                  <a:moveTo>
                    <a:pt x="157196" y="5467"/>
                  </a:moveTo>
                  <a:lnTo>
                    <a:pt x="157196" y="5467"/>
                  </a:lnTo>
                  <a:lnTo>
                    <a:pt x="114328" y="2096"/>
                  </a:lnTo>
                  <a:lnTo>
                    <a:pt x="90794" y="0"/>
                  </a:lnTo>
                  <a:lnTo>
                    <a:pt x="76178" y="3273"/>
                  </a:lnTo>
                  <a:lnTo>
                    <a:pt x="62627" y="10136"/>
                  </a:lnTo>
                  <a:lnTo>
                    <a:pt x="49549" y="20242"/>
                  </a:lnTo>
                  <a:lnTo>
                    <a:pt x="40443" y="33671"/>
                  </a:lnTo>
                  <a:lnTo>
                    <a:pt x="34750" y="51163"/>
                  </a:lnTo>
                  <a:lnTo>
                    <a:pt x="30134" y="90189"/>
                  </a:lnTo>
                  <a:lnTo>
                    <a:pt x="24054" y="123555"/>
                  </a:lnTo>
                  <a:lnTo>
                    <a:pt x="16068" y="167926"/>
                  </a:lnTo>
                  <a:lnTo>
                    <a:pt x="9233" y="207884"/>
                  </a:lnTo>
                  <a:lnTo>
                    <a:pt x="1308" y="248468"/>
                  </a:lnTo>
                  <a:lnTo>
                    <a:pt x="0" y="269378"/>
                  </a:lnTo>
                  <a:lnTo>
                    <a:pt x="2194" y="277513"/>
                  </a:lnTo>
                  <a:lnTo>
                    <a:pt x="7402" y="283479"/>
                  </a:lnTo>
                  <a:lnTo>
                    <a:pt x="15832" y="288484"/>
                  </a:lnTo>
                  <a:lnTo>
                    <a:pt x="28986" y="293059"/>
                  </a:lnTo>
                  <a:lnTo>
                    <a:pt x="55629" y="292860"/>
                  </a:lnTo>
                  <a:lnTo>
                    <a:pt x="79124" y="284962"/>
                  </a:lnTo>
                  <a:lnTo>
                    <a:pt x="106396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954"/>
            <p:cNvSpPr/>
            <p:nvPr>
              <p:custDataLst>
                <p:tags r:id="rId53"/>
              </p:custDataLst>
            </p:nvPr>
          </p:nvSpPr>
          <p:spPr>
            <a:xfrm>
              <a:off x="1831492" y="3282950"/>
              <a:ext cx="149709" cy="38101"/>
            </a:xfrm>
            <a:custGeom>
              <a:avLst/>
              <a:gdLst/>
              <a:ahLst/>
              <a:cxnLst/>
              <a:rect l="0" t="0" r="0" b="0"/>
              <a:pathLst>
                <a:path w="149709" h="38101">
                  <a:moveTo>
                    <a:pt x="3658" y="38100"/>
                  </a:moveTo>
                  <a:lnTo>
                    <a:pt x="3658" y="38100"/>
                  </a:lnTo>
                  <a:lnTo>
                    <a:pt x="0" y="38100"/>
                  </a:lnTo>
                  <a:lnTo>
                    <a:pt x="20569" y="36689"/>
                  </a:lnTo>
                  <a:lnTo>
                    <a:pt x="64776" y="24285"/>
                  </a:lnTo>
                  <a:lnTo>
                    <a:pt x="106434" y="12369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70"/>
          <p:cNvGrpSpPr/>
          <p:nvPr/>
        </p:nvGrpSpPr>
        <p:grpSpPr>
          <a:xfrm>
            <a:off x="2425700" y="3036183"/>
            <a:ext cx="614255" cy="430918"/>
            <a:chOff x="2425700" y="3036183"/>
            <a:chExt cx="614255" cy="430918"/>
          </a:xfrm>
        </p:grpSpPr>
        <p:sp>
          <p:nvSpPr>
            <p:cNvPr id="92" name="SMARTInkShape-955"/>
            <p:cNvSpPr/>
            <p:nvPr>
              <p:custDataLst>
                <p:tags r:id="rId43"/>
              </p:custDataLst>
            </p:nvPr>
          </p:nvSpPr>
          <p:spPr>
            <a:xfrm>
              <a:off x="2508830" y="3036183"/>
              <a:ext cx="81971" cy="430918"/>
            </a:xfrm>
            <a:custGeom>
              <a:avLst/>
              <a:gdLst/>
              <a:ahLst/>
              <a:cxnLst/>
              <a:rect l="0" t="0" r="0" b="0"/>
              <a:pathLst>
                <a:path w="81971" h="430918">
                  <a:moveTo>
                    <a:pt x="81970" y="5467"/>
                  </a:moveTo>
                  <a:lnTo>
                    <a:pt x="81970" y="5467"/>
                  </a:lnTo>
                  <a:lnTo>
                    <a:pt x="62197" y="0"/>
                  </a:lnTo>
                  <a:lnTo>
                    <a:pt x="51495" y="2750"/>
                  </a:lnTo>
                  <a:lnTo>
                    <a:pt x="36016" y="18146"/>
                  </a:lnTo>
                  <a:lnTo>
                    <a:pt x="18024" y="54066"/>
                  </a:lnTo>
                  <a:lnTo>
                    <a:pt x="6030" y="100457"/>
                  </a:lnTo>
                  <a:lnTo>
                    <a:pt x="2357" y="135173"/>
                  </a:lnTo>
                  <a:lnTo>
                    <a:pt x="726" y="171770"/>
                  </a:lnTo>
                  <a:lnTo>
                    <a:pt x="0" y="209202"/>
                  </a:lnTo>
                  <a:lnTo>
                    <a:pt x="3441" y="248886"/>
                  </a:lnTo>
                  <a:lnTo>
                    <a:pt x="8262" y="289336"/>
                  </a:lnTo>
                  <a:lnTo>
                    <a:pt x="10405" y="328481"/>
                  </a:lnTo>
                  <a:lnTo>
                    <a:pt x="14983" y="376106"/>
                  </a:lnTo>
                  <a:lnTo>
                    <a:pt x="17076" y="413505"/>
                  </a:lnTo>
                  <a:lnTo>
                    <a:pt x="12120" y="430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56"/>
            <p:cNvSpPr/>
            <p:nvPr>
              <p:custDataLst>
                <p:tags r:id="rId44"/>
              </p:custDataLst>
            </p:nvPr>
          </p:nvSpPr>
          <p:spPr>
            <a:xfrm>
              <a:off x="2425700" y="33528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44813" y="19802"/>
                  </a:lnTo>
                  <a:lnTo>
                    <a:pt x="85156" y="9739"/>
                  </a:lnTo>
                  <a:lnTo>
                    <a:pt x="131590" y="228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957"/>
            <p:cNvSpPr/>
            <p:nvPr>
              <p:custDataLst>
                <p:tags r:id="rId45"/>
              </p:custDataLst>
            </p:nvPr>
          </p:nvSpPr>
          <p:spPr>
            <a:xfrm>
              <a:off x="2599842" y="3340100"/>
              <a:ext cx="35409" cy="95251"/>
            </a:xfrm>
            <a:custGeom>
              <a:avLst/>
              <a:gdLst/>
              <a:ahLst/>
              <a:cxnLst/>
              <a:rect l="0" t="0" r="0" b="0"/>
              <a:pathLst>
                <a:path w="35409" h="952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2117"/>
                  </a:lnTo>
                  <a:lnTo>
                    <a:pt x="9019" y="41221"/>
                  </a:lnTo>
                  <a:lnTo>
                    <a:pt x="3540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958"/>
            <p:cNvSpPr/>
            <p:nvPr>
              <p:custDataLst>
                <p:tags r:id="rId46"/>
              </p:custDataLst>
            </p:nvPr>
          </p:nvSpPr>
          <p:spPr>
            <a:xfrm>
              <a:off x="2579865" y="3257550"/>
              <a:ext cx="10936" cy="50801"/>
            </a:xfrm>
            <a:custGeom>
              <a:avLst/>
              <a:gdLst/>
              <a:ahLst/>
              <a:cxnLst/>
              <a:rect l="0" t="0" r="0" b="0"/>
              <a:pathLst>
                <a:path w="1093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16721"/>
                  </a:lnTo>
                  <a:lnTo>
                    <a:pt x="901" y="9078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959"/>
            <p:cNvSpPr/>
            <p:nvPr>
              <p:custDataLst>
                <p:tags r:id="rId47"/>
              </p:custDataLst>
            </p:nvPr>
          </p:nvSpPr>
          <p:spPr>
            <a:xfrm>
              <a:off x="2701729" y="3295650"/>
              <a:ext cx="73222" cy="141762"/>
            </a:xfrm>
            <a:custGeom>
              <a:avLst/>
              <a:gdLst/>
              <a:ahLst/>
              <a:cxnLst/>
              <a:rect l="0" t="0" r="0" b="0"/>
              <a:pathLst>
                <a:path w="73222" h="141762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0670"/>
                  </a:lnTo>
                  <a:lnTo>
                    <a:pt x="8121" y="55500"/>
                  </a:lnTo>
                  <a:lnTo>
                    <a:pt x="9405" y="99157"/>
                  </a:lnTo>
                  <a:lnTo>
                    <a:pt x="8953" y="133860"/>
                  </a:lnTo>
                  <a:lnTo>
                    <a:pt x="6322" y="140633"/>
                  </a:lnTo>
                  <a:lnTo>
                    <a:pt x="5338" y="141733"/>
                  </a:lnTo>
                  <a:lnTo>
                    <a:pt x="4683" y="141761"/>
                  </a:lnTo>
                  <a:lnTo>
                    <a:pt x="4245" y="141074"/>
                  </a:lnTo>
                  <a:lnTo>
                    <a:pt x="4128" y="96442"/>
                  </a:lnTo>
                  <a:lnTo>
                    <a:pt x="10289" y="55426"/>
                  </a:lnTo>
                  <a:lnTo>
                    <a:pt x="14912" y="41567"/>
                  </a:lnTo>
                  <a:lnTo>
                    <a:pt x="21671" y="33056"/>
                  </a:lnTo>
                  <a:lnTo>
                    <a:pt x="31260" y="28803"/>
                  </a:lnTo>
                  <a:lnTo>
                    <a:pt x="36780" y="27668"/>
                  </a:lnTo>
                  <a:lnTo>
                    <a:pt x="41872" y="28323"/>
                  </a:lnTo>
                  <a:lnTo>
                    <a:pt x="51292" y="32814"/>
                  </a:lnTo>
                  <a:lnTo>
                    <a:pt x="58300" y="43276"/>
                  </a:lnTo>
                  <a:lnTo>
                    <a:pt x="63062" y="58039"/>
                  </a:lnTo>
                  <a:lnTo>
                    <a:pt x="69740" y="103137"/>
                  </a:lnTo>
                  <a:lnTo>
                    <a:pt x="7322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960"/>
            <p:cNvSpPr/>
            <p:nvPr>
              <p:custDataLst>
                <p:tags r:id="rId48"/>
              </p:custDataLst>
            </p:nvPr>
          </p:nvSpPr>
          <p:spPr>
            <a:xfrm>
              <a:off x="2848255" y="3070790"/>
              <a:ext cx="111282" cy="373621"/>
            </a:xfrm>
            <a:custGeom>
              <a:avLst/>
              <a:gdLst/>
              <a:ahLst/>
              <a:cxnLst/>
              <a:rect l="0" t="0" r="0" b="0"/>
              <a:pathLst>
                <a:path w="111282" h="373621">
                  <a:moveTo>
                    <a:pt x="60045" y="275660"/>
                  </a:moveTo>
                  <a:lnTo>
                    <a:pt x="60045" y="275660"/>
                  </a:lnTo>
                  <a:lnTo>
                    <a:pt x="51207" y="261354"/>
                  </a:lnTo>
                  <a:lnTo>
                    <a:pt x="45118" y="254645"/>
                  </a:lnTo>
                  <a:lnTo>
                    <a:pt x="43038" y="253888"/>
                  </a:lnTo>
                  <a:lnTo>
                    <a:pt x="40946" y="254090"/>
                  </a:lnTo>
                  <a:lnTo>
                    <a:pt x="38846" y="254930"/>
                  </a:lnTo>
                  <a:lnTo>
                    <a:pt x="25777" y="266225"/>
                  </a:lnTo>
                  <a:lnTo>
                    <a:pt x="8499" y="289719"/>
                  </a:lnTo>
                  <a:lnTo>
                    <a:pt x="1858" y="308955"/>
                  </a:lnTo>
                  <a:lnTo>
                    <a:pt x="0" y="335854"/>
                  </a:lnTo>
                  <a:lnTo>
                    <a:pt x="3020" y="350391"/>
                  </a:lnTo>
                  <a:lnTo>
                    <a:pt x="9065" y="363907"/>
                  </a:lnTo>
                  <a:lnTo>
                    <a:pt x="13358" y="368358"/>
                  </a:lnTo>
                  <a:lnTo>
                    <a:pt x="23773" y="373303"/>
                  </a:lnTo>
                  <a:lnTo>
                    <a:pt x="33576" y="373620"/>
                  </a:lnTo>
                  <a:lnTo>
                    <a:pt x="38166" y="372716"/>
                  </a:lnTo>
                  <a:lnTo>
                    <a:pt x="48910" y="364187"/>
                  </a:lnTo>
                  <a:lnTo>
                    <a:pt x="76425" y="328973"/>
                  </a:lnTo>
                  <a:lnTo>
                    <a:pt x="88727" y="298179"/>
                  </a:lnTo>
                  <a:lnTo>
                    <a:pt x="98898" y="256035"/>
                  </a:lnTo>
                  <a:lnTo>
                    <a:pt x="103586" y="228004"/>
                  </a:lnTo>
                  <a:lnTo>
                    <a:pt x="108122" y="197323"/>
                  </a:lnTo>
                  <a:lnTo>
                    <a:pt x="110441" y="165580"/>
                  </a:lnTo>
                  <a:lnTo>
                    <a:pt x="111281" y="133128"/>
                  </a:lnTo>
                  <a:lnTo>
                    <a:pt x="111136" y="100205"/>
                  </a:lnTo>
                  <a:lnTo>
                    <a:pt x="110333" y="73318"/>
                  </a:lnTo>
                  <a:lnTo>
                    <a:pt x="107560" y="30273"/>
                  </a:lnTo>
                  <a:lnTo>
                    <a:pt x="102032" y="1869"/>
                  </a:lnTo>
                  <a:lnTo>
                    <a:pt x="98620" y="0"/>
                  </a:lnTo>
                  <a:lnTo>
                    <a:pt x="94228" y="870"/>
                  </a:lnTo>
                  <a:lnTo>
                    <a:pt x="89184" y="3566"/>
                  </a:lnTo>
                  <a:lnTo>
                    <a:pt x="79816" y="23496"/>
                  </a:lnTo>
                  <a:lnTo>
                    <a:pt x="73065" y="57048"/>
                  </a:lnTo>
                  <a:lnTo>
                    <a:pt x="72253" y="79824"/>
                  </a:lnTo>
                  <a:lnTo>
                    <a:pt x="72417" y="104886"/>
                  </a:lnTo>
                  <a:lnTo>
                    <a:pt x="72526" y="131472"/>
                  </a:lnTo>
                  <a:lnTo>
                    <a:pt x="72599" y="159073"/>
                  </a:lnTo>
                  <a:lnTo>
                    <a:pt x="72648" y="187352"/>
                  </a:lnTo>
                  <a:lnTo>
                    <a:pt x="74091" y="212555"/>
                  </a:lnTo>
                  <a:lnTo>
                    <a:pt x="79458" y="257491"/>
                  </a:lnTo>
                  <a:lnTo>
                    <a:pt x="90413" y="305005"/>
                  </a:lnTo>
                  <a:lnTo>
                    <a:pt x="104495" y="339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961"/>
            <p:cNvSpPr/>
            <p:nvPr>
              <p:custDataLst>
                <p:tags r:id="rId49"/>
              </p:custDataLst>
            </p:nvPr>
          </p:nvSpPr>
          <p:spPr>
            <a:xfrm>
              <a:off x="2978150" y="3260304"/>
              <a:ext cx="61805" cy="185019"/>
            </a:xfrm>
            <a:custGeom>
              <a:avLst/>
              <a:gdLst/>
              <a:ahLst/>
              <a:cxnLst/>
              <a:rect l="0" t="0" r="0" b="0"/>
              <a:pathLst>
                <a:path w="61805" h="185019">
                  <a:moveTo>
                    <a:pt x="38100" y="41696"/>
                  </a:moveTo>
                  <a:lnTo>
                    <a:pt x="38100" y="41696"/>
                  </a:lnTo>
                  <a:lnTo>
                    <a:pt x="41758" y="18465"/>
                  </a:lnTo>
                  <a:lnTo>
                    <a:pt x="40196" y="7617"/>
                  </a:lnTo>
                  <a:lnTo>
                    <a:pt x="38792" y="4160"/>
                  </a:lnTo>
                  <a:lnTo>
                    <a:pt x="37150" y="1855"/>
                  </a:lnTo>
                  <a:lnTo>
                    <a:pt x="35350" y="319"/>
                  </a:lnTo>
                  <a:lnTo>
                    <a:pt x="32739" y="0"/>
                  </a:lnTo>
                  <a:lnTo>
                    <a:pt x="26075" y="1527"/>
                  </a:lnTo>
                  <a:lnTo>
                    <a:pt x="11019" y="16467"/>
                  </a:lnTo>
                  <a:lnTo>
                    <a:pt x="4897" y="27190"/>
                  </a:lnTo>
                  <a:lnTo>
                    <a:pt x="3265" y="32025"/>
                  </a:lnTo>
                  <a:lnTo>
                    <a:pt x="5214" y="43042"/>
                  </a:lnTo>
                  <a:lnTo>
                    <a:pt x="27739" y="86822"/>
                  </a:lnTo>
                  <a:lnTo>
                    <a:pt x="51683" y="128568"/>
                  </a:lnTo>
                  <a:lnTo>
                    <a:pt x="61804" y="164082"/>
                  </a:lnTo>
                  <a:lnTo>
                    <a:pt x="60253" y="169148"/>
                  </a:lnTo>
                  <a:lnTo>
                    <a:pt x="52885" y="178539"/>
                  </a:lnTo>
                  <a:lnTo>
                    <a:pt x="40673" y="183654"/>
                  </a:lnTo>
                  <a:lnTo>
                    <a:pt x="33465" y="185018"/>
                  </a:lnTo>
                  <a:lnTo>
                    <a:pt x="19812" y="182771"/>
                  </a:lnTo>
                  <a:lnTo>
                    <a:pt x="0" y="175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71"/>
          <p:cNvGrpSpPr/>
          <p:nvPr/>
        </p:nvGrpSpPr>
        <p:grpSpPr>
          <a:xfrm>
            <a:off x="3606800" y="3023010"/>
            <a:ext cx="273051" cy="463787"/>
            <a:chOff x="3606800" y="3023010"/>
            <a:chExt cx="273051" cy="463787"/>
          </a:xfrm>
        </p:grpSpPr>
        <p:sp>
          <p:nvSpPr>
            <p:cNvPr id="100" name="SMARTInkShape-962"/>
            <p:cNvSpPr/>
            <p:nvPr>
              <p:custDataLst>
                <p:tags r:id="rId41"/>
              </p:custDataLst>
            </p:nvPr>
          </p:nvSpPr>
          <p:spPr>
            <a:xfrm>
              <a:off x="3643885" y="3224130"/>
              <a:ext cx="235966" cy="262667"/>
            </a:xfrm>
            <a:custGeom>
              <a:avLst/>
              <a:gdLst/>
              <a:ahLst/>
              <a:cxnLst/>
              <a:rect l="0" t="0" r="0" b="0"/>
              <a:pathLst>
                <a:path w="235966" h="262667">
                  <a:moveTo>
                    <a:pt x="83565" y="39770"/>
                  </a:moveTo>
                  <a:lnTo>
                    <a:pt x="83565" y="39770"/>
                  </a:lnTo>
                  <a:lnTo>
                    <a:pt x="77790" y="34700"/>
                  </a:lnTo>
                  <a:lnTo>
                    <a:pt x="71356" y="30932"/>
                  </a:lnTo>
                  <a:lnTo>
                    <a:pt x="67664" y="30350"/>
                  </a:lnTo>
                  <a:lnTo>
                    <a:pt x="59800" y="31585"/>
                  </a:lnTo>
                  <a:lnTo>
                    <a:pt x="47439" y="36247"/>
                  </a:lnTo>
                  <a:lnTo>
                    <a:pt x="31468" y="52210"/>
                  </a:lnTo>
                  <a:lnTo>
                    <a:pt x="13330" y="84927"/>
                  </a:lnTo>
                  <a:lnTo>
                    <a:pt x="1293" y="129271"/>
                  </a:lnTo>
                  <a:lnTo>
                    <a:pt x="0" y="174788"/>
                  </a:lnTo>
                  <a:lnTo>
                    <a:pt x="7456" y="212811"/>
                  </a:lnTo>
                  <a:lnTo>
                    <a:pt x="21973" y="243049"/>
                  </a:lnTo>
                  <a:lnTo>
                    <a:pt x="35495" y="255470"/>
                  </a:lnTo>
                  <a:lnTo>
                    <a:pt x="43051" y="259770"/>
                  </a:lnTo>
                  <a:lnTo>
                    <a:pt x="58974" y="262666"/>
                  </a:lnTo>
                  <a:lnTo>
                    <a:pt x="67171" y="262451"/>
                  </a:lnTo>
                  <a:lnTo>
                    <a:pt x="83805" y="256567"/>
                  </a:lnTo>
                  <a:lnTo>
                    <a:pt x="100605" y="245485"/>
                  </a:lnTo>
                  <a:lnTo>
                    <a:pt x="124519" y="218707"/>
                  </a:lnTo>
                  <a:lnTo>
                    <a:pt x="141168" y="180042"/>
                  </a:lnTo>
                  <a:lnTo>
                    <a:pt x="150559" y="139508"/>
                  </a:lnTo>
                  <a:lnTo>
                    <a:pt x="146266" y="100796"/>
                  </a:lnTo>
                  <a:lnTo>
                    <a:pt x="134010" y="66892"/>
                  </a:lnTo>
                  <a:lnTo>
                    <a:pt x="114504" y="29383"/>
                  </a:lnTo>
                  <a:lnTo>
                    <a:pt x="99197" y="11870"/>
                  </a:lnTo>
                  <a:lnTo>
                    <a:pt x="84868" y="2676"/>
                  </a:lnTo>
                  <a:lnTo>
                    <a:pt x="78084" y="224"/>
                  </a:lnTo>
                  <a:lnTo>
                    <a:pt x="72150" y="0"/>
                  </a:lnTo>
                  <a:lnTo>
                    <a:pt x="61793" y="3515"/>
                  </a:lnTo>
                  <a:lnTo>
                    <a:pt x="44658" y="20169"/>
                  </a:lnTo>
                  <a:lnTo>
                    <a:pt x="32918" y="39607"/>
                  </a:lnTo>
                  <a:lnTo>
                    <a:pt x="32162" y="46011"/>
                  </a:lnTo>
                  <a:lnTo>
                    <a:pt x="35083" y="58772"/>
                  </a:lnTo>
                  <a:lnTo>
                    <a:pt x="51404" y="77856"/>
                  </a:lnTo>
                  <a:lnTo>
                    <a:pt x="69977" y="84919"/>
                  </a:lnTo>
                  <a:lnTo>
                    <a:pt x="107996" y="88895"/>
                  </a:lnTo>
                  <a:lnTo>
                    <a:pt x="139579" y="89120"/>
                  </a:lnTo>
                  <a:lnTo>
                    <a:pt x="174782" y="86868"/>
                  </a:lnTo>
                  <a:lnTo>
                    <a:pt x="220952" y="80379"/>
                  </a:lnTo>
                  <a:lnTo>
                    <a:pt x="235965" y="7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963"/>
            <p:cNvSpPr/>
            <p:nvPr>
              <p:custDataLst>
                <p:tags r:id="rId42"/>
              </p:custDataLst>
            </p:nvPr>
          </p:nvSpPr>
          <p:spPr>
            <a:xfrm>
              <a:off x="3606800" y="3023010"/>
              <a:ext cx="246480" cy="151991"/>
            </a:xfrm>
            <a:custGeom>
              <a:avLst/>
              <a:gdLst/>
              <a:ahLst/>
              <a:cxnLst/>
              <a:rect l="0" t="0" r="0" b="0"/>
              <a:pathLst>
                <a:path w="246480" h="151991">
                  <a:moveTo>
                    <a:pt x="0" y="69440"/>
                  </a:moveTo>
                  <a:lnTo>
                    <a:pt x="0" y="69440"/>
                  </a:lnTo>
                  <a:lnTo>
                    <a:pt x="0" y="72811"/>
                  </a:lnTo>
                  <a:lnTo>
                    <a:pt x="7526" y="74466"/>
                  </a:lnTo>
                  <a:lnTo>
                    <a:pt x="45466" y="75529"/>
                  </a:lnTo>
                  <a:lnTo>
                    <a:pt x="77827" y="75674"/>
                  </a:lnTo>
                  <a:lnTo>
                    <a:pt x="115023" y="75033"/>
                  </a:lnTo>
                  <a:lnTo>
                    <a:pt x="152722" y="72396"/>
                  </a:lnTo>
                  <a:lnTo>
                    <a:pt x="196161" y="63574"/>
                  </a:lnTo>
                  <a:lnTo>
                    <a:pt x="221262" y="52023"/>
                  </a:lnTo>
                  <a:lnTo>
                    <a:pt x="225119" y="47245"/>
                  </a:lnTo>
                  <a:lnTo>
                    <a:pt x="226985" y="41944"/>
                  </a:lnTo>
                  <a:lnTo>
                    <a:pt x="227523" y="36292"/>
                  </a:lnTo>
                  <a:lnTo>
                    <a:pt x="225060" y="31114"/>
                  </a:lnTo>
                  <a:lnTo>
                    <a:pt x="214797" y="21597"/>
                  </a:lnTo>
                  <a:lnTo>
                    <a:pt x="178571" y="2709"/>
                  </a:lnTo>
                  <a:lnTo>
                    <a:pt x="177609" y="1670"/>
                  </a:lnTo>
                  <a:lnTo>
                    <a:pt x="177672" y="976"/>
                  </a:lnTo>
                  <a:lnTo>
                    <a:pt x="178421" y="514"/>
                  </a:lnTo>
                  <a:lnTo>
                    <a:pt x="181134" y="0"/>
                  </a:lnTo>
                  <a:lnTo>
                    <a:pt x="193369" y="3083"/>
                  </a:lnTo>
                  <a:lnTo>
                    <a:pt x="213771" y="15206"/>
                  </a:lnTo>
                  <a:lnTo>
                    <a:pt x="234319" y="35575"/>
                  </a:lnTo>
                  <a:lnTo>
                    <a:pt x="241725" y="53213"/>
                  </a:lnTo>
                  <a:lnTo>
                    <a:pt x="246479" y="93281"/>
                  </a:lnTo>
                  <a:lnTo>
                    <a:pt x="241485" y="112256"/>
                  </a:lnTo>
                  <a:lnTo>
                    <a:pt x="222250" y="151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172"/>
          <p:cNvGrpSpPr/>
          <p:nvPr/>
        </p:nvGrpSpPr>
        <p:grpSpPr>
          <a:xfrm>
            <a:off x="4338193" y="3177334"/>
            <a:ext cx="551308" cy="320221"/>
            <a:chOff x="4338193" y="3177334"/>
            <a:chExt cx="551308" cy="320221"/>
          </a:xfrm>
        </p:grpSpPr>
        <p:sp>
          <p:nvSpPr>
            <p:cNvPr id="103" name="SMARTInkShape-964"/>
            <p:cNvSpPr/>
            <p:nvPr>
              <p:custDataLst>
                <p:tags r:id="rId39"/>
              </p:custDataLst>
            </p:nvPr>
          </p:nvSpPr>
          <p:spPr>
            <a:xfrm>
              <a:off x="4338193" y="3177334"/>
              <a:ext cx="504235" cy="320221"/>
            </a:xfrm>
            <a:custGeom>
              <a:avLst/>
              <a:gdLst/>
              <a:ahLst/>
              <a:cxnLst/>
              <a:rect l="0" t="0" r="0" b="0"/>
              <a:pathLst>
                <a:path w="504235" h="320221">
                  <a:moveTo>
                    <a:pt x="138557" y="35766"/>
                  </a:moveTo>
                  <a:lnTo>
                    <a:pt x="138557" y="35766"/>
                  </a:lnTo>
                  <a:lnTo>
                    <a:pt x="138557" y="109"/>
                  </a:lnTo>
                  <a:lnTo>
                    <a:pt x="137851" y="0"/>
                  </a:lnTo>
                  <a:lnTo>
                    <a:pt x="135186" y="1761"/>
                  </a:lnTo>
                  <a:lnTo>
                    <a:pt x="129718" y="16832"/>
                  </a:lnTo>
                  <a:lnTo>
                    <a:pt x="127001" y="52655"/>
                  </a:lnTo>
                  <a:lnTo>
                    <a:pt x="122602" y="86781"/>
                  </a:lnTo>
                  <a:lnTo>
                    <a:pt x="117355" y="126172"/>
                  </a:lnTo>
                  <a:lnTo>
                    <a:pt x="115023" y="169550"/>
                  </a:lnTo>
                  <a:lnTo>
                    <a:pt x="113986" y="210937"/>
                  </a:lnTo>
                  <a:lnTo>
                    <a:pt x="113525" y="248381"/>
                  </a:lnTo>
                  <a:lnTo>
                    <a:pt x="113266" y="290439"/>
                  </a:lnTo>
                  <a:lnTo>
                    <a:pt x="113161" y="320220"/>
                  </a:lnTo>
                  <a:lnTo>
                    <a:pt x="116529" y="314390"/>
                  </a:lnTo>
                  <a:lnTo>
                    <a:pt x="116111" y="310415"/>
                  </a:lnTo>
                  <a:lnTo>
                    <a:pt x="98198" y="269306"/>
                  </a:lnTo>
                  <a:lnTo>
                    <a:pt x="77367" y="232199"/>
                  </a:lnTo>
                  <a:lnTo>
                    <a:pt x="38585" y="184757"/>
                  </a:lnTo>
                  <a:lnTo>
                    <a:pt x="2715" y="153118"/>
                  </a:lnTo>
                  <a:lnTo>
                    <a:pt x="1429" y="152806"/>
                  </a:lnTo>
                  <a:lnTo>
                    <a:pt x="572" y="153304"/>
                  </a:lnTo>
                  <a:lnTo>
                    <a:pt x="0" y="154341"/>
                  </a:lnTo>
                  <a:lnTo>
                    <a:pt x="325" y="155738"/>
                  </a:lnTo>
                  <a:lnTo>
                    <a:pt x="2567" y="159172"/>
                  </a:lnTo>
                  <a:lnTo>
                    <a:pt x="17909" y="165072"/>
                  </a:lnTo>
                  <a:lnTo>
                    <a:pt x="47070" y="161176"/>
                  </a:lnTo>
                  <a:lnTo>
                    <a:pt x="89264" y="147713"/>
                  </a:lnTo>
                  <a:lnTo>
                    <a:pt x="122999" y="132557"/>
                  </a:lnTo>
                  <a:lnTo>
                    <a:pt x="170166" y="104191"/>
                  </a:lnTo>
                  <a:lnTo>
                    <a:pt x="217168" y="58992"/>
                  </a:lnTo>
                  <a:lnTo>
                    <a:pt x="231477" y="39103"/>
                  </a:lnTo>
                  <a:lnTo>
                    <a:pt x="232254" y="38696"/>
                  </a:lnTo>
                  <a:lnTo>
                    <a:pt x="232771" y="39131"/>
                  </a:lnTo>
                  <a:lnTo>
                    <a:pt x="233116" y="40126"/>
                  </a:lnTo>
                  <a:lnTo>
                    <a:pt x="228600" y="74257"/>
                  </a:lnTo>
                  <a:lnTo>
                    <a:pt x="224908" y="105084"/>
                  </a:lnTo>
                  <a:lnTo>
                    <a:pt x="217151" y="141833"/>
                  </a:lnTo>
                  <a:lnTo>
                    <a:pt x="208766" y="179568"/>
                  </a:lnTo>
                  <a:lnTo>
                    <a:pt x="204045" y="226462"/>
                  </a:lnTo>
                  <a:lnTo>
                    <a:pt x="202173" y="272904"/>
                  </a:lnTo>
                  <a:lnTo>
                    <a:pt x="202135" y="274291"/>
                  </a:lnTo>
                  <a:lnTo>
                    <a:pt x="202814" y="273805"/>
                  </a:lnTo>
                  <a:lnTo>
                    <a:pt x="212893" y="256653"/>
                  </a:lnTo>
                  <a:lnTo>
                    <a:pt x="216986" y="253882"/>
                  </a:lnTo>
                  <a:lnTo>
                    <a:pt x="219065" y="253849"/>
                  </a:lnTo>
                  <a:lnTo>
                    <a:pt x="223257" y="255693"/>
                  </a:lnTo>
                  <a:lnTo>
                    <a:pt x="251113" y="289905"/>
                  </a:lnTo>
                  <a:lnTo>
                    <a:pt x="266921" y="297647"/>
                  </a:lnTo>
                  <a:lnTo>
                    <a:pt x="276981" y="298443"/>
                  </a:lnTo>
                  <a:lnTo>
                    <a:pt x="298309" y="293204"/>
                  </a:lnTo>
                  <a:lnTo>
                    <a:pt x="324316" y="278895"/>
                  </a:lnTo>
                  <a:lnTo>
                    <a:pt x="349132" y="258166"/>
                  </a:lnTo>
                  <a:lnTo>
                    <a:pt x="358675" y="242325"/>
                  </a:lnTo>
                  <a:lnTo>
                    <a:pt x="361505" y="227759"/>
                  </a:lnTo>
                  <a:lnTo>
                    <a:pt x="361272" y="220911"/>
                  </a:lnTo>
                  <a:lnTo>
                    <a:pt x="359706" y="216346"/>
                  </a:lnTo>
                  <a:lnTo>
                    <a:pt x="357251" y="213302"/>
                  </a:lnTo>
                  <a:lnTo>
                    <a:pt x="354203" y="211274"/>
                  </a:lnTo>
                  <a:lnTo>
                    <a:pt x="350760" y="210627"/>
                  </a:lnTo>
                  <a:lnTo>
                    <a:pt x="343171" y="211789"/>
                  </a:lnTo>
                  <a:lnTo>
                    <a:pt x="335095" y="220302"/>
                  </a:lnTo>
                  <a:lnTo>
                    <a:pt x="318412" y="252135"/>
                  </a:lnTo>
                  <a:lnTo>
                    <a:pt x="315624" y="266220"/>
                  </a:lnTo>
                  <a:lnTo>
                    <a:pt x="316736" y="276479"/>
                  </a:lnTo>
                  <a:lnTo>
                    <a:pt x="319583" y="283390"/>
                  </a:lnTo>
                  <a:lnTo>
                    <a:pt x="321330" y="285515"/>
                  </a:lnTo>
                  <a:lnTo>
                    <a:pt x="325152" y="287877"/>
                  </a:lnTo>
                  <a:lnTo>
                    <a:pt x="327159" y="287801"/>
                  </a:lnTo>
                  <a:lnTo>
                    <a:pt x="344024" y="278824"/>
                  </a:lnTo>
                  <a:lnTo>
                    <a:pt x="349350" y="274790"/>
                  </a:lnTo>
                  <a:lnTo>
                    <a:pt x="351758" y="274137"/>
                  </a:lnTo>
                  <a:lnTo>
                    <a:pt x="354069" y="274408"/>
                  </a:lnTo>
                  <a:lnTo>
                    <a:pt x="358518" y="276590"/>
                  </a:lnTo>
                  <a:lnTo>
                    <a:pt x="364989" y="281080"/>
                  </a:lnTo>
                  <a:lnTo>
                    <a:pt x="369251" y="282378"/>
                  </a:lnTo>
                  <a:lnTo>
                    <a:pt x="378988" y="283108"/>
                  </a:lnTo>
                  <a:lnTo>
                    <a:pt x="384880" y="281398"/>
                  </a:lnTo>
                  <a:lnTo>
                    <a:pt x="407895" y="264437"/>
                  </a:lnTo>
                  <a:lnTo>
                    <a:pt x="426186" y="238595"/>
                  </a:lnTo>
                  <a:lnTo>
                    <a:pt x="443914" y="201854"/>
                  </a:lnTo>
                  <a:lnTo>
                    <a:pt x="456304" y="168379"/>
                  </a:lnTo>
                  <a:lnTo>
                    <a:pt x="468867" y="130689"/>
                  </a:lnTo>
                  <a:lnTo>
                    <a:pt x="481506" y="92771"/>
                  </a:lnTo>
                  <a:lnTo>
                    <a:pt x="497150" y="49206"/>
                  </a:lnTo>
                  <a:lnTo>
                    <a:pt x="504234" y="25982"/>
                  </a:lnTo>
                  <a:lnTo>
                    <a:pt x="486424" y="72937"/>
                  </a:lnTo>
                  <a:lnTo>
                    <a:pt x="477550" y="110612"/>
                  </a:lnTo>
                  <a:lnTo>
                    <a:pt x="467021" y="153227"/>
                  </a:lnTo>
                  <a:lnTo>
                    <a:pt x="455991" y="197332"/>
                  </a:lnTo>
                  <a:lnTo>
                    <a:pt x="446385" y="240453"/>
                  </a:lnTo>
                  <a:lnTo>
                    <a:pt x="443156" y="284170"/>
                  </a:lnTo>
                  <a:lnTo>
                    <a:pt x="447030" y="301625"/>
                  </a:lnTo>
                  <a:lnTo>
                    <a:pt x="450039" y="308255"/>
                  </a:lnTo>
                  <a:lnTo>
                    <a:pt x="453456" y="311970"/>
                  </a:lnTo>
                  <a:lnTo>
                    <a:pt x="457145" y="313741"/>
                  </a:lnTo>
                  <a:lnTo>
                    <a:pt x="461016" y="314216"/>
                  </a:lnTo>
                  <a:lnTo>
                    <a:pt x="470961" y="310981"/>
                  </a:lnTo>
                  <a:lnTo>
                    <a:pt x="476576" y="308142"/>
                  </a:lnTo>
                  <a:lnTo>
                    <a:pt x="486579" y="297462"/>
                  </a:lnTo>
                  <a:lnTo>
                    <a:pt x="500507" y="277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65"/>
            <p:cNvSpPr/>
            <p:nvPr>
              <p:custDataLst>
                <p:tags r:id="rId40"/>
              </p:custDataLst>
            </p:nvPr>
          </p:nvSpPr>
          <p:spPr>
            <a:xfrm>
              <a:off x="4721029" y="3308350"/>
              <a:ext cx="168472" cy="31751"/>
            </a:xfrm>
            <a:custGeom>
              <a:avLst/>
              <a:gdLst/>
              <a:ahLst/>
              <a:cxnLst/>
              <a:rect l="0" t="0" r="0" b="0"/>
              <a:pathLst>
                <a:path w="1684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39378" y="19540"/>
                  </a:lnTo>
                  <a:lnTo>
                    <a:pt x="81224" y="11356"/>
                  </a:lnTo>
                  <a:lnTo>
                    <a:pt x="114878" y="6693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73"/>
          <p:cNvGrpSpPr/>
          <p:nvPr/>
        </p:nvGrpSpPr>
        <p:grpSpPr>
          <a:xfrm>
            <a:off x="5385501" y="3300328"/>
            <a:ext cx="1176383" cy="450312"/>
            <a:chOff x="5385501" y="3300328"/>
            <a:chExt cx="1176383" cy="450312"/>
          </a:xfrm>
        </p:grpSpPr>
        <p:sp>
          <p:nvSpPr>
            <p:cNvPr id="106" name="SMARTInkShape-966"/>
            <p:cNvSpPr/>
            <p:nvPr>
              <p:custDataLst>
                <p:tags r:id="rId28"/>
              </p:custDataLst>
            </p:nvPr>
          </p:nvSpPr>
          <p:spPr>
            <a:xfrm>
              <a:off x="5385501" y="3340100"/>
              <a:ext cx="169111" cy="138357"/>
            </a:xfrm>
            <a:custGeom>
              <a:avLst/>
              <a:gdLst/>
              <a:ahLst/>
              <a:cxnLst/>
              <a:rect l="0" t="0" r="0" b="0"/>
              <a:pathLst>
                <a:path w="169111" h="138357">
                  <a:moveTo>
                    <a:pt x="31049" y="0"/>
                  </a:moveTo>
                  <a:lnTo>
                    <a:pt x="31049" y="0"/>
                  </a:lnTo>
                  <a:lnTo>
                    <a:pt x="30343" y="45149"/>
                  </a:lnTo>
                  <a:lnTo>
                    <a:pt x="22260" y="88410"/>
                  </a:lnTo>
                  <a:lnTo>
                    <a:pt x="1665" y="135165"/>
                  </a:lnTo>
                  <a:lnTo>
                    <a:pt x="0" y="138356"/>
                  </a:lnTo>
                  <a:lnTo>
                    <a:pt x="6249" y="132560"/>
                  </a:lnTo>
                  <a:lnTo>
                    <a:pt x="29171" y="92135"/>
                  </a:lnTo>
                  <a:lnTo>
                    <a:pt x="46618" y="56116"/>
                  </a:lnTo>
                  <a:lnTo>
                    <a:pt x="57724" y="43520"/>
                  </a:lnTo>
                  <a:lnTo>
                    <a:pt x="62237" y="40303"/>
                  </a:lnTo>
                  <a:lnTo>
                    <a:pt x="65953" y="38862"/>
                  </a:lnTo>
                  <a:lnTo>
                    <a:pt x="69135" y="38608"/>
                  </a:lnTo>
                  <a:lnTo>
                    <a:pt x="74552" y="40207"/>
                  </a:lnTo>
                  <a:lnTo>
                    <a:pt x="76985" y="41621"/>
                  </a:lnTo>
                  <a:lnTo>
                    <a:pt x="79687" y="50719"/>
                  </a:lnTo>
                  <a:lnTo>
                    <a:pt x="80858" y="81834"/>
                  </a:lnTo>
                  <a:lnTo>
                    <a:pt x="76344" y="98718"/>
                  </a:lnTo>
                  <a:lnTo>
                    <a:pt x="76768" y="98973"/>
                  </a:lnTo>
                  <a:lnTo>
                    <a:pt x="79120" y="97375"/>
                  </a:lnTo>
                  <a:lnTo>
                    <a:pt x="112285" y="53242"/>
                  </a:lnTo>
                  <a:lnTo>
                    <a:pt x="133669" y="32363"/>
                  </a:lnTo>
                  <a:lnTo>
                    <a:pt x="142745" y="28494"/>
                  </a:lnTo>
                  <a:lnTo>
                    <a:pt x="151482" y="28657"/>
                  </a:lnTo>
                  <a:lnTo>
                    <a:pt x="155788" y="29688"/>
                  </a:lnTo>
                  <a:lnTo>
                    <a:pt x="159363" y="33198"/>
                  </a:lnTo>
                  <a:lnTo>
                    <a:pt x="165218" y="44623"/>
                  </a:lnTo>
                  <a:lnTo>
                    <a:pt x="169110" y="66922"/>
                  </a:lnTo>
                  <a:lnTo>
                    <a:pt x="165138" y="113160"/>
                  </a:lnTo>
                  <a:lnTo>
                    <a:pt x="16439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67"/>
            <p:cNvSpPr/>
            <p:nvPr>
              <p:custDataLst>
                <p:tags r:id="rId29"/>
              </p:custDataLst>
            </p:nvPr>
          </p:nvSpPr>
          <p:spPr>
            <a:xfrm>
              <a:off x="5596434" y="3392460"/>
              <a:ext cx="112217" cy="100851"/>
            </a:xfrm>
            <a:custGeom>
              <a:avLst/>
              <a:gdLst/>
              <a:ahLst/>
              <a:cxnLst/>
              <a:rect l="0" t="0" r="0" b="0"/>
              <a:pathLst>
                <a:path w="112217" h="100851">
                  <a:moveTo>
                    <a:pt x="80466" y="30190"/>
                  </a:moveTo>
                  <a:lnTo>
                    <a:pt x="80466" y="30190"/>
                  </a:lnTo>
                  <a:lnTo>
                    <a:pt x="79760" y="9233"/>
                  </a:lnTo>
                  <a:lnTo>
                    <a:pt x="77095" y="3707"/>
                  </a:lnTo>
                  <a:lnTo>
                    <a:pt x="75397" y="1951"/>
                  </a:lnTo>
                  <a:lnTo>
                    <a:pt x="71627" y="0"/>
                  </a:lnTo>
                  <a:lnTo>
                    <a:pt x="58797" y="2273"/>
                  </a:lnTo>
                  <a:lnTo>
                    <a:pt x="41590" y="14157"/>
                  </a:lnTo>
                  <a:lnTo>
                    <a:pt x="13154" y="42911"/>
                  </a:lnTo>
                  <a:lnTo>
                    <a:pt x="2101" y="61714"/>
                  </a:lnTo>
                  <a:lnTo>
                    <a:pt x="0" y="70256"/>
                  </a:lnTo>
                  <a:lnTo>
                    <a:pt x="1429" y="85391"/>
                  </a:lnTo>
                  <a:lnTo>
                    <a:pt x="6769" y="95411"/>
                  </a:lnTo>
                  <a:lnTo>
                    <a:pt x="10168" y="99070"/>
                  </a:lnTo>
                  <a:lnTo>
                    <a:pt x="14551" y="100805"/>
                  </a:lnTo>
                  <a:lnTo>
                    <a:pt x="25065" y="100850"/>
                  </a:lnTo>
                  <a:lnTo>
                    <a:pt x="42884" y="93538"/>
                  </a:lnTo>
                  <a:lnTo>
                    <a:pt x="58199" y="82434"/>
                  </a:lnTo>
                  <a:lnTo>
                    <a:pt x="63514" y="70578"/>
                  </a:lnTo>
                  <a:lnTo>
                    <a:pt x="72984" y="28620"/>
                  </a:lnTo>
                  <a:lnTo>
                    <a:pt x="73362" y="28437"/>
                  </a:lnTo>
                  <a:lnTo>
                    <a:pt x="77866" y="69000"/>
                  </a:lnTo>
                  <a:lnTo>
                    <a:pt x="88419" y="90460"/>
                  </a:lnTo>
                  <a:lnTo>
                    <a:pt x="91412" y="93653"/>
                  </a:lnTo>
                  <a:lnTo>
                    <a:pt x="98501" y="97201"/>
                  </a:lnTo>
                  <a:lnTo>
                    <a:pt x="101662" y="97442"/>
                  </a:lnTo>
                  <a:lnTo>
                    <a:pt x="112216" y="93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68"/>
            <p:cNvSpPr/>
            <p:nvPr>
              <p:custDataLst>
                <p:tags r:id="rId30"/>
              </p:custDataLst>
            </p:nvPr>
          </p:nvSpPr>
          <p:spPr>
            <a:xfrm>
              <a:off x="5760333" y="3375712"/>
              <a:ext cx="68968" cy="138226"/>
            </a:xfrm>
            <a:custGeom>
              <a:avLst/>
              <a:gdLst/>
              <a:ahLst/>
              <a:cxnLst/>
              <a:rect l="0" t="0" r="0" b="0"/>
              <a:pathLst>
                <a:path w="68968" h="138226">
                  <a:moveTo>
                    <a:pt x="5467" y="8838"/>
                  </a:moveTo>
                  <a:lnTo>
                    <a:pt x="5467" y="8838"/>
                  </a:lnTo>
                  <a:lnTo>
                    <a:pt x="2096" y="5467"/>
                  </a:lnTo>
                  <a:lnTo>
                    <a:pt x="441" y="1931"/>
                  </a:lnTo>
                  <a:lnTo>
                    <a:pt x="0" y="0"/>
                  </a:lnTo>
                  <a:lnTo>
                    <a:pt x="1116" y="124"/>
                  </a:lnTo>
                  <a:lnTo>
                    <a:pt x="6120" y="4024"/>
                  </a:lnTo>
                  <a:lnTo>
                    <a:pt x="31789" y="46504"/>
                  </a:lnTo>
                  <a:lnTo>
                    <a:pt x="46427" y="84909"/>
                  </a:lnTo>
                  <a:lnTo>
                    <a:pt x="63699" y="131196"/>
                  </a:lnTo>
                  <a:lnTo>
                    <a:pt x="66626" y="137303"/>
                  </a:lnTo>
                  <a:lnTo>
                    <a:pt x="67406" y="138225"/>
                  </a:lnTo>
                  <a:lnTo>
                    <a:pt x="67927" y="138135"/>
                  </a:lnTo>
                  <a:lnTo>
                    <a:pt x="68967" y="135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69"/>
            <p:cNvSpPr/>
            <p:nvPr>
              <p:custDataLst>
                <p:tags r:id="rId31"/>
              </p:custDataLst>
            </p:nvPr>
          </p:nvSpPr>
          <p:spPr>
            <a:xfrm>
              <a:off x="5740400" y="3355491"/>
              <a:ext cx="120651" cy="219560"/>
            </a:xfrm>
            <a:custGeom>
              <a:avLst/>
              <a:gdLst/>
              <a:ahLst/>
              <a:cxnLst/>
              <a:rect l="0" t="0" r="0" b="0"/>
              <a:pathLst>
                <a:path w="120651" h="219560">
                  <a:moveTo>
                    <a:pt x="120650" y="3659"/>
                  </a:moveTo>
                  <a:lnTo>
                    <a:pt x="120650" y="3659"/>
                  </a:lnTo>
                  <a:lnTo>
                    <a:pt x="117279" y="288"/>
                  </a:lnTo>
                  <a:lnTo>
                    <a:pt x="115581" y="0"/>
                  </a:lnTo>
                  <a:lnTo>
                    <a:pt x="113743" y="515"/>
                  </a:lnTo>
                  <a:lnTo>
                    <a:pt x="95609" y="13151"/>
                  </a:lnTo>
                  <a:lnTo>
                    <a:pt x="64851" y="57719"/>
                  </a:lnTo>
                  <a:lnTo>
                    <a:pt x="48343" y="90480"/>
                  </a:lnTo>
                  <a:lnTo>
                    <a:pt x="35361" y="124326"/>
                  </a:lnTo>
                  <a:lnTo>
                    <a:pt x="18238" y="169469"/>
                  </a:lnTo>
                  <a:lnTo>
                    <a:pt x="0" y="21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70"/>
            <p:cNvSpPr/>
            <p:nvPr>
              <p:custDataLst>
                <p:tags r:id="rId32"/>
              </p:custDataLst>
            </p:nvPr>
          </p:nvSpPr>
          <p:spPr>
            <a:xfrm>
              <a:off x="5880100" y="3390900"/>
              <a:ext cx="25401" cy="146051"/>
            </a:xfrm>
            <a:custGeom>
              <a:avLst/>
              <a:gdLst/>
              <a:ahLst/>
              <a:cxnLst/>
              <a:rect l="0" t="0" r="0" b="0"/>
              <a:pathLst>
                <a:path w="25401" h="146051">
                  <a:moveTo>
                    <a:pt x="25400" y="0"/>
                  </a:moveTo>
                  <a:lnTo>
                    <a:pt x="25400" y="0"/>
                  </a:lnTo>
                  <a:lnTo>
                    <a:pt x="16561" y="45466"/>
                  </a:lnTo>
                  <a:lnTo>
                    <a:pt x="7102" y="89593"/>
                  </a:lnTo>
                  <a:lnTo>
                    <a:pt x="935" y="133520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71"/>
            <p:cNvSpPr/>
            <p:nvPr>
              <p:custDataLst>
                <p:tags r:id="rId33"/>
              </p:custDataLst>
            </p:nvPr>
          </p:nvSpPr>
          <p:spPr>
            <a:xfrm>
              <a:off x="5879457" y="3300328"/>
              <a:ext cx="26044" cy="8023"/>
            </a:xfrm>
            <a:custGeom>
              <a:avLst/>
              <a:gdLst/>
              <a:ahLst/>
              <a:cxnLst/>
              <a:rect l="0" t="0" r="0" b="0"/>
              <a:pathLst>
                <a:path w="26044" h="8023">
                  <a:moveTo>
                    <a:pt x="26043" y="8022"/>
                  </a:moveTo>
                  <a:lnTo>
                    <a:pt x="26043" y="8022"/>
                  </a:lnTo>
                  <a:lnTo>
                    <a:pt x="15930" y="1280"/>
                  </a:lnTo>
                  <a:lnTo>
                    <a:pt x="11540" y="0"/>
                  </a:lnTo>
                  <a:lnTo>
                    <a:pt x="2899" y="458"/>
                  </a:lnTo>
                  <a:lnTo>
                    <a:pt x="735" y="1568"/>
                  </a:lnTo>
                  <a:lnTo>
                    <a:pt x="0" y="3013"/>
                  </a:lnTo>
                  <a:lnTo>
                    <a:pt x="643" y="8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72"/>
            <p:cNvSpPr/>
            <p:nvPr>
              <p:custDataLst>
                <p:tags r:id="rId34"/>
              </p:custDataLst>
            </p:nvPr>
          </p:nvSpPr>
          <p:spPr>
            <a:xfrm>
              <a:off x="5967461" y="3400229"/>
              <a:ext cx="147590" cy="128025"/>
            </a:xfrm>
            <a:custGeom>
              <a:avLst/>
              <a:gdLst/>
              <a:ahLst/>
              <a:cxnLst/>
              <a:rect l="0" t="0" r="0" b="0"/>
              <a:pathLst>
                <a:path w="147590" h="128025">
                  <a:moveTo>
                    <a:pt x="20589" y="3371"/>
                  </a:moveTo>
                  <a:lnTo>
                    <a:pt x="20589" y="3371"/>
                  </a:lnTo>
                  <a:lnTo>
                    <a:pt x="23960" y="3371"/>
                  </a:lnTo>
                  <a:lnTo>
                    <a:pt x="24953" y="2665"/>
                  </a:lnTo>
                  <a:lnTo>
                    <a:pt x="25615" y="1489"/>
                  </a:lnTo>
                  <a:lnTo>
                    <a:pt x="26056" y="0"/>
                  </a:lnTo>
                  <a:lnTo>
                    <a:pt x="26351" y="418"/>
                  </a:lnTo>
                  <a:lnTo>
                    <a:pt x="30049" y="38564"/>
                  </a:lnTo>
                  <a:lnTo>
                    <a:pt x="24181" y="78134"/>
                  </a:lnTo>
                  <a:lnTo>
                    <a:pt x="15524" y="112736"/>
                  </a:lnTo>
                  <a:lnTo>
                    <a:pt x="8695" y="122063"/>
                  </a:lnTo>
                  <a:lnTo>
                    <a:pt x="2838" y="126678"/>
                  </a:lnTo>
                  <a:lnTo>
                    <a:pt x="0" y="128024"/>
                  </a:lnTo>
                  <a:lnTo>
                    <a:pt x="3442" y="126270"/>
                  </a:lnTo>
                  <a:lnTo>
                    <a:pt x="9942" y="111204"/>
                  </a:lnTo>
                  <a:lnTo>
                    <a:pt x="20581" y="70766"/>
                  </a:lnTo>
                  <a:lnTo>
                    <a:pt x="32425" y="33774"/>
                  </a:lnTo>
                  <a:lnTo>
                    <a:pt x="42077" y="22057"/>
                  </a:lnTo>
                  <a:lnTo>
                    <a:pt x="52012" y="15909"/>
                  </a:lnTo>
                  <a:lnTo>
                    <a:pt x="55648" y="15257"/>
                  </a:lnTo>
                  <a:lnTo>
                    <a:pt x="58779" y="15529"/>
                  </a:lnTo>
                  <a:lnTo>
                    <a:pt x="60865" y="18532"/>
                  </a:lnTo>
                  <a:lnTo>
                    <a:pt x="63802" y="36242"/>
                  </a:lnTo>
                  <a:lnTo>
                    <a:pt x="66675" y="63747"/>
                  </a:lnTo>
                  <a:lnTo>
                    <a:pt x="68588" y="73244"/>
                  </a:lnTo>
                  <a:lnTo>
                    <a:pt x="67109" y="81146"/>
                  </a:lnTo>
                  <a:lnTo>
                    <a:pt x="67830" y="81326"/>
                  </a:lnTo>
                  <a:lnTo>
                    <a:pt x="70513" y="79645"/>
                  </a:lnTo>
                  <a:lnTo>
                    <a:pt x="74057" y="76547"/>
                  </a:lnTo>
                  <a:lnTo>
                    <a:pt x="92996" y="41531"/>
                  </a:lnTo>
                  <a:lnTo>
                    <a:pt x="116345" y="17494"/>
                  </a:lnTo>
                  <a:lnTo>
                    <a:pt x="128764" y="10118"/>
                  </a:lnTo>
                  <a:lnTo>
                    <a:pt x="133627" y="9280"/>
                  </a:lnTo>
                  <a:lnTo>
                    <a:pt x="137576" y="10133"/>
                  </a:lnTo>
                  <a:lnTo>
                    <a:pt x="140914" y="12112"/>
                  </a:lnTo>
                  <a:lnTo>
                    <a:pt x="144622" y="29363"/>
                  </a:lnTo>
                  <a:lnTo>
                    <a:pt x="147003" y="72946"/>
                  </a:lnTo>
                  <a:lnTo>
                    <a:pt x="144367" y="101660"/>
                  </a:lnTo>
                  <a:lnTo>
                    <a:pt x="147589" y="111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73"/>
            <p:cNvSpPr/>
            <p:nvPr>
              <p:custDataLst>
                <p:tags r:id="rId35"/>
              </p:custDataLst>
            </p:nvPr>
          </p:nvSpPr>
          <p:spPr>
            <a:xfrm>
              <a:off x="6172200" y="3415577"/>
              <a:ext cx="25401" cy="95974"/>
            </a:xfrm>
            <a:custGeom>
              <a:avLst/>
              <a:gdLst/>
              <a:ahLst/>
              <a:cxnLst/>
              <a:rect l="0" t="0" r="0" b="0"/>
              <a:pathLst>
                <a:path w="25401" h="95974">
                  <a:moveTo>
                    <a:pt x="0" y="19773"/>
                  </a:moveTo>
                  <a:lnTo>
                    <a:pt x="0" y="19773"/>
                  </a:lnTo>
                  <a:lnTo>
                    <a:pt x="5467" y="0"/>
                  </a:lnTo>
                  <a:lnTo>
                    <a:pt x="5762" y="241"/>
                  </a:lnTo>
                  <a:lnTo>
                    <a:pt x="13223" y="47003"/>
                  </a:lnTo>
                  <a:lnTo>
                    <a:pt x="25400" y="95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74"/>
            <p:cNvSpPr/>
            <p:nvPr>
              <p:custDataLst>
                <p:tags r:id="rId36"/>
              </p:custDataLst>
            </p:nvPr>
          </p:nvSpPr>
          <p:spPr>
            <a:xfrm>
              <a:off x="6156680" y="3336221"/>
              <a:ext cx="21871" cy="16580"/>
            </a:xfrm>
            <a:custGeom>
              <a:avLst/>
              <a:gdLst/>
              <a:ahLst/>
              <a:cxnLst/>
              <a:rect l="0" t="0" r="0" b="0"/>
              <a:pathLst>
                <a:path w="21871" h="16580">
                  <a:moveTo>
                    <a:pt x="21870" y="16579"/>
                  </a:moveTo>
                  <a:lnTo>
                    <a:pt x="21870" y="16579"/>
                  </a:lnTo>
                  <a:lnTo>
                    <a:pt x="0" y="177"/>
                  </a:lnTo>
                  <a:lnTo>
                    <a:pt x="235" y="0"/>
                  </a:lnTo>
                  <a:lnTo>
                    <a:pt x="9170" y="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75"/>
            <p:cNvSpPr/>
            <p:nvPr>
              <p:custDataLst>
                <p:tags r:id="rId37"/>
              </p:custDataLst>
            </p:nvPr>
          </p:nvSpPr>
          <p:spPr>
            <a:xfrm>
              <a:off x="6164666" y="3395822"/>
              <a:ext cx="197656" cy="354818"/>
            </a:xfrm>
            <a:custGeom>
              <a:avLst/>
              <a:gdLst/>
              <a:ahLst/>
              <a:cxnLst/>
              <a:rect l="0" t="0" r="0" b="0"/>
              <a:pathLst>
                <a:path w="197656" h="354818">
                  <a:moveTo>
                    <a:pt x="71034" y="14128"/>
                  </a:moveTo>
                  <a:lnTo>
                    <a:pt x="71034" y="14128"/>
                  </a:lnTo>
                  <a:lnTo>
                    <a:pt x="60921" y="10757"/>
                  </a:lnTo>
                  <a:lnTo>
                    <a:pt x="59353" y="8353"/>
                  </a:lnTo>
                  <a:lnTo>
                    <a:pt x="59719" y="5339"/>
                  </a:lnTo>
                  <a:lnTo>
                    <a:pt x="61374" y="1918"/>
                  </a:lnTo>
                  <a:lnTo>
                    <a:pt x="63889" y="344"/>
                  </a:lnTo>
                  <a:lnTo>
                    <a:pt x="66976" y="0"/>
                  </a:lnTo>
                  <a:lnTo>
                    <a:pt x="102296" y="1146"/>
                  </a:lnTo>
                  <a:lnTo>
                    <a:pt x="144110" y="8086"/>
                  </a:lnTo>
                  <a:lnTo>
                    <a:pt x="188820" y="15051"/>
                  </a:lnTo>
                  <a:lnTo>
                    <a:pt x="194008" y="18977"/>
                  </a:lnTo>
                  <a:lnTo>
                    <a:pt x="197465" y="23710"/>
                  </a:lnTo>
                  <a:lnTo>
                    <a:pt x="197655" y="28983"/>
                  </a:lnTo>
                  <a:lnTo>
                    <a:pt x="192222" y="40486"/>
                  </a:lnTo>
                  <a:lnTo>
                    <a:pt x="147549" y="70186"/>
                  </a:lnTo>
                  <a:lnTo>
                    <a:pt x="100259" y="101349"/>
                  </a:lnTo>
                  <a:lnTo>
                    <a:pt x="90517" y="108258"/>
                  </a:lnTo>
                  <a:lnTo>
                    <a:pt x="84728" y="114982"/>
                  </a:lnTo>
                  <a:lnTo>
                    <a:pt x="81574" y="121581"/>
                  </a:lnTo>
                  <a:lnTo>
                    <a:pt x="80177" y="128097"/>
                  </a:lnTo>
                  <a:lnTo>
                    <a:pt x="86152" y="144743"/>
                  </a:lnTo>
                  <a:lnTo>
                    <a:pt x="119724" y="187546"/>
                  </a:lnTo>
                  <a:lnTo>
                    <a:pt x="148098" y="227632"/>
                  </a:lnTo>
                  <a:lnTo>
                    <a:pt x="160896" y="270789"/>
                  </a:lnTo>
                  <a:lnTo>
                    <a:pt x="154481" y="298239"/>
                  </a:lnTo>
                  <a:lnTo>
                    <a:pt x="139872" y="322432"/>
                  </a:lnTo>
                  <a:lnTo>
                    <a:pt x="121619" y="340241"/>
                  </a:lnTo>
                  <a:lnTo>
                    <a:pt x="97985" y="349567"/>
                  </a:lnTo>
                  <a:lnTo>
                    <a:pt x="56912" y="354817"/>
                  </a:lnTo>
                  <a:lnTo>
                    <a:pt x="30890" y="354634"/>
                  </a:lnTo>
                  <a:lnTo>
                    <a:pt x="12270" y="349849"/>
                  </a:lnTo>
                  <a:lnTo>
                    <a:pt x="6458" y="345186"/>
                  </a:lnTo>
                  <a:lnTo>
                    <a:pt x="0" y="332480"/>
                  </a:lnTo>
                  <a:lnTo>
                    <a:pt x="395" y="325140"/>
                  </a:lnTo>
                  <a:lnTo>
                    <a:pt x="6478" y="309459"/>
                  </a:lnTo>
                  <a:lnTo>
                    <a:pt x="25644" y="294964"/>
                  </a:lnTo>
                  <a:lnTo>
                    <a:pt x="66287" y="274904"/>
                  </a:lnTo>
                  <a:lnTo>
                    <a:pt x="107728" y="253673"/>
                  </a:lnTo>
                  <a:lnTo>
                    <a:pt x="147234" y="230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76"/>
            <p:cNvSpPr/>
            <p:nvPr>
              <p:custDataLst>
                <p:tags r:id="rId38"/>
              </p:custDataLst>
            </p:nvPr>
          </p:nvSpPr>
          <p:spPr>
            <a:xfrm>
              <a:off x="6381750" y="3378972"/>
              <a:ext cx="180134" cy="172213"/>
            </a:xfrm>
            <a:custGeom>
              <a:avLst/>
              <a:gdLst/>
              <a:ahLst/>
              <a:cxnLst/>
              <a:rect l="0" t="0" r="0" b="0"/>
              <a:pathLst>
                <a:path w="180134" h="172213">
                  <a:moveTo>
                    <a:pt x="0" y="113528"/>
                  </a:moveTo>
                  <a:lnTo>
                    <a:pt x="0" y="113528"/>
                  </a:lnTo>
                  <a:lnTo>
                    <a:pt x="3371" y="113528"/>
                  </a:lnTo>
                  <a:lnTo>
                    <a:pt x="44444" y="95524"/>
                  </a:lnTo>
                  <a:lnTo>
                    <a:pt x="63262" y="85771"/>
                  </a:lnTo>
                  <a:lnTo>
                    <a:pt x="75860" y="72499"/>
                  </a:lnTo>
                  <a:lnTo>
                    <a:pt x="93605" y="29473"/>
                  </a:lnTo>
                  <a:lnTo>
                    <a:pt x="92742" y="28564"/>
                  </a:lnTo>
                  <a:lnTo>
                    <a:pt x="90756" y="28663"/>
                  </a:lnTo>
                  <a:lnTo>
                    <a:pt x="84080" y="31360"/>
                  </a:lnTo>
                  <a:lnTo>
                    <a:pt x="74059" y="37263"/>
                  </a:lnTo>
                  <a:lnTo>
                    <a:pt x="37912" y="82661"/>
                  </a:lnTo>
                  <a:lnTo>
                    <a:pt x="30961" y="96752"/>
                  </a:lnTo>
                  <a:lnTo>
                    <a:pt x="28577" y="110305"/>
                  </a:lnTo>
                  <a:lnTo>
                    <a:pt x="29869" y="118681"/>
                  </a:lnTo>
                  <a:lnTo>
                    <a:pt x="34677" y="124755"/>
                  </a:lnTo>
                  <a:lnTo>
                    <a:pt x="37935" y="127363"/>
                  </a:lnTo>
                  <a:lnTo>
                    <a:pt x="47199" y="130260"/>
                  </a:lnTo>
                  <a:lnTo>
                    <a:pt x="58372" y="130842"/>
                  </a:lnTo>
                  <a:lnTo>
                    <a:pt x="92432" y="123604"/>
                  </a:lnTo>
                  <a:lnTo>
                    <a:pt x="123579" y="107498"/>
                  </a:lnTo>
                  <a:lnTo>
                    <a:pt x="149505" y="81481"/>
                  </a:lnTo>
                  <a:lnTo>
                    <a:pt x="175111" y="37426"/>
                  </a:lnTo>
                  <a:lnTo>
                    <a:pt x="180133" y="18086"/>
                  </a:lnTo>
                  <a:lnTo>
                    <a:pt x="180061" y="11094"/>
                  </a:lnTo>
                  <a:lnTo>
                    <a:pt x="178601" y="5728"/>
                  </a:lnTo>
                  <a:lnTo>
                    <a:pt x="176217" y="1445"/>
                  </a:lnTo>
                  <a:lnTo>
                    <a:pt x="171806" y="0"/>
                  </a:lnTo>
                  <a:lnTo>
                    <a:pt x="159379" y="2158"/>
                  </a:lnTo>
                  <a:lnTo>
                    <a:pt x="143256" y="11306"/>
                  </a:lnTo>
                  <a:lnTo>
                    <a:pt x="132914" y="22954"/>
                  </a:lnTo>
                  <a:lnTo>
                    <a:pt x="132354" y="26334"/>
                  </a:lnTo>
                  <a:lnTo>
                    <a:pt x="133392" y="29293"/>
                  </a:lnTo>
                  <a:lnTo>
                    <a:pt x="135494" y="31971"/>
                  </a:lnTo>
                  <a:lnTo>
                    <a:pt x="141825" y="49225"/>
                  </a:lnTo>
                  <a:lnTo>
                    <a:pt x="144231" y="90461"/>
                  </a:lnTo>
                  <a:lnTo>
                    <a:pt x="155688" y="135577"/>
                  </a:lnTo>
                  <a:lnTo>
                    <a:pt x="157137" y="155574"/>
                  </a:lnTo>
                  <a:lnTo>
                    <a:pt x="154975" y="163494"/>
                  </a:lnTo>
                  <a:lnTo>
                    <a:pt x="149782" y="169366"/>
                  </a:lnTo>
                  <a:lnTo>
                    <a:pt x="146421" y="171920"/>
                  </a:lnTo>
                  <a:lnTo>
                    <a:pt x="142769" y="172212"/>
                  </a:lnTo>
                  <a:lnTo>
                    <a:pt x="127000" y="164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174"/>
          <p:cNvGrpSpPr/>
          <p:nvPr/>
        </p:nvGrpSpPr>
        <p:grpSpPr>
          <a:xfrm>
            <a:off x="7061199" y="3145941"/>
            <a:ext cx="1254127" cy="606910"/>
            <a:chOff x="7061199" y="3145941"/>
            <a:chExt cx="1254127" cy="606910"/>
          </a:xfrm>
        </p:grpSpPr>
        <p:sp>
          <p:nvSpPr>
            <p:cNvPr id="118" name="SMARTInkShape-977"/>
            <p:cNvSpPr/>
            <p:nvPr>
              <p:custDataLst>
                <p:tags r:id="rId17"/>
              </p:custDataLst>
            </p:nvPr>
          </p:nvSpPr>
          <p:spPr>
            <a:xfrm>
              <a:off x="7061199" y="3240079"/>
              <a:ext cx="254002" cy="377211"/>
            </a:xfrm>
            <a:custGeom>
              <a:avLst/>
              <a:gdLst/>
              <a:ahLst/>
              <a:cxnLst/>
              <a:rect l="0" t="0" r="0" b="0"/>
              <a:pathLst>
                <a:path w="254002" h="377211">
                  <a:moveTo>
                    <a:pt x="1" y="17471"/>
                  </a:moveTo>
                  <a:lnTo>
                    <a:pt x="1" y="17471"/>
                  </a:lnTo>
                  <a:lnTo>
                    <a:pt x="0" y="20842"/>
                  </a:lnTo>
                  <a:lnTo>
                    <a:pt x="6742" y="29680"/>
                  </a:lnTo>
                  <a:lnTo>
                    <a:pt x="19460" y="33480"/>
                  </a:lnTo>
                  <a:lnTo>
                    <a:pt x="46453" y="33739"/>
                  </a:lnTo>
                  <a:lnTo>
                    <a:pt x="65096" y="30345"/>
                  </a:lnTo>
                  <a:lnTo>
                    <a:pt x="86787" y="20501"/>
                  </a:lnTo>
                  <a:lnTo>
                    <a:pt x="97604" y="12703"/>
                  </a:lnTo>
                  <a:lnTo>
                    <a:pt x="100348" y="9353"/>
                  </a:lnTo>
                  <a:lnTo>
                    <a:pt x="101471" y="6415"/>
                  </a:lnTo>
                  <a:lnTo>
                    <a:pt x="101514" y="3750"/>
                  </a:lnTo>
                  <a:lnTo>
                    <a:pt x="100837" y="1973"/>
                  </a:lnTo>
                  <a:lnTo>
                    <a:pt x="99680" y="789"/>
                  </a:lnTo>
                  <a:lnTo>
                    <a:pt x="98204" y="0"/>
                  </a:lnTo>
                  <a:lnTo>
                    <a:pt x="95808" y="885"/>
                  </a:lnTo>
                  <a:lnTo>
                    <a:pt x="81205" y="12865"/>
                  </a:lnTo>
                  <a:lnTo>
                    <a:pt x="74313" y="32962"/>
                  </a:lnTo>
                  <a:lnTo>
                    <a:pt x="70732" y="73473"/>
                  </a:lnTo>
                  <a:lnTo>
                    <a:pt x="70818" y="118339"/>
                  </a:lnTo>
                  <a:lnTo>
                    <a:pt x="73338" y="153318"/>
                  </a:lnTo>
                  <a:lnTo>
                    <a:pt x="76809" y="188149"/>
                  </a:lnTo>
                  <a:lnTo>
                    <a:pt x="79999" y="222445"/>
                  </a:lnTo>
                  <a:lnTo>
                    <a:pt x="81416" y="256502"/>
                  </a:lnTo>
                  <a:lnTo>
                    <a:pt x="78844" y="304038"/>
                  </a:lnTo>
                  <a:lnTo>
                    <a:pt x="70242" y="335919"/>
                  </a:lnTo>
                  <a:lnTo>
                    <a:pt x="64467" y="342658"/>
                  </a:lnTo>
                  <a:lnTo>
                    <a:pt x="48643" y="352028"/>
                  </a:lnTo>
                  <a:lnTo>
                    <a:pt x="41601" y="353398"/>
                  </a:lnTo>
                  <a:lnTo>
                    <a:pt x="35496" y="352900"/>
                  </a:lnTo>
                  <a:lnTo>
                    <a:pt x="24948" y="348584"/>
                  </a:lnTo>
                  <a:lnTo>
                    <a:pt x="15557" y="341962"/>
                  </a:lnTo>
                  <a:lnTo>
                    <a:pt x="13194" y="338220"/>
                  </a:lnTo>
                  <a:lnTo>
                    <a:pt x="12324" y="334315"/>
                  </a:lnTo>
                  <a:lnTo>
                    <a:pt x="13239" y="326918"/>
                  </a:lnTo>
                  <a:lnTo>
                    <a:pt x="15997" y="321279"/>
                  </a:lnTo>
                  <a:lnTo>
                    <a:pt x="23338" y="316421"/>
                  </a:lnTo>
                  <a:lnTo>
                    <a:pt x="28259" y="314137"/>
                  </a:lnTo>
                  <a:lnTo>
                    <a:pt x="55411" y="314295"/>
                  </a:lnTo>
                  <a:lnTo>
                    <a:pt x="102511" y="326444"/>
                  </a:lnTo>
                  <a:lnTo>
                    <a:pt x="139971" y="343263"/>
                  </a:lnTo>
                  <a:lnTo>
                    <a:pt x="186791" y="368228"/>
                  </a:lnTo>
                  <a:lnTo>
                    <a:pt x="216893" y="377210"/>
                  </a:lnTo>
                  <a:lnTo>
                    <a:pt x="222207" y="376536"/>
                  </a:lnTo>
                  <a:lnTo>
                    <a:pt x="231874" y="372024"/>
                  </a:lnTo>
                  <a:lnTo>
                    <a:pt x="254001" y="35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78"/>
            <p:cNvSpPr/>
            <p:nvPr>
              <p:custDataLst>
                <p:tags r:id="rId18"/>
              </p:custDataLst>
            </p:nvPr>
          </p:nvSpPr>
          <p:spPr>
            <a:xfrm>
              <a:off x="7483173" y="3298516"/>
              <a:ext cx="117778" cy="344665"/>
            </a:xfrm>
            <a:custGeom>
              <a:avLst/>
              <a:gdLst/>
              <a:ahLst/>
              <a:cxnLst/>
              <a:rect l="0" t="0" r="0" b="0"/>
              <a:pathLst>
                <a:path w="117778" h="344665">
                  <a:moveTo>
                    <a:pt x="105077" y="9834"/>
                  </a:moveTo>
                  <a:lnTo>
                    <a:pt x="105077" y="9834"/>
                  </a:lnTo>
                  <a:lnTo>
                    <a:pt x="95617" y="374"/>
                  </a:lnTo>
                  <a:lnTo>
                    <a:pt x="94537" y="0"/>
                  </a:lnTo>
                  <a:lnTo>
                    <a:pt x="93818" y="456"/>
                  </a:lnTo>
                  <a:lnTo>
                    <a:pt x="93337" y="1465"/>
                  </a:lnTo>
                  <a:lnTo>
                    <a:pt x="92311" y="2138"/>
                  </a:lnTo>
                  <a:lnTo>
                    <a:pt x="81833" y="6981"/>
                  </a:lnTo>
                  <a:lnTo>
                    <a:pt x="59798" y="24479"/>
                  </a:lnTo>
                  <a:lnTo>
                    <a:pt x="41331" y="48902"/>
                  </a:lnTo>
                  <a:lnTo>
                    <a:pt x="22453" y="91965"/>
                  </a:lnTo>
                  <a:lnTo>
                    <a:pt x="11676" y="132414"/>
                  </a:lnTo>
                  <a:lnTo>
                    <a:pt x="3593" y="177203"/>
                  </a:lnTo>
                  <a:lnTo>
                    <a:pt x="0" y="220627"/>
                  </a:lnTo>
                  <a:lnTo>
                    <a:pt x="2167" y="261564"/>
                  </a:lnTo>
                  <a:lnTo>
                    <a:pt x="7833" y="297397"/>
                  </a:lnTo>
                  <a:lnTo>
                    <a:pt x="15055" y="322730"/>
                  </a:lnTo>
                  <a:lnTo>
                    <a:pt x="24850" y="337753"/>
                  </a:lnTo>
                  <a:lnTo>
                    <a:pt x="30426" y="342747"/>
                  </a:lnTo>
                  <a:lnTo>
                    <a:pt x="37670" y="344664"/>
                  </a:lnTo>
                  <a:lnTo>
                    <a:pt x="66133" y="340622"/>
                  </a:lnTo>
                  <a:lnTo>
                    <a:pt x="117777" y="32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979"/>
            <p:cNvSpPr/>
            <p:nvPr>
              <p:custDataLst>
                <p:tags r:id="rId19"/>
              </p:custDataLst>
            </p:nvPr>
          </p:nvSpPr>
          <p:spPr>
            <a:xfrm>
              <a:off x="7762796" y="3370747"/>
              <a:ext cx="154078" cy="221628"/>
            </a:xfrm>
            <a:custGeom>
              <a:avLst/>
              <a:gdLst/>
              <a:ahLst/>
              <a:cxnLst/>
              <a:rect l="0" t="0" r="0" b="0"/>
              <a:pathLst>
                <a:path w="154078" h="221628">
                  <a:moveTo>
                    <a:pt x="130254" y="70953"/>
                  </a:moveTo>
                  <a:lnTo>
                    <a:pt x="130254" y="70953"/>
                  </a:lnTo>
                  <a:lnTo>
                    <a:pt x="126883" y="67582"/>
                  </a:lnTo>
                  <a:lnTo>
                    <a:pt x="125227" y="62164"/>
                  </a:lnTo>
                  <a:lnTo>
                    <a:pt x="122414" y="51180"/>
                  </a:lnTo>
                  <a:lnTo>
                    <a:pt x="115144" y="34827"/>
                  </a:lnTo>
                  <a:lnTo>
                    <a:pt x="107310" y="28321"/>
                  </a:lnTo>
                  <a:lnTo>
                    <a:pt x="97478" y="23783"/>
                  </a:lnTo>
                  <a:lnTo>
                    <a:pt x="88405" y="21766"/>
                  </a:lnTo>
                  <a:lnTo>
                    <a:pt x="65252" y="27373"/>
                  </a:lnTo>
                  <a:lnTo>
                    <a:pt x="39418" y="41342"/>
                  </a:lnTo>
                  <a:lnTo>
                    <a:pt x="26147" y="58498"/>
                  </a:lnTo>
                  <a:lnTo>
                    <a:pt x="10743" y="93838"/>
                  </a:lnTo>
                  <a:lnTo>
                    <a:pt x="1005" y="133708"/>
                  </a:lnTo>
                  <a:lnTo>
                    <a:pt x="0" y="170451"/>
                  </a:lnTo>
                  <a:lnTo>
                    <a:pt x="3925" y="190669"/>
                  </a:lnTo>
                  <a:lnTo>
                    <a:pt x="12724" y="204358"/>
                  </a:lnTo>
                  <a:lnTo>
                    <a:pt x="29579" y="219998"/>
                  </a:lnTo>
                  <a:lnTo>
                    <a:pt x="51172" y="221627"/>
                  </a:lnTo>
                  <a:lnTo>
                    <a:pt x="89419" y="214610"/>
                  </a:lnTo>
                  <a:lnTo>
                    <a:pt x="100914" y="211174"/>
                  </a:lnTo>
                  <a:lnTo>
                    <a:pt x="119330" y="197950"/>
                  </a:lnTo>
                  <a:lnTo>
                    <a:pt x="134572" y="178196"/>
                  </a:lnTo>
                  <a:lnTo>
                    <a:pt x="148400" y="150601"/>
                  </a:lnTo>
                  <a:lnTo>
                    <a:pt x="154077" y="115760"/>
                  </a:lnTo>
                  <a:lnTo>
                    <a:pt x="152836" y="78873"/>
                  </a:lnTo>
                  <a:lnTo>
                    <a:pt x="145228" y="46015"/>
                  </a:lnTo>
                  <a:lnTo>
                    <a:pt x="132911" y="24356"/>
                  </a:lnTo>
                  <a:lnTo>
                    <a:pt x="118030" y="10732"/>
                  </a:lnTo>
                  <a:lnTo>
                    <a:pt x="102008" y="2325"/>
                  </a:lnTo>
                  <a:lnTo>
                    <a:pt x="83598" y="0"/>
                  </a:lnTo>
                  <a:lnTo>
                    <a:pt x="64363" y="2730"/>
                  </a:lnTo>
                  <a:lnTo>
                    <a:pt x="46406" y="10998"/>
                  </a:lnTo>
                  <a:lnTo>
                    <a:pt x="23801" y="30924"/>
                  </a:lnTo>
                  <a:lnTo>
                    <a:pt x="15913" y="46577"/>
                  </a:lnTo>
                  <a:lnTo>
                    <a:pt x="9604" y="70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80"/>
            <p:cNvSpPr/>
            <p:nvPr>
              <p:custDataLst>
                <p:tags r:id="rId20"/>
              </p:custDataLst>
            </p:nvPr>
          </p:nvSpPr>
          <p:spPr>
            <a:xfrm>
              <a:off x="7924800" y="34544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44590" y="1026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981"/>
            <p:cNvSpPr/>
            <p:nvPr>
              <p:custDataLst>
                <p:tags r:id="rId21"/>
              </p:custDataLst>
            </p:nvPr>
          </p:nvSpPr>
          <p:spPr>
            <a:xfrm>
              <a:off x="7747000" y="32194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12552" y="1881"/>
                  </a:lnTo>
                  <a:lnTo>
                    <a:pt x="58296" y="5467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982"/>
            <p:cNvSpPr/>
            <p:nvPr>
              <p:custDataLst>
                <p:tags r:id="rId22"/>
              </p:custDataLst>
            </p:nvPr>
          </p:nvSpPr>
          <p:spPr>
            <a:xfrm>
              <a:off x="7975600" y="3219450"/>
              <a:ext cx="57151" cy="25401"/>
            </a:xfrm>
            <a:custGeom>
              <a:avLst/>
              <a:gdLst/>
              <a:ahLst/>
              <a:cxnLst/>
              <a:rect l="0" t="0" r="0" b="0"/>
              <a:pathLst>
                <a:path w="57151" h="25401">
                  <a:moveTo>
                    <a:pt x="0" y="25400"/>
                  </a:moveTo>
                  <a:lnTo>
                    <a:pt x="0" y="25400"/>
                  </a:lnTo>
                  <a:lnTo>
                    <a:pt x="43971" y="20374"/>
                  </a:lnTo>
                  <a:lnTo>
                    <a:pt x="50480" y="19933"/>
                  </a:lnTo>
                  <a:lnTo>
                    <a:pt x="54115" y="17522"/>
                  </a:lnTo>
                  <a:lnTo>
                    <a:pt x="55831" y="1379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983"/>
            <p:cNvSpPr/>
            <p:nvPr>
              <p:custDataLst>
                <p:tags r:id="rId23"/>
              </p:custDataLst>
            </p:nvPr>
          </p:nvSpPr>
          <p:spPr>
            <a:xfrm>
              <a:off x="7962900" y="3145941"/>
              <a:ext cx="100501" cy="187810"/>
            </a:xfrm>
            <a:custGeom>
              <a:avLst/>
              <a:gdLst/>
              <a:ahLst/>
              <a:cxnLst/>
              <a:rect l="0" t="0" r="0" b="0"/>
              <a:pathLst>
                <a:path w="100501" h="187810">
                  <a:moveTo>
                    <a:pt x="25400" y="3659"/>
                  </a:moveTo>
                  <a:lnTo>
                    <a:pt x="25400" y="3659"/>
                  </a:lnTo>
                  <a:lnTo>
                    <a:pt x="22029" y="288"/>
                  </a:lnTo>
                  <a:lnTo>
                    <a:pt x="21036" y="0"/>
                  </a:lnTo>
                  <a:lnTo>
                    <a:pt x="20373" y="515"/>
                  </a:lnTo>
                  <a:lnTo>
                    <a:pt x="19932" y="1563"/>
                  </a:lnTo>
                  <a:lnTo>
                    <a:pt x="20343" y="2967"/>
                  </a:lnTo>
                  <a:lnTo>
                    <a:pt x="22682" y="6408"/>
                  </a:lnTo>
                  <a:lnTo>
                    <a:pt x="34707" y="12313"/>
                  </a:lnTo>
                  <a:lnTo>
                    <a:pt x="78967" y="22733"/>
                  </a:lnTo>
                  <a:lnTo>
                    <a:pt x="86511" y="24842"/>
                  </a:lnTo>
                  <a:lnTo>
                    <a:pt x="92246" y="28364"/>
                  </a:lnTo>
                  <a:lnTo>
                    <a:pt x="100500" y="37923"/>
                  </a:lnTo>
                  <a:lnTo>
                    <a:pt x="100161" y="43435"/>
                  </a:lnTo>
                  <a:lnTo>
                    <a:pt x="63483" y="90851"/>
                  </a:lnTo>
                  <a:lnTo>
                    <a:pt x="28323" y="136044"/>
                  </a:lnTo>
                  <a:lnTo>
                    <a:pt x="0" y="18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84"/>
            <p:cNvSpPr/>
            <p:nvPr>
              <p:custDataLst>
                <p:tags r:id="rId24"/>
              </p:custDataLst>
            </p:nvPr>
          </p:nvSpPr>
          <p:spPr>
            <a:xfrm>
              <a:off x="7806841" y="3238500"/>
              <a:ext cx="191830" cy="18766"/>
            </a:xfrm>
            <a:custGeom>
              <a:avLst/>
              <a:gdLst/>
              <a:ahLst/>
              <a:cxnLst/>
              <a:rect l="0" t="0" r="0" b="0"/>
              <a:pathLst>
                <a:path w="191830" h="18766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2261" y="706"/>
                  </a:lnTo>
                  <a:lnTo>
                    <a:pt x="3037" y="3371"/>
                  </a:lnTo>
                  <a:lnTo>
                    <a:pt x="4656" y="4364"/>
                  </a:lnTo>
                  <a:lnTo>
                    <a:pt x="15086" y="5762"/>
                  </a:lnTo>
                  <a:lnTo>
                    <a:pt x="54544" y="6272"/>
                  </a:lnTo>
                  <a:lnTo>
                    <a:pt x="94857" y="9698"/>
                  </a:lnTo>
                  <a:lnTo>
                    <a:pt x="139179" y="11811"/>
                  </a:lnTo>
                  <a:lnTo>
                    <a:pt x="185935" y="18090"/>
                  </a:lnTo>
                  <a:lnTo>
                    <a:pt x="191722" y="18765"/>
                  </a:lnTo>
                  <a:lnTo>
                    <a:pt x="191829" y="17449"/>
                  </a:lnTo>
                  <a:lnTo>
                    <a:pt x="1878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985"/>
            <p:cNvSpPr/>
            <p:nvPr>
              <p:custDataLst>
                <p:tags r:id="rId25"/>
              </p:custDataLst>
            </p:nvPr>
          </p:nvSpPr>
          <p:spPr>
            <a:xfrm>
              <a:off x="7759700" y="3416300"/>
              <a:ext cx="133351" cy="37429"/>
            </a:xfrm>
            <a:custGeom>
              <a:avLst/>
              <a:gdLst/>
              <a:ahLst/>
              <a:cxnLst/>
              <a:rect l="0" t="0" r="0" b="0"/>
              <a:pathLst>
                <a:path w="133351" h="37429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411" y="10831"/>
                  </a:lnTo>
                  <a:lnTo>
                    <a:pt x="17577" y="20980"/>
                  </a:lnTo>
                  <a:lnTo>
                    <a:pt x="47530" y="32994"/>
                  </a:lnTo>
                  <a:lnTo>
                    <a:pt x="94052" y="37428"/>
                  </a:lnTo>
                  <a:lnTo>
                    <a:pt x="116532" y="36019"/>
                  </a:lnTo>
                  <a:lnTo>
                    <a:pt x="133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986"/>
            <p:cNvSpPr/>
            <p:nvPr>
              <p:custDataLst>
                <p:tags r:id="rId26"/>
              </p:custDataLst>
            </p:nvPr>
          </p:nvSpPr>
          <p:spPr>
            <a:xfrm>
              <a:off x="8020050" y="3352800"/>
              <a:ext cx="93593" cy="330201"/>
            </a:xfrm>
            <a:custGeom>
              <a:avLst/>
              <a:gdLst/>
              <a:ahLst/>
              <a:cxnLst/>
              <a:rect l="0" t="0" r="0" b="0"/>
              <a:pathLst>
                <a:path w="93593" h="330201">
                  <a:moveTo>
                    <a:pt x="69850" y="0"/>
                  </a:moveTo>
                  <a:lnTo>
                    <a:pt x="69850" y="0"/>
                  </a:lnTo>
                  <a:lnTo>
                    <a:pt x="75317" y="0"/>
                  </a:lnTo>
                  <a:lnTo>
                    <a:pt x="82681" y="13484"/>
                  </a:lnTo>
                  <a:lnTo>
                    <a:pt x="90428" y="48837"/>
                  </a:lnTo>
                  <a:lnTo>
                    <a:pt x="93107" y="82854"/>
                  </a:lnTo>
                  <a:lnTo>
                    <a:pt x="93592" y="122902"/>
                  </a:lnTo>
                  <a:lnTo>
                    <a:pt x="91455" y="168923"/>
                  </a:lnTo>
                  <a:lnTo>
                    <a:pt x="84391" y="211955"/>
                  </a:lnTo>
                  <a:lnTo>
                    <a:pt x="72785" y="249424"/>
                  </a:lnTo>
                  <a:lnTo>
                    <a:pt x="47827" y="288941"/>
                  </a:lnTo>
                  <a:lnTo>
                    <a:pt x="26401" y="313271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987"/>
            <p:cNvSpPr/>
            <p:nvPr>
              <p:custDataLst>
                <p:tags r:id="rId27"/>
              </p:custDataLst>
            </p:nvPr>
          </p:nvSpPr>
          <p:spPr>
            <a:xfrm>
              <a:off x="8305800" y="3752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75"/>
          <p:cNvGrpSpPr/>
          <p:nvPr/>
        </p:nvGrpSpPr>
        <p:grpSpPr>
          <a:xfrm>
            <a:off x="3238500" y="4137624"/>
            <a:ext cx="1509510" cy="1290978"/>
            <a:chOff x="3238500" y="4137624"/>
            <a:chExt cx="1509510" cy="1290978"/>
          </a:xfrm>
        </p:grpSpPr>
        <p:sp>
          <p:nvSpPr>
            <p:cNvPr id="130" name="SMARTInkShape-988"/>
            <p:cNvSpPr/>
            <p:nvPr>
              <p:custDataLst>
                <p:tags r:id="rId5"/>
              </p:custDataLst>
            </p:nvPr>
          </p:nvSpPr>
          <p:spPr>
            <a:xfrm>
              <a:off x="3310445" y="4137624"/>
              <a:ext cx="154834" cy="431823"/>
            </a:xfrm>
            <a:custGeom>
              <a:avLst/>
              <a:gdLst/>
              <a:ahLst/>
              <a:cxnLst/>
              <a:rect l="0" t="0" r="0" b="0"/>
              <a:pathLst>
                <a:path w="154834" h="431823">
                  <a:moveTo>
                    <a:pt x="131255" y="294676"/>
                  </a:moveTo>
                  <a:lnTo>
                    <a:pt x="131255" y="294676"/>
                  </a:lnTo>
                  <a:lnTo>
                    <a:pt x="101217" y="264639"/>
                  </a:lnTo>
                  <a:lnTo>
                    <a:pt x="82060" y="255594"/>
                  </a:lnTo>
                  <a:lnTo>
                    <a:pt x="74469" y="255921"/>
                  </a:lnTo>
                  <a:lnTo>
                    <a:pt x="58510" y="261930"/>
                  </a:lnTo>
                  <a:lnTo>
                    <a:pt x="30287" y="287325"/>
                  </a:lnTo>
                  <a:lnTo>
                    <a:pt x="6323" y="325032"/>
                  </a:lnTo>
                  <a:lnTo>
                    <a:pt x="0" y="354969"/>
                  </a:lnTo>
                  <a:lnTo>
                    <a:pt x="953" y="384973"/>
                  </a:lnTo>
                  <a:lnTo>
                    <a:pt x="8431" y="410067"/>
                  </a:lnTo>
                  <a:lnTo>
                    <a:pt x="14800" y="418876"/>
                  </a:lnTo>
                  <a:lnTo>
                    <a:pt x="31284" y="430544"/>
                  </a:lnTo>
                  <a:lnTo>
                    <a:pt x="40619" y="431822"/>
                  </a:lnTo>
                  <a:lnTo>
                    <a:pt x="60398" y="427596"/>
                  </a:lnTo>
                  <a:lnTo>
                    <a:pt x="94738" y="403204"/>
                  </a:lnTo>
                  <a:lnTo>
                    <a:pt x="121611" y="365795"/>
                  </a:lnTo>
                  <a:lnTo>
                    <a:pt x="134260" y="326519"/>
                  </a:lnTo>
                  <a:lnTo>
                    <a:pt x="139608" y="303205"/>
                  </a:lnTo>
                  <a:lnTo>
                    <a:pt x="143879" y="273551"/>
                  </a:lnTo>
                  <a:lnTo>
                    <a:pt x="147432" y="239670"/>
                  </a:lnTo>
                  <a:lnTo>
                    <a:pt x="150507" y="202972"/>
                  </a:lnTo>
                  <a:lnTo>
                    <a:pt x="152556" y="167923"/>
                  </a:lnTo>
                  <a:lnTo>
                    <a:pt x="153922" y="133974"/>
                  </a:lnTo>
                  <a:lnTo>
                    <a:pt x="154833" y="100758"/>
                  </a:lnTo>
                  <a:lnTo>
                    <a:pt x="154735" y="73675"/>
                  </a:lnTo>
                  <a:lnTo>
                    <a:pt x="152744" y="30412"/>
                  </a:lnTo>
                  <a:lnTo>
                    <a:pt x="145744" y="7892"/>
                  </a:lnTo>
                  <a:lnTo>
                    <a:pt x="140914" y="1887"/>
                  </a:lnTo>
                  <a:lnTo>
                    <a:pt x="136283" y="0"/>
                  </a:lnTo>
                  <a:lnTo>
                    <a:pt x="131786" y="858"/>
                  </a:lnTo>
                  <a:lnTo>
                    <a:pt x="127375" y="3548"/>
                  </a:lnTo>
                  <a:lnTo>
                    <a:pt x="120593" y="21587"/>
                  </a:lnTo>
                  <a:lnTo>
                    <a:pt x="115227" y="51948"/>
                  </a:lnTo>
                  <a:lnTo>
                    <a:pt x="110490" y="96015"/>
                  </a:lnTo>
                  <a:lnTo>
                    <a:pt x="109651" y="120608"/>
                  </a:lnTo>
                  <a:lnTo>
                    <a:pt x="109797" y="146175"/>
                  </a:lnTo>
                  <a:lnTo>
                    <a:pt x="110600" y="172392"/>
                  </a:lnTo>
                  <a:lnTo>
                    <a:pt x="113373" y="218455"/>
                  </a:lnTo>
                  <a:lnTo>
                    <a:pt x="116957" y="257978"/>
                  </a:lnTo>
                  <a:lnTo>
                    <a:pt x="122942" y="301206"/>
                  </a:lnTo>
                  <a:lnTo>
                    <a:pt x="127090" y="317804"/>
                  </a:lnTo>
                  <a:lnTo>
                    <a:pt x="133167" y="328003"/>
                  </a:lnTo>
                  <a:lnTo>
                    <a:pt x="143955" y="339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989"/>
            <p:cNvSpPr/>
            <p:nvPr>
              <p:custDataLst>
                <p:tags r:id="rId6"/>
              </p:custDataLst>
            </p:nvPr>
          </p:nvSpPr>
          <p:spPr>
            <a:xfrm>
              <a:off x="3662652" y="4186269"/>
              <a:ext cx="210849" cy="391529"/>
            </a:xfrm>
            <a:custGeom>
              <a:avLst/>
              <a:gdLst/>
              <a:ahLst/>
              <a:cxnLst/>
              <a:rect l="0" t="0" r="0" b="0"/>
              <a:pathLst>
                <a:path w="210849" h="391529">
                  <a:moveTo>
                    <a:pt x="33048" y="49181"/>
                  </a:moveTo>
                  <a:lnTo>
                    <a:pt x="33048" y="49181"/>
                  </a:lnTo>
                  <a:lnTo>
                    <a:pt x="29677" y="45810"/>
                  </a:lnTo>
                  <a:lnTo>
                    <a:pt x="28684" y="45523"/>
                  </a:lnTo>
                  <a:lnTo>
                    <a:pt x="28022" y="46037"/>
                  </a:lnTo>
                  <a:lnTo>
                    <a:pt x="27581" y="47085"/>
                  </a:lnTo>
                  <a:lnTo>
                    <a:pt x="28697" y="47783"/>
                  </a:lnTo>
                  <a:lnTo>
                    <a:pt x="68690" y="53422"/>
                  </a:lnTo>
                  <a:lnTo>
                    <a:pt x="102640" y="53495"/>
                  </a:lnTo>
                  <a:lnTo>
                    <a:pt x="122068" y="48511"/>
                  </a:lnTo>
                  <a:lnTo>
                    <a:pt x="134466" y="41593"/>
                  </a:lnTo>
                  <a:lnTo>
                    <a:pt x="141623" y="33814"/>
                  </a:lnTo>
                  <a:lnTo>
                    <a:pt x="144803" y="25653"/>
                  </a:lnTo>
                  <a:lnTo>
                    <a:pt x="144335" y="17322"/>
                  </a:lnTo>
                  <a:lnTo>
                    <a:pt x="143223" y="13125"/>
                  </a:lnTo>
                  <a:lnTo>
                    <a:pt x="140365" y="9621"/>
                  </a:lnTo>
                  <a:lnTo>
                    <a:pt x="131544" y="3847"/>
                  </a:lnTo>
                  <a:lnTo>
                    <a:pt x="118049" y="0"/>
                  </a:lnTo>
                  <a:lnTo>
                    <a:pt x="113705" y="1577"/>
                  </a:lnTo>
                  <a:lnTo>
                    <a:pt x="105114" y="8974"/>
                  </a:lnTo>
                  <a:lnTo>
                    <a:pt x="95715" y="28409"/>
                  </a:lnTo>
                  <a:lnTo>
                    <a:pt x="95652" y="72516"/>
                  </a:lnTo>
                  <a:lnTo>
                    <a:pt x="96150" y="104707"/>
                  </a:lnTo>
                  <a:lnTo>
                    <a:pt x="96371" y="142063"/>
                  </a:lnTo>
                  <a:lnTo>
                    <a:pt x="97175" y="182890"/>
                  </a:lnTo>
                  <a:lnTo>
                    <a:pt x="99884" y="226905"/>
                  </a:lnTo>
                  <a:lnTo>
                    <a:pt x="99677" y="264812"/>
                  </a:lnTo>
                  <a:lnTo>
                    <a:pt x="95822" y="296711"/>
                  </a:lnTo>
                  <a:lnTo>
                    <a:pt x="87053" y="322648"/>
                  </a:lnTo>
                  <a:lnTo>
                    <a:pt x="72337" y="340291"/>
                  </a:lnTo>
                  <a:lnTo>
                    <a:pt x="63474" y="346971"/>
                  </a:lnTo>
                  <a:lnTo>
                    <a:pt x="46100" y="352512"/>
                  </a:lnTo>
                  <a:lnTo>
                    <a:pt x="22334" y="351664"/>
                  </a:lnTo>
                  <a:lnTo>
                    <a:pt x="5649" y="346944"/>
                  </a:lnTo>
                  <a:lnTo>
                    <a:pt x="409" y="343798"/>
                  </a:lnTo>
                  <a:lnTo>
                    <a:pt x="0" y="342959"/>
                  </a:lnTo>
                  <a:lnTo>
                    <a:pt x="433" y="342400"/>
                  </a:lnTo>
                  <a:lnTo>
                    <a:pt x="11154" y="341612"/>
                  </a:lnTo>
                  <a:lnTo>
                    <a:pt x="48949" y="351485"/>
                  </a:lnTo>
                  <a:lnTo>
                    <a:pt x="86208" y="363668"/>
                  </a:lnTo>
                  <a:lnTo>
                    <a:pt x="130251" y="378958"/>
                  </a:lnTo>
                  <a:lnTo>
                    <a:pt x="172167" y="389280"/>
                  </a:lnTo>
                  <a:lnTo>
                    <a:pt x="191291" y="391528"/>
                  </a:lnTo>
                  <a:lnTo>
                    <a:pt x="210848" y="385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990"/>
            <p:cNvSpPr/>
            <p:nvPr>
              <p:custDataLst>
                <p:tags r:id="rId7"/>
              </p:custDataLst>
            </p:nvPr>
          </p:nvSpPr>
          <p:spPr>
            <a:xfrm>
              <a:off x="4012853" y="4248150"/>
              <a:ext cx="127348" cy="377943"/>
            </a:xfrm>
            <a:custGeom>
              <a:avLst/>
              <a:gdLst/>
              <a:ahLst/>
              <a:cxnLst/>
              <a:rect l="0" t="0" r="0" b="0"/>
              <a:pathLst>
                <a:path w="127348" h="377943">
                  <a:moveTo>
                    <a:pt x="108297" y="0"/>
                  </a:moveTo>
                  <a:lnTo>
                    <a:pt x="108297" y="0"/>
                  </a:lnTo>
                  <a:lnTo>
                    <a:pt x="98184" y="0"/>
                  </a:lnTo>
                  <a:lnTo>
                    <a:pt x="81782" y="6742"/>
                  </a:lnTo>
                  <a:lnTo>
                    <a:pt x="56775" y="27789"/>
                  </a:lnTo>
                  <a:lnTo>
                    <a:pt x="33764" y="69852"/>
                  </a:lnTo>
                  <a:lnTo>
                    <a:pt x="20138" y="108186"/>
                  </a:lnTo>
                  <a:lnTo>
                    <a:pt x="8438" y="153210"/>
                  </a:lnTo>
                  <a:lnTo>
                    <a:pt x="4329" y="179046"/>
                  </a:lnTo>
                  <a:lnTo>
                    <a:pt x="885" y="206147"/>
                  </a:lnTo>
                  <a:lnTo>
                    <a:pt x="0" y="231976"/>
                  </a:lnTo>
                  <a:lnTo>
                    <a:pt x="821" y="256956"/>
                  </a:lnTo>
                  <a:lnTo>
                    <a:pt x="6907" y="302586"/>
                  </a:lnTo>
                  <a:lnTo>
                    <a:pt x="19020" y="339329"/>
                  </a:lnTo>
                  <a:lnTo>
                    <a:pt x="39455" y="364596"/>
                  </a:lnTo>
                  <a:lnTo>
                    <a:pt x="51819" y="374297"/>
                  </a:lnTo>
                  <a:lnTo>
                    <a:pt x="65706" y="377942"/>
                  </a:lnTo>
                  <a:lnTo>
                    <a:pt x="106574" y="372411"/>
                  </a:lnTo>
                  <a:lnTo>
                    <a:pt x="127347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991"/>
            <p:cNvSpPr/>
            <p:nvPr>
              <p:custDataLst>
                <p:tags r:id="rId8"/>
              </p:custDataLst>
            </p:nvPr>
          </p:nvSpPr>
          <p:spPr>
            <a:xfrm>
              <a:off x="4247852" y="4332981"/>
              <a:ext cx="228899" cy="238086"/>
            </a:xfrm>
            <a:custGeom>
              <a:avLst/>
              <a:gdLst/>
              <a:ahLst/>
              <a:cxnLst/>
              <a:rect l="0" t="0" r="0" b="0"/>
              <a:pathLst>
                <a:path w="228899" h="238086">
                  <a:moveTo>
                    <a:pt x="127298" y="48519"/>
                  </a:moveTo>
                  <a:lnTo>
                    <a:pt x="127298" y="48519"/>
                  </a:lnTo>
                  <a:lnTo>
                    <a:pt x="123927" y="41777"/>
                  </a:lnTo>
                  <a:lnTo>
                    <a:pt x="120817" y="39791"/>
                  </a:lnTo>
                  <a:lnTo>
                    <a:pt x="111718" y="37584"/>
                  </a:lnTo>
                  <a:lnTo>
                    <a:pt x="100618" y="40366"/>
                  </a:lnTo>
                  <a:lnTo>
                    <a:pt x="87924" y="47718"/>
                  </a:lnTo>
                  <a:lnTo>
                    <a:pt x="51906" y="83395"/>
                  </a:lnTo>
                  <a:lnTo>
                    <a:pt x="32287" y="121569"/>
                  </a:lnTo>
                  <a:lnTo>
                    <a:pt x="19811" y="168627"/>
                  </a:lnTo>
                  <a:lnTo>
                    <a:pt x="21759" y="208206"/>
                  </a:lnTo>
                  <a:lnTo>
                    <a:pt x="31473" y="225559"/>
                  </a:lnTo>
                  <a:lnTo>
                    <a:pt x="38015" y="232162"/>
                  </a:lnTo>
                  <a:lnTo>
                    <a:pt x="46609" y="235859"/>
                  </a:lnTo>
                  <a:lnTo>
                    <a:pt x="67447" y="238085"/>
                  </a:lnTo>
                  <a:lnTo>
                    <a:pt x="102979" y="228629"/>
                  </a:lnTo>
                  <a:lnTo>
                    <a:pt x="136947" y="209051"/>
                  </a:lnTo>
                  <a:lnTo>
                    <a:pt x="165983" y="178634"/>
                  </a:lnTo>
                  <a:lnTo>
                    <a:pt x="178123" y="147505"/>
                  </a:lnTo>
                  <a:lnTo>
                    <a:pt x="183753" y="110152"/>
                  </a:lnTo>
                  <a:lnTo>
                    <a:pt x="181552" y="70032"/>
                  </a:lnTo>
                  <a:lnTo>
                    <a:pt x="165638" y="24632"/>
                  </a:lnTo>
                  <a:lnTo>
                    <a:pt x="147160" y="7799"/>
                  </a:lnTo>
                  <a:lnTo>
                    <a:pt x="136306" y="2322"/>
                  </a:lnTo>
                  <a:lnTo>
                    <a:pt x="111076" y="0"/>
                  </a:lnTo>
                  <a:lnTo>
                    <a:pt x="83399" y="5083"/>
                  </a:lnTo>
                  <a:lnTo>
                    <a:pt x="42168" y="23812"/>
                  </a:lnTo>
                  <a:lnTo>
                    <a:pt x="20788" y="39184"/>
                  </a:lnTo>
                  <a:lnTo>
                    <a:pt x="7523" y="57306"/>
                  </a:lnTo>
                  <a:lnTo>
                    <a:pt x="687" y="77118"/>
                  </a:lnTo>
                  <a:lnTo>
                    <a:pt x="0" y="97683"/>
                  </a:lnTo>
                  <a:lnTo>
                    <a:pt x="4333" y="107401"/>
                  </a:lnTo>
                  <a:lnTo>
                    <a:pt x="20436" y="125724"/>
                  </a:lnTo>
                  <a:lnTo>
                    <a:pt x="45467" y="137630"/>
                  </a:lnTo>
                  <a:lnTo>
                    <a:pt x="76112" y="144568"/>
                  </a:lnTo>
                  <a:lnTo>
                    <a:pt x="110898" y="147652"/>
                  </a:lnTo>
                  <a:lnTo>
                    <a:pt x="145645" y="145260"/>
                  </a:lnTo>
                  <a:lnTo>
                    <a:pt x="191295" y="135979"/>
                  </a:lnTo>
                  <a:lnTo>
                    <a:pt x="212185" y="128312"/>
                  </a:lnTo>
                  <a:lnTo>
                    <a:pt x="228898" y="112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992"/>
            <p:cNvSpPr/>
            <p:nvPr>
              <p:custDataLst>
                <p:tags r:id="rId9"/>
              </p:custDataLst>
            </p:nvPr>
          </p:nvSpPr>
          <p:spPr>
            <a:xfrm>
              <a:off x="4235450" y="4222750"/>
              <a:ext cx="241301" cy="50801"/>
            </a:xfrm>
            <a:custGeom>
              <a:avLst/>
              <a:gdLst/>
              <a:ahLst/>
              <a:cxnLst/>
              <a:rect l="0" t="0" r="0" b="0"/>
              <a:pathLst>
                <a:path w="2413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5644" y="43893"/>
                  </a:lnTo>
                  <a:lnTo>
                    <a:pt x="51230" y="28724"/>
                  </a:lnTo>
                  <a:lnTo>
                    <a:pt x="88150" y="20762"/>
                  </a:lnTo>
                  <a:lnTo>
                    <a:pt x="128548" y="14402"/>
                  </a:lnTo>
                  <a:lnTo>
                    <a:pt x="168610" y="9223"/>
                  </a:lnTo>
                  <a:lnTo>
                    <a:pt x="205230" y="4569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993"/>
            <p:cNvSpPr/>
            <p:nvPr>
              <p:custDataLst>
                <p:tags r:id="rId10"/>
              </p:custDataLst>
            </p:nvPr>
          </p:nvSpPr>
          <p:spPr>
            <a:xfrm>
              <a:off x="4416229" y="4165600"/>
              <a:ext cx="127705" cy="158751"/>
            </a:xfrm>
            <a:custGeom>
              <a:avLst/>
              <a:gdLst/>
              <a:ahLst/>
              <a:cxnLst/>
              <a:rect l="0" t="0" r="0" b="0"/>
              <a:pathLst>
                <a:path w="127705" h="1587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2327" y="0"/>
                  </a:lnTo>
                  <a:lnTo>
                    <a:pt x="67251" y="2117"/>
                  </a:lnTo>
                  <a:lnTo>
                    <a:pt x="92440" y="10113"/>
                  </a:lnTo>
                  <a:lnTo>
                    <a:pt x="112102" y="24485"/>
                  </a:lnTo>
                  <a:lnTo>
                    <a:pt x="120308" y="33256"/>
                  </a:lnTo>
                  <a:lnTo>
                    <a:pt x="127545" y="52410"/>
                  </a:lnTo>
                  <a:lnTo>
                    <a:pt x="127704" y="73388"/>
                  </a:lnTo>
                  <a:lnTo>
                    <a:pt x="123071" y="96822"/>
                  </a:lnTo>
                  <a:lnTo>
                    <a:pt x="112545" y="115704"/>
                  </a:lnTo>
                  <a:lnTo>
                    <a:pt x="7322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994"/>
            <p:cNvSpPr/>
            <p:nvPr>
              <p:custDataLst>
                <p:tags r:id="rId11"/>
              </p:custDataLst>
            </p:nvPr>
          </p:nvSpPr>
          <p:spPr>
            <a:xfrm>
              <a:off x="4559300" y="4248673"/>
              <a:ext cx="188710" cy="380478"/>
            </a:xfrm>
            <a:custGeom>
              <a:avLst/>
              <a:gdLst/>
              <a:ahLst/>
              <a:cxnLst/>
              <a:rect l="0" t="0" r="0" b="0"/>
              <a:pathLst>
                <a:path w="188710" h="380478">
                  <a:moveTo>
                    <a:pt x="101600" y="12177"/>
                  </a:moveTo>
                  <a:lnTo>
                    <a:pt x="101600" y="12177"/>
                  </a:lnTo>
                  <a:lnTo>
                    <a:pt x="74895" y="654"/>
                  </a:lnTo>
                  <a:lnTo>
                    <a:pt x="74625" y="261"/>
                  </a:lnTo>
                  <a:lnTo>
                    <a:pt x="75150" y="0"/>
                  </a:lnTo>
                  <a:lnTo>
                    <a:pt x="86002" y="6374"/>
                  </a:lnTo>
                  <a:lnTo>
                    <a:pt x="124546" y="45681"/>
                  </a:lnTo>
                  <a:lnTo>
                    <a:pt x="150839" y="84923"/>
                  </a:lnTo>
                  <a:lnTo>
                    <a:pt x="173343" y="132468"/>
                  </a:lnTo>
                  <a:lnTo>
                    <a:pt x="183295" y="157987"/>
                  </a:lnTo>
                  <a:lnTo>
                    <a:pt x="188709" y="205157"/>
                  </a:lnTo>
                  <a:lnTo>
                    <a:pt x="187189" y="227614"/>
                  </a:lnTo>
                  <a:lnTo>
                    <a:pt x="170449" y="269499"/>
                  </a:lnTo>
                  <a:lnTo>
                    <a:pt x="142783" y="306459"/>
                  </a:lnTo>
                  <a:lnTo>
                    <a:pt x="106968" y="334645"/>
                  </a:lnTo>
                  <a:lnTo>
                    <a:pt x="65651" y="355168"/>
                  </a:lnTo>
                  <a:lnTo>
                    <a:pt x="0" y="380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995"/>
            <p:cNvSpPr/>
            <p:nvPr>
              <p:custDataLst>
                <p:tags r:id="rId12"/>
              </p:custDataLst>
            </p:nvPr>
          </p:nvSpPr>
          <p:spPr>
            <a:xfrm>
              <a:off x="3238500" y="4870450"/>
              <a:ext cx="1231901" cy="82551"/>
            </a:xfrm>
            <a:custGeom>
              <a:avLst/>
              <a:gdLst/>
              <a:ahLst/>
              <a:cxnLst/>
              <a:rect l="0" t="0" r="0" b="0"/>
              <a:pathLst>
                <a:path w="1231901" h="82551">
                  <a:moveTo>
                    <a:pt x="0" y="82550"/>
                  </a:moveTo>
                  <a:lnTo>
                    <a:pt x="0" y="82550"/>
                  </a:lnTo>
                  <a:lnTo>
                    <a:pt x="40182" y="73761"/>
                  </a:lnTo>
                  <a:lnTo>
                    <a:pt x="75008" y="66649"/>
                  </a:lnTo>
                  <a:lnTo>
                    <a:pt x="100100" y="62777"/>
                  </a:lnTo>
                  <a:lnTo>
                    <a:pt x="128117" y="58784"/>
                  </a:lnTo>
                  <a:lnTo>
                    <a:pt x="163728" y="55417"/>
                  </a:lnTo>
                  <a:lnTo>
                    <a:pt x="204402" y="52467"/>
                  </a:lnTo>
                  <a:lnTo>
                    <a:pt x="248451" y="49794"/>
                  </a:lnTo>
                  <a:lnTo>
                    <a:pt x="302512" y="46602"/>
                  </a:lnTo>
                  <a:lnTo>
                    <a:pt x="363246" y="43062"/>
                  </a:lnTo>
                  <a:lnTo>
                    <a:pt x="428431" y="39291"/>
                  </a:lnTo>
                  <a:lnTo>
                    <a:pt x="497993" y="36073"/>
                  </a:lnTo>
                  <a:lnTo>
                    <a:pt x="570473" y="33220"/>
                  </a:lnTo>
                  <a:lnTo>
                    <a:pt x="644899" y="30614"/>
                  </a:lnTo>
                  <a:lnTo>
                    <a:pt x="716388" y="27465"/>
                  </a:lnTo>
                  <a:lnTo>
                    <a:pt x="785919" y="23954"/>
                  </a:lnTo>
                  <a:lnTo>
                    <a:pt x="854147" y="20203"/>
                  </a:lnTo>
                  <a:lnTo>
                    <a:pt x="917270" y="16996"/>
                  </a:lnTo>
                  <a:lnTo>
                    <a:pt x="976991" y="14153"/>
                  </a:lnTo>
                  <a:lnTo>
                    <a:pt x="1034444" y="11552"/>
                  </a:lnTo>
                  <a:lnTo>
                    <a:pt x="1081918" y="9113"/>
                  </a:lnTo>
                  <a:lnTo>
                    <a:pt x="1122740" y="6780"/>
                  </a:lnTo>
                  <a:lnTo>
                    <a:pt x="1159127" y="4520"/>
                  </a:lnTo>
                  <a:lnTo>
                    <a:pt x="1231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996"/>
            <p:cNvSpPr/>
            <p:nvPr>
              <p:custDataLst>
                <p:tags r:id="rId13"/>
              </p:custDataLst>
            </p:nvPr>
          </p:nvSpPr>
          <p:spPr>
            <a:xfrm>
              <a:off x="3879850" y="5060950"/>
              <a:ext cx="254001" cy="38101"/>
            </a:xfrm>
            <a:custGeom>
              <a:avLst/>
              <a:gdLst/>
              <a:ahLst/>
              <a:cxnLst/>
              <a:rect l="0" t="0" r="0" b="0"/>
              <a:pathLst>
                <a:path w="2540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5644" y="31193"/>
                  </a:lnTo>
                  <a:lnTo>
                    <a:pt x="36628" y="23173"/>
                  </a:lnTo>
                  <a:lnTo>
                    <a:pt x="81408" y="16901"/>
                  </a:lnTo>
                  <a:lnTo>
                    <a:pt x="118496" y="14566"/>
                  </a:lnTo>
                  <a:lnTo>
                    <a:pt x="156382" y="13530"/>
                  </a:lnTo>
                  <a:lnTo>
                    <a:pt x="189683" y="13069"/>
                  </a:lnTo>
                  <a:lnTo>
                    <a:pt x="229455" y="6067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997"/>
            <p:cNvSpPr/>
            <p:nvPr>
              <p:custDataLst>
                <p:tags r:id="rId14"/>
              </p:custDataLst>
            </p:nvPr>
          </p:nvSpPr>
          <p:spPr>
            <a:xfrm>
              <a:off x="3939848" y="5144968"/>
              <a:ext cx="251153" cy="211825"/>
            </a:xfrm>
            <a:custGeom>
              <a:avLst/>
              <a:gdLst/>
              <a:ahLst/>
              <a:cxnLst/>
              <a:rect l="0" t="0" r="0" b="0"/>
              <a:pathLst>
                <a:path w="251153" h="211825">
                  <a:moveTo>
                    <a:pt x="117802" y="11232"/>
                  </a:moveTo>
                  <a:lnTo>
                    <a:pt x="117802" y="11232"/>
                  </a:lnTo>
                  <a:lnTo>
                    <a:pt x="114431" y="11232"/>
                  </a:lnTo>
                  <a:lnTo>
                    <a:pt x="110894" y="9350"/>
                  </a:lnTo>
                  <a:lnTo>
                    <a:pt x="102875" y="2393"/>
                  </a:lnTo>
                  <a:lnTo>
                    <a:pt x="94940" y="248"/>
                  </a:lnTo>
                  <a:lnTo>
                    <a:pt x="84358" y="0"/>
                  </a:lnTo>
                  <a:lnTo>
                    <a:pt x="72599" y="2242"/>
                  </a:lnTo>
                  <a:lnTo>
                    <a:pt x="50708" y="17584"/>
                  </a:lnTo>
                  <a:lnTo>
                    <a:pt x="19438" y="53827"/>
                  </a:lnTo>
                  <a:lnTo>
                    <a:pt x="4382" y="89469"/>
                  </a:lnTo>
                  <a:lnTo>
                    <a:pt x="0" y="130291"/>
                  </a:lnTo>
                  <a:lnTo>
                    <a:pt x="3561" y="168100"/>
                  </a:lnTo>
                  <a:lnTo>
                    <a:pt x="9643" y="188430"/>
                  </a:lnTo>
                  <a:lnTo>
                    <a:pt x="14651" y="195687"/>
                  </a:lnTo>
                  <a:lnTo>
                    <a:pt x="27742" y="205630"/>
                  </a:lnTo>
                  <a:lnTo>
                    <a:pt x="47608" y="211824"/>
                  </a:lnTo>
                  <a:lnTo>
                    <a:pt x="73642" y="206917"/>
                  </a:lnTo>
                  <a:lnTo>
                    <a:pt x="114044" y="191911"/>
                  </a:lnTo>
                  <a:lnTo>
                    <a:pt x="144048" y="173892"/>
                  </a:lnTo>
                  <a:lnTo>
                    <a:pt x="159806" y="156433"/>
                  </a:lnTo>
                  <a:lnTo>
                    <a:pt x="173835" y="126770"/>
                  </a:lnTo>
                  <a:lnTo>
                    <a:pt x="175718" y="88896"/>
                  </a:lnTo>
                  <a:lnTo>
                    <a:pt x="168437" y="49765"/>
                  </a:lnTo>
                  <a:lnTo>
                    <a:pt x="153971" y="21474"/>
                  </a:lnTo>
                  <a:lnTo>
                    <a:pt x="140462" y="10375"/>
                  </a:lnTo>
                  <a:lnTo>
                    <a:pt x="124345" y="3795"/>
                  </a:lnTo>
                  <a:lnTo>
                    <a:pt x="105423" y="871"/>
                  </a:lnTo>
                  <a:lnTo>
                    <a:pt x="85254" y="5216"/>
                  </a:lnTo>
                  <a:lnTo>
                    <a:pt x="46932" y="25252"/>
                  </a:lnTo>
                  <a:lnTo>
                    <a:pt x="24131" y="46744"/>
                  </a:lnTo>
                  <a:lnTo>
                    <a:pt x="16198" y="64645"/>
                  </a:lnTo>
                  <a:lnTo>
                    <a:pt x="14083" y="74357"/>
                  </a:lnTo>
                  <a:lnTo>
                    <a:pt x="15494" y="82949"/>
                  </a:lnTo>
                  <a:lnTo>
                    <a:pt x="24589" y="98139"/>
                  </a:lnTo>
                  <a:lnTo>
                    <a:pt x="41802" y="110065"/>
                  </a:lnTo>
                  <a:lnTo>
                    <a:pt x="65680" y="118657"/>
                  </a:lnTo>
                  <a:lnTo>
                    <a:pt x="97459" y="122477"/>
                  </a:lnTo>
                  <a:lnTo>
                    <a:pt x="136512" y="118530"/>
                  </a:lnTo>
                  <a:lnTo>
                    <a:pt x="177624" y="109720"/>
                  </a:lnTo>
                  <a:lnTo>
                    <a:pt x="214710" y="98748"/>
                  </a:lnTo>
                  <a:lnTo>
                    <a:pt x="251152" y="8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998"/>
            <p:cNvSpPr/>
            <p:nvPr>
              <p:custDataLst>
                <p:tags r:id="rId15"/>
              </p:custDataLst>
            </p:nvPr>
          </p:nvSpPr>
          <p:spPr>
            <a:xfrm>
              <a:off x="3530266" y="5043419"/>
              <a:ext cx="200178" cy="385183"/>
            </a:xfrm>
            <a:custGeom>
              <a:avLst/>
              <a:gdLst/>
              <a:ahLst/>
              <a:cxnLst/>
              <a:rect l="0" t="0" r="0" b="0"/>
              <a:pathLst>
                <a:path w="200178" h="385183">
                  <a:moveTo>
                    <a:pt x="114634" y="296931"/>
                  </a:moveTo>
                  <a:lnTo>
                    <a:pt x="114634" y="296931"/>
                  </a:lnTo>
                  <a:lnTo>
                    <a:pt x="114634" y="293560"/>
                  </a:lnTo>
                  <a:lnTo>
                    <a:pt x="96957" y="269795"/>
                  </a:lnTo>
                  <a:lnTo>
                    <a:pt x="78038" y="255338"/>
                  </a:lnTo>
                  <a:lnTo>
                    <a:pt x="54559" y="245488"/>
                  </a:lnTo>
                  <a:lnTo>
                    <a:pt x="39956" y="246080"/>
                  </a:lnTo>
                  <a:lnTo>
                    <a:pt x="33099" y="248214"/>
                  </a:lnTo>
                  <a:lnTo>
                    <a:pt x="21716" y="258111"/>
                  </a:lnTo>
                  <a:lnTo>
                    <a:pt x="7375" y="283312"/>
                  </a:lnTo>
                  <a:lnTo>
                    <a:pt x="641" y="304989"/>
                  </a:lnTo>
                  <a:lnTo>
                    <a:pt x="0" y="326383"/>
                  </a:lnTo>
                  <a:lnTo>
                    <a:pt x="10348" y="358261"/>
                  </a:lnTo>
                  <a:lnTo>
                    <a:pt x="26657" y="373812"/>
                  </a:lnTo>
                  <a:lnTo>
                    <a:pt x="47311" y="383312"/>
                  </a:lnTo>
                  <a:lnTo>
                    <a:pt x="68249" y="385182"/>
                  </a:lnTo>
                  <a:lnTo>
                    <a:pt x="99871" y="375526"/>
                  </a:lnTo>
                  <a:lnTo>
                    <a:pt x="134954" y="349146"/>
                  </a:lnTo>
                  <a:lnTo>
                    <a:pt x="172160" y="304406"/>
                  </a:lnTo>
                  <a:lnTo>
                    <a:pt x="189825" y="261683"/>
                  </a:lnTo>
                  <a:lnTo>
                    <a:pt x="196511" y="237449"/>
                  </a:lnTo>
                  <a:lnTo>
                    <a:pt x="199557" y="209298"/>
                  </a:lnTo>
                  <a:lnTo>
                    <a:pt x="200177" y="178537"/>
                  </a:lnTo>
                  <a:lnTo>
                    <a:pt x="199180" y="146035"/>
                  </a:lnTo>
                  <a:lnTo>
                    <a:pt x="195692" y="115900"/>
                  </a:lnTo>
                  <a:lnTo>
                    <a:pt x="190545" y="87344"/>
                  </a:lnTo>
                  <a:lnTo>
                    <a:pt x="184291" y="59839"/>
                  </a:lnTo>
                  <a:lnTo>
                    <a:pt x="171698" y="23635"/>
                  </a:lnTo>
                  <a:lnTo>
                    <a:pt x="165377" y="11017"/>
                  </a:lnTo>
                  <a:lnTo>
                    <a:pt x="159046" y="4016"/>
                  </a:lnTo>
                  <a:lnTo>
                    <a:pt x="152708" y="760"/>
                  </a:lnTo>
                  <a:lnTo>
                    <a:pt x="146367" y="0"/>
                  </a:lnTo>
                  <a:lnTo>
                    <a:pt x="141434" y="4433"/>
                  </a:lnTo>
                  <a:lnTo>
                    <a:pt x="134071" y="22528"/>
                  </a:lnTo>
                  <a:lnTo>
                    <a:pt x="130328" y="56441"/>
                  </a:lnTo>
                  <a:lnTo>
                    <a:pt x="129370" y="101146"/>
                  </a:lnTo>
                  <a:lnTo>
                    <a:pt x="130102" y="126897"/>
                  </a:lnTo>
                  <a:lnTo>
                    <a:pt x="131297" y="153942"/>
                  </a:lnTo>
                  <a:lnTo>
                    <a:pt x="131387" y="180438"/>
                  </a:lnTo>
                  <a:lnTo>
                    <a:pt x="130742" y="206569"/>
                  </a:lnTo>
                  <a:lnTo>
                    <a:pt x="129606" y="232457"/>
                  </a:lnTo>
                  <a:lnTo>
                    <a:pt x="130225" y="274391"/>
                  </a:lnTo>
                  <a:lnTo>
                    <a:pt x="136422" y="318240"/>
                  </a:lnTo>
                  <a:lnTo>
                    <a:pt x="143368" y="334624"/>
                  </a:lnTo>
                  <a:lnTo>
                    <a:pt x="151158" y="341906"/>
                  </a:lnTo>
                  <a:lnTo>
                    <a:pt x="163087" y="343260"/>
                  </a:lnTo>
                  <a:lnTo>
                    <a:pt x="184484" y="341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999"/>
            <p:cNvSpPr/>
            <p:nvPr>
              <p:custDataLst>
                <p:tags r:id="rId16"/>
              </p:custDataLst>
            </p:nvPr>
          </p:nvSpPr>
          <p:spPr>
            <a:xfrm>
              <a:off x="4095750" y="5016500"/>
              <a:ext cx="71708" cy="114301"/>
            </a:xfrm>
            <a:custGeom>
              <a:avLst/>
              <a:gdLst/>
              <a:ahLst/>
              <a:cxnLst/>
              <a:rect l="0" t="0" r="0" b="0"/>
              <a:pathLst>
                <a:path w="71708" h="1143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2209"/>
                  </a:lnTo>
                  <a:lnTo>
                    <a:pt x="46453" y="38872"/>
                  </a:lnTo>
                  <a:lnTo>
                    <a:pt x="62979" y="51142"/>
                  </a:lnTo>
                  <a:lnTo>
                    <a:pt x="70324" y="63652"/>
                  </a:lnTo>
                  <a:lnTo>
                    <a:pt x="71707" y="76267"/>
                  </a:lnTo>
                  <a:lnTo>
                    <a:pt x="71088" y="82595"/>
                  </a:lnTo>
                  <a:lnTo>
                    <a:pt x="64755" y="93388"/>
                  </a:lnTo>
                  <a:lnTo>
                    <a:pt x="381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176"/>
          <p:cNvGrpSpPr/>
          <p:nvPr/>
        </p:nvGrpSpPr>
        <p:grpSpPr>
          <a:xfrm>
            <a:off x="5141925" y="4780538"/>
            <a:ext cx="715416" cy="265591"/>
            <a:chOff x="5141925" y="4780538"/>
            <a:chExt cx="715416" cy="265591"/>
          </a:xfrm>
        </p:grpSpPr>
        <p:sp>
          <p:nvSpPr>
            <p:cNvPr id="143" name="SMARTInkShape-1000"/>
            <p:cNvSpPr/>
            <p:nvPr>
              <p:custDataLst>
                <p:tags r:id="rId2"/>
              </p:custDataLst>
            </p:nvPr>
          </p:nvSpPr>
          <p:spPr>
            <a:xfrm>
              <a:off x="5168900" y="4876800"/>
              <a:ext cx="234951" cy="6351"/>
            </a:xfrm>
            <a:custGeom>
              <a:avLst/>
              <a:gdLst/>
              <a:ahLst/>
              <a:cxnLst/>
              <a:rect l="0" t="0" r="0" b="0"/>
              <a:pathLst>
                <a:path w="234951" h="6351">
                  <a:moveTo>
                    <a:pt x="0" y="0"/>
                  </a:moveTo>
                  <a:lnTo>
                    <a:pt x="0" y="0"/>
                  </a:lnTo>
                  <a:lnTo>
                    <a:pt x="43370" y="0"/>
                  </a:lnTo>
                  <a:lnTo>
                    <a:pt x="78777" y="0"/>
                  </a:lnTo>
                  <a:lnTo>
                    <a:pt x="118973" y="0"/>
                  </a:lnTo>
                  <a:lnTo>
                    <a:pt x="158005" y="0"/>
                  </a:lnTo>
                  <a:lnTo>
                    <a:pt x="205566" y="3371"/>
                  </a:lnTo>
                  <a:lnTo>
                    <a:pt x="234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001"/>
            <p:cNvSpPr/>
            <p:nvPr>
              <p:custDataLst>
                <p:tags r:id="rId3"/>
              </p:custDataLst>
            </p:nvPr>
          </p:nvSpPr>
          <p:spPr>
            <a:xfrm>
              <a:off x="5141925" y="4978400"/>
              <a:ext cx="255576" cy="30052"/>
            </a:xfrm>
            <a:custGeom>
              <a:avLst/>
              <a:gdLst/>
              <a:ahLst/>
              <a:cxnLst/>
              <a:rect l="0" t="0" r="0" b="0"/>
              <a:pathLst>
                <a:path w="255576" h="30052">
                  <a:moveTo>
                    <a:pt x="26975" y="0"/>
                  </a:moveTo>
                  <a:lnTo>
                    <a:pt x="26975" y="0"/>
                  </a:lnTo>
                  <a:lnTo>
                    <a:pt x="1734" y="5467"/>
                  </a:lnTo>
                  <a:lnTo>
                    <a:pt x="270" y="6467"/>
                  </a:lnTo>
                  <a:lnTo>
                    <a:pt x="0" y="7839"/>
                  </a:lnTo>
                  <a:lnTo>
                    <a:pt x="525" y="9460"/>
                  </a:lnTo>
                  <a:lnTo>
                    <a:pt x="21489" y="18481"/>
                  </a:lnTo>
                  <a:lnTo>
                    <a:pt x="57884" y="26721"/>
                  </a:lnTo>
                  <a:lnTo>
                    <a:pt x="89396" y="29515"/>
                  </a:lnTo>
                  <a:lnTo>
                    <a:pt x="125273" y="30051"/>
                  </a:lnTo>
                  <a:lnTo>
                    <a:pt x="164737" y="27937"/>
                  </a:lnTo>
                  <a:lnTo>
                    <a:pt x="202033" y="24646"/>
                  </a:lnTo>
                  <a:lnTo>
                    <a:pt x="2555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002"/>
            <p:cNvSpPr/>
            <p:nvPr>
              <p:custDataLst>
                <p:tags r:id="rId4"/>
              </p:custDataLst>
            </p:nvPr>
          </p:nvSpPr>
          <p:spPr>
            <a:xfrm>
              <a:off x="5600700" y="4780538"/>
              <a:ext cx="256641" cy="265591"/>
            </a:xfrm>
            <a:custGeom>
              <a:avLst/>
              <a:gdLst/>
              <a:ahLst/>
              <a:cxnLst/>
              <a:rect l="0" t="0" r="0" b="0"/>
              <a:pathLst>
                <a:path w="256641" h="265591">
                  <a:moveTo>
                    <a:pt x="114300" y="64512"/>
                  </a:moveTo>
                  <a:lnTo>
                    <a:pt x="114300" y="64512"/>
                  </a:lnTo>
                  <a:lnTo>
                    <a:pt x="114300" y="39271"/>
                  </a:lnTo>
                  <a:lnTo>
                    <a:pt x="112889" y="36396"/>
                  </a:lnTo>
                  <a:lnTo>
                    <a:pt x="107558" y="31319"/>
                  </a:lnTo>
                  <a:lnTo>
                    <a:pt x="102750" y="31095"/>
                  </a:lnTo>
                  <a:lnTo>
                    <a:pt x="89882" y="34608"/>
                  </a:lnTo>
                  <a:lnTo>
                    <a:pt x="70140" y="51261"/>
                  </a:lnTo>
                  <a:lnTo>
                    <a:pt x="40143" y="98792"/>
                  </a:lnTo>
                  <a:lnTo>
                    <a:pt x="26308" y="131959"/>
                  </a:lnTo>
                  <a:lnTo>
                    <a:pt x="16866" y="165984"/>
                  </a:lnTo>
                  <a:lnTo>
                    <a:pt x="11347" y="213111"/>
                  </a:lnTo>
                  <a:lnTo>
                    <a:pt x="11799" y="227078"/>
                  </a:lnTo>
                  <a:lnTo>
                    <a:pt x="19825" y="248241"/>
                  </a:lnTo>
                  <a:lnTo>
                    <a:pt x="25917" y="256848"/>
                  </a:lnTo>
                  <a:lnTo>
                    <a:pt x="33505" y="261880"/>
                  </a:lnTo>
                  <a:lnTo>
                    <a:pt x="51345" y="265590"/>
                  </a:lnTo>
                  <a:lnTo>
                    <a:pt x="87964" y="256971"/>
                  </a:lnTo>
                  <a:lnTo>
                    <a:pt x="133464" y="237640"/>
                  </a:lnTo>
                  <a:lnTo>
                    <a:pt x="166091" y="222126"/>
                  </a:lnTo>
                  <a:lnTo>
                    <a:pt x="212432" y="199407"/>
                  </a:lnTo>
                  <a:lnTo>
                    <a:pt x="236936" y="184437"/>
                  </a:lnTo>
                  <a:lnTo>
                    <a:pt x="252531" y="166025"/>
                  </a:lnTo>
                  <a:lnTo>
                    <a:pt x="256640" y="140438"/>
                  </a:lnTo>
                  <a:lnTo>
                    <a:pt x="251645" y="107429"/>
                  </a:lnTo>
                  <a:lnTo>
                    <a:pt x="237666" y="64536"/>
                  </a:lnTo>
                  <a:lnTo>
                    <a:pt x="219694" y="30421"/>
                  </a:lnTo>
                  <a:lnTo>
                    <a:pt x="209963" y="16384"/>
                  </a:lnTo>
                  <a:lnTo>
                    <a:pt x="197831" y="7733"/>
                  </a:lnTo>
                  <a:lnTo>
                    <a:pt x="169299" y="0"/>
                  </a:lnTo>
                  <a:lnTo>
                    <a:pt x="130277" y="2679"/>
                  </a:lnTo>
                  <a:lnTo>
                    <a:pt x="86123" y="11631"/>
                  </a:lnTo>
                  <a:lnTo>
                    <a:pt x="42981" y="25016"/>
                  </a:lnTo>
                  <a:lnTo>
                    <a:pt x="0" y="39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485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78"/>
          <p:cNvGrpSpPr/>
          <p:nvPr/>
        </p:nvGrpSpPr>
        <p:grpSpPr>
          <a:xfrm>
            <a:off x="1603731" y="583620"/>
            <a:ext cx="948970" cy="736037"/>
            <a:chOff x="1603731" y="583620"/>
            <a:chExt cx="948970" cy="736037"/>
          </a:xfrm>
        </p:grpSpPr>
        <p:sp>
          <p:nvSpPr>
            <p:cNvPr id="2" name="SMARTInkShape-1003"/>
            <p:cNvSpPr/>
            <p:nvPr>
              <p:custDataLst>
                <p:tags r:id="rId179"/>
              </p:custDataLst>
            </p:nvPr>
          </p:nvSpPr>
          <p:spPr>
            <a:xfrm>
              <a:off x="1752600" y="1244600"/>
              <a:ext cx="527051" cy="75057"/>
            </a:xfrm>
            <a:custGeom>
              <a:avLst/>
              <a:gdLst/>
              <a:ahLst/>
              <a:cxnLst/>
              <a:rect l="0" t="0" r="0" b="0"/>
              <a:pathLst>
                <a:path w="527051" h="75057">
                  <a:moveTo>
                    <a:pt x="0" y="63500"/>
                  </a:moveTo>
                  <a:lnTo>
                    <a:pt x="0" y="63500"/>
                  </a:lnTo>
                  <a:lnTo>
                    <a:pt x="3371" y="66871"/>
                  </a:lnTo>
                  <a:lnTo>
                    <a:pt x="45482" y="73626"/>
                  </a:lnTo>
                  <a:lnTo>
                    <a:pt x="88183" y="75056"/>
                  </a:lnTo>
                  <a:lnTo>
                    <a:pt x="115233" y="73321"/>
                  </a:lnTo>
                  <a:lnTo>
                    <a:pt x="145261" y="70047"/>
                  </a:lnTo>
                  <a:lnTo>
                    <a:pt x="177274" y="65748"/>
                  </a:lnTo>
                  <a:lnTo>
                    <a:pt x="211316" y="60765"/>
                  </a:lnTo>
                  <a:lnTo>
                    <a:pt x="246711" y="55327"/>
                  </a:lnTo>
                  <a:lnTo>
                    <a:pt x="283007" y="49584"/>
                  </a:lnTo>
                  <a:lnTo>
                    <a:pt x="317788" y="43640"/>
                  </a:lnTo>
                  <a:lnTo>
                    <a:pt x="351559" y="37560"/>
                  </a:lnTo>
                  <a:lnTo>
                    <a:pt x="384656" y="31390"/>
                  </a:lnTo>
                  <a:lnTo>
                    <a:pt x="415187" y="25160"/>
                  </a:lnTo>
                  <a:lnTo>
                    <a:pt x="444008" y="18890"/>
                  </a:lnTo>
                  <a:lnTo>
                    <a:pt x="490142" y="8395"/>
                  </a:lnTo>
                  <a:lnTo>
                    <a:pt x="527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004"/>
            <p:cNvSpPr/>
            <p:nvPr>
              <p:custDataLst>
                <p:tags r:id="rId180"/>
              </p:custDataLst>
            </p:nvPr>
          </p:nvSpPr>
          <p:spPr>
            <a:xfrm>
              <a:off x="1880483" y="825762"/>
              <a:ext cx="272168" cy="176239"/>
            </a:xfrm>
            <a:custGeom>
              <a:avLst/>
              <a:gdLst/>
              <a:ahLst/>
              <a:cxnLst/>
              <a:rect l="0" t="0" r="0" b="0"/>
              <a:pathLst>
                <a:path w="272168" h="17623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9492" y="0"/>
                  </a:lnTo>
                  <a:lnTo>
                    <a:pt x="48987" y="11340"/>
                  </a:lnTo>
                  <a:lnTo>
                    <a:pt x="95032" y="31555"/>
                  </a:lnTo>
                  <a:lnTo>
                    <a:pt x="120533" y="47275"/>
                  </a:lnTo>
                  <a:lnTo>
                    <a:pt x="136100" y="69314"/>
                  </a:lnTo>
                  <a:lnTo>
                    <a:pt x="141239" y="82105"/>
                  </a:lnTo>
                  <a:lnTo>
                    <a:pt x="141305" y="105725"/>
                  </a:lnTo>
                  <a:lnTo>
                    <a:pt x="133573" y="127277"/>
                  </a:lnTo>
                  <a:lnTo>
                    <a:pt x="113353" y="154571"/>
                  </a:lnTo>
                  <a:lnTo>
                    <a:pt x="97631" y="169447"/>
                  </a:lnTo>
                  <a:lnTo>
                    <a:pt x="84999" y="175588"/>
                  </a:lnTo>
                  <a:lnTo>
                    <a:pt x="79655" y="176238"/>
                  </a:lnTo>
                  <a:lnTo>
                    <a:pt x="76092" y="174555"/>
                  </a:lnTo>
                  <a:lnTo>
                    <a:pt x="73717" y="171316"/>
                  </a:lnTo>
                  <a:lnTo>
                    <a:pt x="72134" y="167040"/>
                  </a:lnTo>
                  <a:lnTo>
                    <a:pt x="76019" y="152881"/>
                  </a:lnTo>
                  <a:lnTo>
                    <a:pt x="86918" y="134829"/>
                  </a:lnTo>
                  <a:lnTo>
                    <a:pt x="130290" y="96377"/>
                  </a:lnTo>
                  <a:lnTo>
                    <a:pt x="171803" y="68118"/>
                  </a:lnTo>
                  <a:lnTo>
                    <a:pt x="218054" y="36756"/>
                  </a:lnTo>
                  <a:lnTo>
                    <a:pt x="223422" y="30772"/>
                  </a:lnTo>
                  <a:lnTo>
                    <a:pt x="222032" y="29599"/>
                  </a:lnTo>
                  <a:lnTo>
                    <a:pt x="212961" y="30178"/>
                  </a:lnTo>
                  <a:lnTo>
                    <a:pt x="188616" y="37842"/>
                  </a:lnTo>
                  <a:lnTo>
                    <a:pt x="162431" y="59163"/>
                  </a:lnTo>
                  <a:lnTo>
                    <a:pt x="143540" y="84452"/>
                  </a:lnTo>
                  <a:lnTo>
                    <a:pt x="141260" y="92197"/>
                  </a:lnTo>
                  <a:lnTo>
                    <a:pt x="142490" y="106448"/>
                  </a:lnTo>
                  <a:lnTo>
                    <a:pt x="153385" y="119837"/>
                  </a:lnTo>
                  <a:lnTo>
                    <a:pt x="161229" y="126370"/>
                  </a:lnTo>
                  <a:lnTo>
                    <a:pt x="183115" y="131749"/>
                  </a:lnTo>
                  <a:lnTo>
                    <a:pt x="210011" y="130376"/>
                  </a:lnTo>
                  <a:lnTo>
                    <a:pt x="251242" y="119820"/>
                  </a:lnTo>
                  <a:lnTo>
                    <a:pt x="272167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05"/>
            <p:cNvSpPr/>
            <p:nvPr>
              <p:custDataLst>
                <p:tags r:id="rId181"/>
              </p:custDataLst>
            </p:nvPr>
          </p:nvSpPr>
          <p:spPr>
            <a:xfrm>
              <a:off x="2501900" y="8890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006"/>
            <p:cNvSpPr/>
            <p:nvPr>
              <p:custDataLst>
                <p:tags r:id="rId182"/>
              </p:custDataLst>
            </p:nvPr>
          </p:nvSpPr>
          <p:spPr>
            <a:xfrm>
              <a:off x="1664114" y="583620"/>
              <a:ext cx="250873" cy="412067"/>
            </a:xfrm>
            <a:custGeom>
              <a:avLst/>
              <a:gdLst/>
              <a:ahLst/>
              <a:cxnLst/>
              <a:rect l="0" t="0" r="0" b="0"/>
              <a:pathLst>
                <a:path w="250873" h="412067">
                  <a:moveTo>
                    <a:pt x="44036" y="51380"/>
                  </a:moveTo>
                  <a:lnTo>
                    <a:pt x="44036" y="51380"/>
                  </a:lnTo>
                  <a:lnTo>
                    <a:pt x="40665" y="51380"/>
                  </a:lnTo>
                  <a:lnTo>
                    <a:pt x="37569" y="78400"/>
                  </a:lnTo>
                  <a:lnTo>
                    <a:pt x="36197" y="77154"/>
                  </a:lnTo>
                  <a:lnTo>
                    <a:pt x="34202" y="70596"/>
                  </a:lnTo>
                  <a:lnTo>
                    <a:pt x="34658" y="69835"/>
                  </a:lnTo>
                  <a:lnTo>
                    <a:pt x="35667" y="70034"/>
                  </a:lnTo>
                  <a:lnTo>
                    <a:pt x="49543" y="79785"/>
                  </a:lnTo>
                  <a:lnTo>
                    <a:pt x="75850" y="86294"/>
                  </a:lnTo>
                  <a:lnTo>
                    <a:pt x="115002" y="87125"/>
                  </a:lnTo>
                  <a:lnTo>
                    <a:pt x="161332" y="79061"/>
                  </a:lnTo>
                  <a:lnTo>
                    <a:pt x="204536" y="67029"/>
                  </a:lnTo>
                  <a:lnTo>
                    <a:pt x="234035" y="51078"/>
                  </a:lnTo>
                  <a:lnTo>
                    <a:pt x="244426" y="41603"/>
                  </a:lnTo>
                  <a:lnTo>
                    <a:pt x="249515" y="30807"/>
                  </a:lnTo>
                  <a:lnTo>
                    <a:pt x="250872" y="24965"/>
                  </a:lnTo>
                  <a:lnTo>
                    <a:pt x="250365" y="19659"/>
                  </a:lnTo>
                  <a:lnTo>
                    <a:pt x="246040" y="10000"/>
                  </a:lnTo>
                  <a:lnTo>
                    <a:pt x="239413" y="2885"/>
                  </a:lnTo>
                  <a:lnTo>
                    <a:pt x="235671" y="0"/>
                  </a:lnTo>
                  <a:lnTo>
                    <a:pt x="218342" y="2439"/>
                  </a:lnTo>
                  <a:lnTo>
                    <a:pt x="175175" y="19475"/>
                  </a:lnTo>
                  <a:lnTo>
                    <a:pt x="137598" y="37906"/>
                  </a:lnTo>
                  <a:lnTo>
                    <a:pt x="97378" y="60208"/>
                  </a:lnTo>
                  <a:lnTo>
                    <a:pt x="55294" y="96564"/>
                  </a:lnTo>
                  <a:lnTo>
                    <a:pt x="35064" y="130777"/>
                  </a:lnTo>
                  <a:lnTo>
                    <a:pt x="33821" y="141000"/>
                  </a:lnTo>
                  <a:lnTo>
                    <a:pt x="38085" y="159885"/>
                  </a:lnTo>
                  <a:lnTo>
                    <a:pt x="52680" y="175804"/>
                  </a:lnTo>
                  <a:lnTo>
                    <a:pt x="73983" y="188524"/>
                  </a:lnTo>
                  <a:lnTo>
                    <a:pt x="113038" y="200357"/>
                  </a:lnTo>
                  <a:lnTo>
                    <a:pt x="158874" y="212877"/>
                  </a:lnTo>
                  <a:lnTo>
                    <a:pt x="178825" y="215768"/>
                  </a:lnTo>
                  <a:lnTo>
                    <a:pt x="177640" y="216711"/>
                  </a:lnTo>
                  <a:lnTo>
                    <a:pt x="137839" y="228627"/>
                  </a:lnTo>
                  <a:lnTo>
                    <a:pt x="97386" y="250340"/>
                  </a:lnTo>
                  <a:lnTo>
                    <a:pt x="54120" y="279116"/>
                  </a:lnTo>
                  <a:lnTo>
                    <a:pt x="16764" y="313355"/>
                  </a:lnTo>
                  <a:lnTo>
                    <a:pt x="3693" y="335971"/>
                  </a:lnTo>
                  <a:lnTo>
                    <a:pt x="207" y="346941"/>
                  </a:lnTo>
                  <a:lnTo>
                    <a:pt x="0" y="357076"/>
                  </a:lnTo>
                  <a:lnTo>
                    <a:pt x="5414" y="375863"/>
                  </a:lnTo>
                  <a:lnTo>
                    <a:pt x="20521" y="391739"/>
                  </a:lnTo>
                  <a:lnTo>
                    <a:pt x="30476" y="398936"/>
                  </a:lnTo>
                  <a:lnTo>
                    <a:pt x="56589" y="406933"/>
                  </a:lnTo>
                  <a:lnTo>
                    <a:pt x="87715" y="410487"/>
                  </a:lnTo>
                  <a:lnTo>
                    <a:pt x="122716" y="412066"/>
                  </a:lnTo>
                  <a:lnTo>
                    <a:pt x="168008" y="406214"/>
                  </a:lnTo>
                  <a:lnTo>
                    <a:pt x="212641" y="397369"/>
                  </a:lnTo>
                  <a:lnTo>
                    <a:pt x="228186" y="394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07"/>
            <p:cNvSpPr/>
            <p:nvPr>
              <p:custDataLst>
                <p:tags r:id="rId183"/>
              </p:custDataLst>
            </p:nvPr>
          </p:nvSpPr>
          <p:spPr>
            <a:xfrm>
              <a:off x="2508250" y="102870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44450" y="0"/>
                  </a:moveTo>
                  <a:lnTo>
                    <a:pt x="44450" y="0"/>
                  </a:lnTo>
                  <a:lnTo>
                    <a:pt x="6650" y="3968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08"/>
            <p:cNvSpPr/>
            <p:nvPr>
              <p:custDataLst>
                <p:tags r:id="rId184"/>
              </p:custDataLst>
            </p:nvPr>
          </p:nvSpPr>
          <p:spPr>
            <a:xfrm>
              <a:off x="1603731" y="1130300"/>
              <a:ext cx="726720" cy="44451"/>
            </a:xfrm>
            <a:custGeom>
              <a:avLst/>
              <a:gdLst/>
              <a:ahLst/>
              <a:cxnLst/>
              <a:rect l="0" t="0" r="0" b="0"/>
              <a:pathLst>
                <a:path w="726720" h="44451">
                  <a:moveTo>
                    <a:pt x="21869" y="44450"/>
                  </a:moveTo>
                  <a:lnTo>
                    <a:pt x="21869" y="44450"/>
                  </a:lnTo>
                  <a:lnTo>
                    <a:pt x="0" y="44450"/>
                  </a:lnTo>
                  <a:lnTo>
                    <a:pt x="32523" y="44450"/>
                  </a:lnTo>
                  <a:lnTo>
                    <a:pt x="73406" y="44450"/>
                  </a:lnTo>
                  <a:lnTo>
                    <a:pt x="102794" y="43744"/>
                  </a:lnTo>
                  <a:lnTo>
                    <a:pt x="137202" y="42568"/>
                  </a:lnTo>
                  <a:lnTo>
                    <a:pt x="174958" y="41079"/>
                  </a:lnTo>
                  <a:lnTo>
                    <a:pt x="217061" y="37969"/>
                  </a:lnTo>
                  <a:lnTo>
                    <a:pt x="262064" y="33780"/>
                  </a:lnTo>
                  <a:lnTo>
                    <a:pt x="308999" y="28870"/>
                  </a:lnTo>
                  <a:lnTo>
                    <a:pt x="358634" y="24891"/>
                  </a:lnTo>
                  <a:lnTo>
                    <a:pt x="410068" y="21533"/>
                  </a:lnTo>
                  <a:lnTo>
                    <a:pt x="462701" y="18588"/>
                  </a:lnTo>
                  <a:lnTo>
                    <a:pt x="510491" y="15920"/>
                  </a:lnTo>
                  <a:lnTo>
                    <a:pt x="555050" y="13436"/>
                  </a:lnTo>
                  <a:lnTo>
                    <a:pt x="597456" y="11074"/>
                  </a:lnTo>
                  <a:lnTo>
                    <a:pt x="630666" y="9499"/>
                  </a:lnTo>
                  <a:lnTo>
                    <a:pt x="657745" y="8449"/>
                  </a:lnTo>
                  <a:lnTo>
                    <a:pt x="696064" y="6578"/>
                  </a:lnTo>
                  <a:lnTo>
                    <a:pt x="7267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1009"/>
          <p:cNvSpPr/>
          <p:nvPr>
            <p:custDataLst>
              <p:tags r:id="rId1"/>
            </p:custDataLst>
          </p:nvPr>
        </p:nvSpPr>
        <p:spPr>
          <a:xfrm>
            <a:off x="2387600" y="693033"/>
            <a:ext cx="31751" cy="297568"/>
          </a:xfrm>
          <a:custGeom>
            <a:avLst/>
            <a:gdLst/>
            <a:ahLst/>
            <a:cxnLst/>
            <a:rect l="0" t="0" r="0" b="0"/>
            <a:pathLst>
              <a:path w="31751" h="297568">
                <a:moveTo>
                  <a:pt x="0" y="5467"/>
                </a:moveTo>
                <a:lnTo>
                  <a:pt x="0" y="5467"/>
                </a:lnTo>
                <a:lnTo>
                  <a:pt x="0" y="0"/>
                </a:lnTo>
                <a:lnTo>
                  <a:pt x="5026" y="41296"/>
                </a:lnTo>
                <a:lnTo>
                  <a:pt x="6467" y="75013"/>
                </a:lnTo>
                <a:lnTo>
                  <a:pt x="9460" y="115869"/>
                </a:lnTo>
                <a:lnTo>
                  <a:pt x="13141" y="159898"/>
                </a:lnTo>
                <a:lnTo>
                  <a:pt x="17129" y="202514"/>
                </a:lnTo>
                <a:lnTo>
                  <a:pt x="21254" y="237917"/>
                </a:lnTo>
                <a:lnTo>
                  <a:pt x="28945" y="282858"/>
                </a:lnTo>
                <a:lnTo>
                  <a:pt x="31750" y="2975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180"/>
          <p:cNvGrpSpPr/>
          <p:nvPr/>
        </p:nvGrpSpPr>
        <p:grpSpPr>
          <a:xfrm>
            <a:off x="3159605" y="654084"/>
            <a:ext cx="840896" cy="546067"/>
            <a:chOff x="3159605" y="654084"/>
            <a:chExt cx="840896" cy="546067"/>
          </a:xfrm>
        </p:grpSpPr>
        <p:sp>
          <p:nvSpPr>
            <p:cNvPr id="10" name="SMARTInkShape-1010"/>
            <p:cNvSpPr/>
            <p:nvPr>
              <p:custDataLst>
                <p:tags r:id="rId173"/>
              </p:custDataLst>
            </p:nvPr>
          </p:nvSpPr>
          <p:spPr>
            <a:xfrm>
              <a:off x="3949700" y="11176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6907" y="10818"/>
                  </a:lnTo>
                  <a:lnTo>
                    <a:pt x="8838" y="9329"/>
                  </a:lnTo>
                  <a:lnTo>
                    <a:pt x="14746" y="7674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11"/>
            <p:cNvSpPr/>
            <p:nvPr>
              <p:custDataLst>
                <p:tags r:id="rId174"/>
              </p:custDataLst>
            </p:nvPr>
          </p:nvSpPr>
          <p:spPr>
            <a:xfrm>
              <a:off x="3746500" y="113665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40544" y="10845"/>
                  </a:lnTo>
                  <a:lnTo>
                    <a:pt x="8123" y="4413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12"/>
            <p:cNvSpPr/>
            <p:nvPr>
              <p:custDataLst>
                <p:tags r:id="rId175"/>
              </p:custDataLst>
            </p:nvPr>
          </p:nvSpPr>
          <p:spPr>
            <a:xfrm>
              <a:off x="3644900" y="10350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7233" y="0"/>
                  </a:lnTo>
                  <a:lnTo>
                    <a:pt x="905" y="47530"/>
                  </a:lnTo>
                  <a:lnTo>
                    <a:pt x="79" y="9408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13"/>
            <p:cNvSpPr/>
            <p:nvPr>
              <p:custDataLst>
                <p:tags r:id="rId176"/>
              </p:custDataLst>
            </p:nvPr>
          </p:nvSpPr>
          <p:spPr>
            <a:xfrm>
              <a:off x="3427166" y="825500"/>
              <a:ext cx="179635" cy="311151"/>
            </a:xfrm>
            <a:custGeom>
              <a:avLst/>
              <a:gdLst/>
              <a:ahLst/>
              <a:cxnLst/>
              <a:rect l="0" t="0" r="0" b="0"/>
              <a:pathLst>
                <a:path w="179635" h="311151">
                  <a:moveTo>
                    <a:pt x="179634" y="0"/>
                  </a:moveTo>
                  <a:lnTo>
                    <a:pt x="179634" y="0"/>
                  </a:lnTo>
                  <a:lnTo>
                    <a:pt x="149748" y="12209"/>
                  </a:lnTo>
                  <a:lnTo>
                    <a:pt x="122644" y="33878"/>
                  </a:lnTo>
                  <a:lnTo>
                    <a:pt x="92271" y="76125"/>
                  </a:lnTo>
                  <a:lnTo>
                    <a:pt x="71426" y="110739"/>
                  </a:lnTo>
                  <a:lnTo>
                    <a:pt x="50403" y="147289"/>
                  </a:lnTo>
                  <a:lnTo>
                    <a:pt x="29300" y="184701"/>
                  </a:lnTo>
                  <a:lnTo>
                    <a:pt x="15687" y="220613"/>
                  </a:lnTo>
                  <a:lnTo>
                    <a:pt x="4057" y="265039"/>
                  </a:lnTo>
                  <a:lnTo>
                    <a:pt x="0" y="285012"/>
                  </a:lnTo>
                  <a:lnTo>
                    <a:pt x="1834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14"/>
            <p:cNvSpPr/>
            <p:nvPr>
              <p:custDataLst>
                <p:tags r:id="rId177"/>
              </p:custDataLst>
            </p:nvPr>
          </p:nvSpPr>
          <p:spPr>
            <a:xfrm>
              <a:off x="3366383" y="839083"/>
              <a:ext cx="202318" cy="227718"/>
            </a:xfrm>
            <a:custGeom>
              <a:avLst/>
              <a:gdLst/>
              <a:ahLst/>
              <a:cxnLst/>
              <a:rect l="0" t="0" r="0" b="0"/>
              <a:pathLst>
                <a:path w="202318" h="2277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6870" y="37451"/>
                  </a:lnTo>
                  <a:lnTo>
                    <a:pt x="84057" y="77189"/>
                  </a:lnTo>
                  <a:lnTo>
                    <a:pt x="114244" y="110721"/>
                  </a:lnTo>
                  <a:lnTo>
                    <a:pt x="142712" y="144910"/>
                  </a:lnTo>
                  <a:lnTo>
                    <a:pt x="175014" y="188365"/>
                  </a:lnTo>
                  <a:lnTo>
                    <a:pt x="202317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15"/>
            <p:cNvSpPr/>
            <p:nvPr>
              <p:custDataLst>
                <p:tags r:id="rId178"/>
              </p:custDataLst>
            </p:nvPr>
          </p:nvSpPr>
          <p:spPr>
            <a:xfrm>
              <a:off x="3159605" y="654084"/>
              <a:ext cx="148746" cy="447721"/>
            </a:xfrm>
            <a:custGeom>
              <a:avLst/>
              <a:gdLst/>
              <a:ahLst/>
              <a:cxnLst/>
              <a:rect l="0" t="0" r="0" b="0"/>
              <a:pathLst>
                <a:path w="148746" h="447721">
                  <a:moveTo>
                    <a:pt x="148745" y="6316"/>
                  </a:moveTo>
                  <a:lnTo>
                    <a:pt x="148745" y="6316"/>
                  </a:lnTo>
                  <a:lnTo>
                    <a:pt x="145374" y="2945"/>
                  </a:lnTo>
                  <a:lnTo>
                    <a:pt x="141838" y="1290"/>
                  </a:lnTo>
                  <a:lnTo>
                    <a:pt x="101676" y="0"/>
                  </a:lnTo>
                  <a:lnTo>
                    <a:pt x="74356" y="3739"/>
                  </a:lnTo>
                  <a:lnTo>
                    <a:pt x="30569" y="21016"/>
                  </a:lnTo>
                  <a:lnTo>
                    <a:pt x="8680" y="35287"/>
                  </a:lnTo>
                  <a:lnTo>
                    <a:pt x="1827" y="46003"/>
                  </a:lnTo>
                  <a:lnTo>
                    <a:pt x="0" y="51824"/>
                  </a:lnTo>
                  <a:lnTo>
                    <a:pt x="1604" y="58527"/>
                  </a:lnTo>
                  <a:lnTo>
                    <a:pt x="35390" y="104539"/>
                  </a:lnTo>
                  <a:lnTo>
                    <a:pt x="74561" y="147884"/>
                  </a:lnTo>
                  <a:lnTo>
                    <a:pt x="92726" y="169189"/>
                  </a:lnTo>
                  <a:lnTo>
                    <a:pt x="100799" y="190417"/>
                  </a:lnTo>
                  <a:lnTo>
                    <a:pt x="101965" y="201017"/>
                  </a:lnTo>
                  <a:lnTo>
                    <a:pt x="95734" y="220320"/>
                  </a:lnTo>
                  <a:lnTo>
                    <a:pt x="76358" y="245173"/>
                  </a:lnTo>
                  <a:lnTo>
                    <a:pt x="60834" y="257113"/>
                  </a:lnTo>
                  <a:lnTo>
                    <a:pt x="31635" y="264779"/>
                  </a:lnTo>
                  <a:lnTo>
                    <a:pt x="16346" y="266556"/>
                  </a:lnTo>
                  <a:lnTo>
                    <a:pt x="22419" y="266633"/>
                  </a:lnTo>
                  <a:lnTo>
                    <a:pt x="29335" y="270414"/>
                  </a:lnTo>
                  <a:lnTo>
                    <a:pt x="41162" y="282358"/>
                  </a:lnTo>
                  <a:lnTo>
                    <a:pt x="45273" y="287711"/>
                  </a:lnTo>
                  <a:lnTo>
                    <a:pt x="49841" y="301184"/>
                  </a:lnTo>
                  <a:lnTo>
                    <a:pt x="51059" y="308728"/>
                  </a:lnTo>
                  <a:lnTo>
                    <a:pt x="46031" y="336200"/>
                  </a:lnTo>
                  <a:lnTo>
                    <a:pt x="31690" y="377088"/>
                  </a:lnTo>
                  <a:lnTo>
                    <a:pt x="21556" y="407177"/>
                  </a:lnTo>
                  <a:lnTo>
                    <a:pt x="21190" y="422954"/>
                  </a:lnTo>
                  <a:lnTo>
                    <a:pt x="25261" y="435140"/>
                  </a:lnTo>
                  <a:lnTo>
                    <a:pt x="28322" y="440365"/>
                  </a:lnTo>
                  <a:lnTo>
                    <a:pt x="33185" y="443849"/>
                  </a:lnTo>
                  <a:lnTo>
                    <a:pt x="46115" y="447720"/>
                  </a:lnTo>
                  <a:lnTo>
                    <a:pt x="69261" y="446528"/>
                  </a:lnTo>
                  <a:lnTo>
                    <a:pt x="116995" y="425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81"/>
          <p:cNvGrpSpPr/>
          <p:nvPr/>
        </p:nvGrpSpPr>
        <p:grpSpPr>
          <a:xfrm>
            <a:off x="4222750" y="1073150"/>
            <a:ext cx="317501" cy="95251"/>
            <a:chOff x="4222750" y="1073150"/>
            <a:chExt cx="317501" cy="95251"/>
          </a:xfrm>
        </p:grpSpPr>
        <p:sp>
          <p:nvSpPr>
            <p:cNvPr id="17" name="SMARTInkShape-1016"/>
            <p:cNvSpPr/>
            <p:nvPr>
              <p:custDataLst>
                <p:tags r:id="rId171"/>
              </p:custDataLst>
            </p:nvPr>
          </p:nvSpPr>
          <p:spPr>
            <a:xfrm>
              <a:off x="4489450" y="1073150"/>
              <a:ext cx="50801" cy="95251"/>
            </a:xfrm>
            <a:custGeom>
              <a:avLst/>
              <a:gdLst/>
              <a:ahLst/>
              <a:cxnLst/>
              <a:rect l="0" t="0" r="0" b="0"/>
              <a:pathLst>
                <a:path w="50801" h="9525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47429" y="12209"/>
                  </a:lnTo>
                  <a:lnTo>
                    <a:pt x="18197" y="5717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17"/>
            <p:cNvSpPr/>
            <p:nvPr>
              <p:custDataLst>
                <p:tags r:id="rId172"/>
              </p:custDataLst>
            </p:nvPr>
          </p:nvSpPr>
          <p:spPr>
            <a:xfrm>
              <a:off x="4222750" y="10731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7734" y="14686"/>
                  </a:lnTo>
                  <a:lnTo>
                    <a:pt x="69647" y="1121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82"/>
          <p:cNvGrpSpPr/>
          <p:nvPr/>
        </p:nvGrpSpPr>
        <p:grpSpPr>
          <a:xfrm>
            <a:off x="4876800" y="771745"/>
            <a:ext cx="668052" cy="512788"/>
            <a:chOff x="4876800" y="771745"/>
            <a:chExt cx="668052" cy="512788"/>
          </a:xfrm>
        </p:grpSpPr>
        <p:sp>
          <p:nvSpPr>
            <p:cNvPr id="20" name="SMARTInkShape-1018"/>
            <p:cNvSpPr/>
            <p:nvPr>
              <p:custDataLst>
                <p:tags r:id="rId167"/>
              </p:custDataLst>
            </p:nvPr>
          </p:nvSpPr>
          <p:spPr>
            <a:xfrm>
              <a:off x="5423783" y="771745"/>
              <a:ext cx="121069" cy="512788"/>
            </a:xfrm>
            <a:custGeom>
              <a:avLst/>
              <a:gdLst/>
              <a:ahLst/>
              <a:cxnLst/>
              <a:rect l="0" t="0" r="0" b="0"/>
              <a:pathLst>
                <a:path w="121069" h="512788">
                  <a:moveTo>
                    <a:pt x="5467" y="22005"/>
                  </a:moveTo>
                  <a:lnTo>
                    <a:pt x="5467" y="22005"/>
                  </a:lnTo>
                  <a:lnTo>
                    <a:pt x="441" y="10072"/>
                  </a:lnTo>
                  <a:lnTo>
                    <a:pt x="0" y="7699"/>
                  </a:lnTo>
                  <a:lnTo>
                    <a:pt x="411" y="6118"/>
                  </a:lnTo>
                  <a:lnTo>
                    <a:pt x="1391" y="5064"/>
                  </a:lnTo>
                  <a:lnTo>
                    <a:pt x="11404" y="0"/>
                  </a:lnTo>
                  <a:lnTo>
                    <a:pt x="36389" y="4353"/>
                  </a:lnTo>
                  <a:lnTo>
                    <a:pt x="54958" y="16512"/>
                  </a:lnTo>
                  <a:lnTo>
                    <a:pt x="63861" y="24693"/>
                  </a:lnTo>
                  <a:lnTo>
                    <a:pt x="75635" y="50716"/>
                  </a:lnTo>
                  <a:lnTo>
                    <a:pt x="81103" y="83449"/>
                  </a:lnTo>
                  <a:lnTo>
                    <a:pt x="78829" y="119163"/>
                  </a:lnTo>
                  <a:lnTo>
                    <a:pt x="71233" y="152440"/>
                  </a:lnTo>
                  <a:lnTo>
                    <a:pt x="56938" y="197060"/>
                  </a:lnTo>
                  <a:lnTo>
                    <a:pt x="42837" y="243321"/>
                  </a:lnTo>
                  <a:lnTo>
                    <a:pt x="26023" y="283798"/>
                  </a:lnTo>
                  <a:lnTo>
                    <a:pt x="25669" y="296972"/>
                  </a:lnTo>
                  <a:lnTo>
                    <a:pt x="29718" y="309107"/>
                  </a:lnTo>
                  <a:lnTo>
                    <a:pt x="42832" y="325563"/>
                  </a:lnTo>
                  <a:lnTo>
                    <a:pt x="85654" y="364512"/>
                  </a:lnTo>
                  <a:lnTo>
                    <a:pt x="106182" y="400758"/>
                  </a:lnTo>
                  <a:lnTo>
                    <a:pt x="120455" y="444895"/>
                  </a:lnTo>
                  <a:lnTo>
                    <a:pt x="121068" y="476957"/>
                  </a:lnTo>
                  <a:lnTo>
                    <a:pt x="114700" y="494434"/>
                  </a:lnTo>
                  <a:lnTo>
                    <a:pt x="110040" y="502057"/>
                  </a:lnTo>
                  <a:lnTo>
                    <a:pt x="103404" y="507140"/>
                  </a:lnTo>
                  <a:lnTo>
                    <a:pt x="86624" y="512787"/>
                  </a:lnTo>
                  <a:lnTo>
                    <a:pt x="71170" y="511534"/>
                  </a:lnTo>
                  <a:lnTo>
                    <a:pt x="49917" y="50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019"/>
            <p:cNvSpPr/>
            <p:nvPr>
              <p:custDataLst>
                <p:tags r:id="rId168"/>
              </p:custDataLst>
            </p:nvPr>
          </p:nvSpPr>
          <p:spPr>
            <a:xfrm>
              <a:off x="5131123" y="1098869"/>
              <a:ext cx="125159" cy="107632"/>
            </a:xfrm>
            <a:custGeom>
              <a:avLst/>
              <a:gdLst/>
              <a:ahLst/>
              <a:cxnLst/>
              <a:rect l="0" t="0" r="0" b="0"/>
              <a:pathLst>
                <a:path w="125159" h="107632">
                  <a:moveTo>
                    <a:pt x="37777" y="6031"/>
                  </a:moveTo>
                  <a:lnTo>
                    <a:pt x="37777" y="6031"/>
                  </a:lnTo>
                  <a:lnTo>
                    <a:pt x="21876" y="23343"/>
                  </a:lnTo>
                  <a:lnTo>
                    <a:pt x="11350" y="44008"/>
                  </a:lnTo>
                  <a:lnTo>
                    <a:pt x="2130" y="90873"/>
                  </a:lnTo>
                  <a:lnTo>
                    <a:pt x="404" y="101646"/>
                  </a:lnTo>
                  <a:lnTo>
                    <a:pt x="161" y="102230"/>
                  </a:lnTo>
                  <a:lnTo>
                    <a:pt x="0" y="101914"/>
                  </a:lnTo>
                  <a:lnTo>
                    <a:pt x="15597" y="73162"/>
                  </a:lnTo>
                  <a:lnTo>
                    <a:pt x="28931" y="39405"/>
                  </a:lnTo>
                  <a:lnTo>
                    <a:pt x="50130" y="15449"/>
                  </a:lnTo>
                  <a:lnTo>
                    <a:pt x="66080" y="4102"/>
                  </a:lnTo>
                  <a:lnTo>
                    <a:pt x="82577" y="0"/>
                  </a:lnTo>
                  <a:lnTo>
                    <a:pt x="98610" y="1234"/>
                  </a:lnTo>
                  <a:lnTo>
                    <a:pt x="112792" y="6486"/>
                  </a:lnTo>
                  <a:lnTo>
                    <a:pt x="117420" y="11273"/>
                  </a:lnTo>
                  <a:lnTo>
                    <a:pt x="122563" y="24118"/>
                  </a:lnTo>
                  <a:lnTo>
                    <a:pt x="125158" y="59724"/>
                  </a:lnTo>
                  <a:lnTo>
                    <a:pt x="120327" y="107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020"/>
            <p:cNvSpPr/>
            <p:nvPr>
              <p:custDataLst>
                <p:tags r:id="rId169"/>
              </p:custDataLst>
            </p:nvPr>
          </p:nvSpPr>
          <p:spPr>
            <a:xfrm>
              <a:off x="4946650" y="863600"/>
              <a:ext cx="196851" cy="279401"/>
            </a:xfrm>
            <a:custGeom>
              <a:avLst/>
              <a:gdLst/>
              <a:ahLst/>
              <a:cxnLst/>
              <a:rect l="0" t="0" r="0" b="0"/>
              <a:pathLst>
                <a:path w="196851" h="279401">
                  <a:moveTo>
                    <a:pt x="196850" y="0"/>
                  </a:moveTo>
                  <a:lnTo>
                    <a:pt x="196850" y="0"/>
                  </a:lnTo>
                  <a:lnTo>
                    <a:pt x="160685" y="1411"/>
                  </a:lnTo>
                  <a:lnTo>
                    <a:pt x="134707" y="11550"/>
                  </a:lnTo>
                  <a:lnTo>
                    <a:pt x="115138" y="24419"/>
                  </a:lnTo>
                  <a:lnTo>
                    <a:pt x="84287" y="61014"/>
                  </a:lnTo>
                  <a:lnTo>
                    <a:pt x="52804" y="107605"/>
                  </a:lnTo>
                  <a:lnTo>
                    <a:pt x="33581" y="144250"/>
                  </a:lnTo>
                  <a:lnTo>
                    <a:pt x="17042" y="181939"/>
                  </a:lnTo>
                  <a:lnTo>
                    <a:pt x="1913" y="229513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021"/>
            <p:cNvSpPr/>
            <p:nvPr>
              <p:custDataLst>
                <p:tags r:id="rId170"/>
              </p:custDataLst>
            </p:nvPr>
          </p:nvSpPr>
          <p:spPr>
            <a:xfrm>
              <a:off x="4876800" y="781050"/>
              <a:ext cx="234951" cy="342901"/>
            </a:xfrm>
            <a:custGeom>
              <a:avLst/>
              <a:gdLst/>
              <a:ahLst/>
              <a:cxnLst/>
              <a:rect l="0" t="0" r="0" b="0"/>
              <a:pathLst>
                <a:path w="234951" h="342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7326" y="39001"/>
                  </a:lnTo>
                  <a:lnTo>
                    <a:pt x="36628" y="72602"/>
                  </a:lnTo>
                  <a:lnTo>
                    <a:pt x="66844" y="116699"/>
                  </a:lnTo>
                  <a:lnTo>
                    <a:pt x="84779" y="141299"/>
                  </a:lnTo>
                  <a:lnTo>
                    <a:pt x="103792" y="165461"/>
                  </a:lnTo>
                  <a:lnTo>
                    <a:pt x="143732" y="213003"/>
                  </a:lnTo>
                  <a:lnTo>
                    <a:pt x="177475" y="254359"/>
                  </a:lnTo>
                  <a:lnTo>
                    <a:pt x="212746" y="301849"/>
                  </a:lnTo>
                  <a:lnTo>
                    <a:pt x="23495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MARTInkShape-1022"/>
          <p:cNvSpPr/>
          <p:nvPr>
            <p:custDataLst>
              <p:tags r:id="rId2"/>
            </p:custDataLst>
          </p:nvPr>
        </p:nvSpPr>
        <p:spPr>
          <a:xfrm>
            <a:off x="5902258" y="1047750"/>
            <a:ext cx="308043" cy="115026"/>
          </a:xfrm>
          <a:custGeom>
            <a:avLst/>
            <a:gdLst/>
            <a:ahLst/>
            <a:cxnLst/>
            <a:rect l="0" t="0" r="0" b="0"/>
            <a:pathLst>
              <a:path w="308043" h="115026">
                <a:moveTo>
                  <a:pt x="28642" y="44450"/>
                </a:moveTo>
                <a:lnTo>
                  <a:pt x="28642" y="44450"/>
                </a:lnTo>
                <a:lnTo>
                  <a:pt x="19803" y="53288"/>
                </a:lnTo>
                <a:lnTo>
                  <a:pt x="13895" y="55434"/>
                </a:lnTo>
                <a:lnTo>
                  <a:pt x="493" y="57050"/>
                </a:lnTo>
                <a:lnTo>
                  <a:pt x="0" y="55672"/>
                </a:lnTo>
                <a:lnTo>
                  <a:pt x="1330" y="50378"/>
                </a:lnTo>
                <a:lnTo>
                  <a:pt x="29589" y="12988"/>
                </a:lnTo>
                <a:lnTo>
                  <a:pt x="43645" y="5773"/>
                </a:lnTo>
                <a:lnTo>
                  <a:pt x="51344" y="3848"/>
                </a:lnTo>
                <a:lnTo>
                  <a:pt x="69305" y="7355"/>
                </a:lnTo>
                <a:lnTo>
                  <a:pt x="90459" y="18086"/>
                </a:lnTo>
                <a:lnTo>
                  <a:pt x="128724" y="47927"/>
                </a:lnTo>
                <a:lnTo>
                  <a:pt x="173974" y="92174"/>
                </a:lnTo>
                <a:lnTo>
                  <a:pt x="195540" y="107994"/>
                </a:lnTo>
                <a:lnTo>
                  <a:pt x="216883" y="115025"/>
                </a:lnTo>
                <a:lnTo>
                  <a:pt x="234365" y="114387"/>
                </a:lnTo>
                <a:lnTo>
                  <a:pt x="247781" y="109400"/>
                </a:lnTo>
                <a:lnTo>
                  <a:pt x="256094" y="102480"/>
                </a:lnTo>
                <a:lnTo>
                  <a:pt x="260259" y="89056"/>
                </a:lnTo>
                <a:lnTo>
                  <a:pt x="269676" y="51693"/>
                </a:lnTo>
                <a:lnTo>
                  <a:pt x="290017" y="15824"/>
                </a:lnTo>
                <a:lnTo>
                  <a:pt x="296738" y="8679"/>
                </a:lnTo>
                <a:lnTo>
                  <a:pt x="30804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SMARTInkShape-Group184"/>
          <p:cNvGrpSpPr/>
          <p:nvPr/>
        </p:nvGrpSpPr>
        <p:grpSpPr>
          <a:xfrm>
            <a:off x="6560710" y="863600"/>
            <a:ext cx="1429361" cy="663479"/>
            <a:chOff x="6560710" y="863600"/>
            <a:chExt cx="1429361" cy="663479"/>
          </a:xfrm>
        </p:grpSpPr>
        <p:sp>
          <p:nvSpPr>
            <p:cNvPr id="26" name="SMARTInkShape-1023"/>
            <p:cNvSpPr/>
            <p:nvPr>
              <p:custDataLst>
                <p:tags r:id="rId152"/>
              </p:custDataLst>
            </p:nvPr>
          </p:nvSpPr>
          <p:spPr>
            <a:xfrm>
              <a:off x="7696539" y="1028700"/>
              <a:ext cx="107612" cy="25401"/>
            </a:xfrm>
            <a:custGeom>
              <a:avLst/>
              <a:gdLst/>
              <a:ahLst/>
              <a:cxnLst/>
              <a:rect l="0" t="0" r="0" b="0"/>
              <a:pathLst>
                <a:path w="107612" h="25401">
                  <a:moveTo>
                    <a:pt x="12361" y="25400"/>
                  </a:moveTo>
                  <a:lnTo>
                    <a:pt x="12361" y="25400"/>
                  </a:lnTo>
                  <a:lnTo>
                    <a:pt x="0" y="25400"/>
                  </a:lnTo>
                  <a:lnTo>
                    <a:pt x="17967" y="25400"/>
                  </a:lnTo>
                  <a:lnTo>
                    <a:pt x="65261" y="6577"/>
                  </a:lnTo>
                  <a:lnTo>
                    <a:pt x="1076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024"/>
            <p:cNvSpPr/>
            <p:nvPr>
              <p:custDataLst>
                <p:tags r:id="rId153"/>
              </p:custDataLst>
            </p:nvPr>
          </p:nvSpPr>
          <p:spPr>
            <a:xfrm>
              <a:off x="7603929" y="1498600"/>
              <a:ext cx="276422" cy="28479"/>
            </a:xfrm>
            <a:custGeom>
              <a:avLst/>
              <a:gdLst/>
              <a:ahLst/>
              <a:cxnLst/>
              <a:rect l="0" t="0" r="0" b="0"/>
              <a:pathLst>
                <a:path w="276422" h="28479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252" y="5070"/>
                  </a:lnTo>
                  <a:lnTo>
                    <a:pt x="72418" y="8838"/>
                  </a:lnTo>
                  <a:lnTo>
                    <a:pt x="113081" y="12865"/>
                  </a:lnTo>
                  <a:lnTo>
                    <a:pt x="156553" y="16301"/>
                  </a:lnTo>
                  <a:lnTo>
                    <a:pt x="194690" y="17828"/>
                  </a:lnTo>
                  <a:lnTo>
                    <a:pt x="234409" y="22059"/>
                  </a:lnTo>
                  <a:lnTo>
                    <a:pt x="253938" y="24410"/>
                  </a:lnTo>
                  <a:lnTo>
                    <a:pt x="255788" y="25446"/>
                  </a:lnTo>
                  <a:lnTo>
                    <a:pt x="255610" y="26841"/>
                  </a:lnTo>
                  <a:lnTo>
                    <a:pt x="254080" y="28478"/>
                  </a:lnTo>
                  <a:lnTo>
                    <a:pt x="216138" y="26740"/>
                  </a:lnTo>
                  <a:lnTo>
                    <a:pt x="173265" y="25797"/>
                  </a:lnTo>
                  <a:lnTo>
                    <a:pt x="136500" y="25576"/>
                  </a:lnTo>
                  <a:lnTo>
                    <a:pt x="96641" y="25479"/>
                  </a:lnTo>
                  <a:lnTo>
                    <a:pt x="58230" y="25435"/>
                  </a:lnTo>
                  <a:lnTo>
                    <a:pt x="17038" y="25410"/>
                  </a:lnTo>
                  <a:lnTo>
                    <a:pt x="5069" y="25403"/>
                  </a:lnTo>
                  <a:lnTo>
                    <a:pt x="51018" y="21036"/>
                  </a:lnTo>
                  <a:lnTo>
                    <a:pt x="95884" y="19638"/>
                  </a:lnTo>
                  <a:lnTo>
                    <a:pt x="138654" y="19224"/>
                  </a:lnTo>
                  <a:lnTo>
                    <a:pt x="176553" y="19060"/>
                  </a:lnTo>
                  <a:lnTo>
                    <a:pt x="171792" y="19052"/>
                  </a:lnTo>
                  <a:lnTo>
                    <a:pt x="216324" y="19050"/>
                  </a:lnTo>
                  <a:lnTo>
                    <a:pt x="260160" y="19050"/>
                  </a:lnTo>
                  <a:lnTo>
                    <a:pt x="2764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025"/>
            <p:cNvSpPr/>
            <p:nvPr>
              <p:custDataLst>
                <p:tags r:id="rId154"/>
              </p:custDataLst>
            </p:nvPr>
          </p:nvSpPr>
          <p:spPr>
            <a:xfrm>
              <a:off x="6560710" y="869950"/>
              <a:ext cx="119491" cy="139169"/>
            </a:xfrm>
            <a:custGeom>
              <a:avLst/>
              <a:gdLst/>
              <a:ahLst/>
              <a:cxnLst/>
              <a:rect l="0" t="0" r="0" b="0"/>
              <a:pathLst>
                <a:path w="119491" h="139169">
                  <a:moveTo>
                    <a:pt x="17890" y="0"/>
                  </a:moveTo>
                  <a:lnTo>
                    <a:pt x="17890" y="0"/>
                  </a:lnTo>
                  <a:lnTo>
                    <a:pt x="12422" y="0"/>
                  </a:lnTo>
                  <a:lnTo>
                    <a:pt x="12128" y="706"/>
                  </a:lnTo>
                  <a:lnTo>
                    <a:pt x="11562" y="27136"/>
                  </a:lnTo>
                  <a:lnTo>
                    <a:pt x="14687" y="71194"/>
                  </a:lnTo>
                  <a:lnTo>
                    <a:pt x="9935" y="117771"/>
                  </a:lnTo>
                  <a:lnTo>
                    <a:pt x="4715" y="130616"/>
                  </a:lnTo>
                  <a:lnTo>
                    <a:pt x="0" y="137906"/>
                  </a:lnTo>
                  <a:lnTo>
                    <a:pt x="319" y="138504"/>
                  </a:lnTo>
                  <a:lnTo>
                    <a:pt x="2555" y="139168"/>
                  </a:lnTo>
                  <a:lnTo>
                    <a:pt x="3434" y="137934"/>
                  </a:lnTo>
                  <a:lnTo>
                    <a:pt x="10589" y="94252"/>
                  </a:lnTo>
                  <a:lnTo>
                    <a:pt x="12763" y="60899"/>
                  </a:lnTo>
                  <a:lnTo>
                    <a:pt x="20918" y="44777"/>
                  </a:lnTo>
                  <a:lnTo>
                    <a:pt x="25821" y="38010"/>
                  </a:lnTo>
                  <a:lnTo>
                    <a:pt x="39289" y="30234"/>
                  </a:lnTo>
                  <a:lnTo>
                    <a:pt x="67118" y="26037"/>
                  </a:lnTo>
                  <a:lnTo>
                    <a:pt x="92764" y="25437"/>
                  </a:lnTo>
                  <a:lnTo>
                    <a:pt x="98909" y="27298"/>
                  </a:lnTo>
                  <a:lnTo>
                    <a:pt x="104699" y="29771"/>
                  </a:lnTo>
                  <a:lnTo>
                    <a:pt x="11949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26"/>
            <p:cNvSpPr/>
            <p:nvPr>
              <p:custDataLst>
                <p:tags r:id="rId155"/>
              </p:custDataLst>
            </p:nvPr>
          </p:nvSpPr>
          <p:spPr>
            <a:xfrm>
              <a:off x="7706827" y="1041684"/>
              <a:ext cx="46494" cy="120367"/>
            </a:xfrm>
            <a:custGeom>
              <a:avLst/>
              <a:gdLst/>
              <a:ahLst/>
              <a:cxnLst/>
              <a:rect l="0" t="0" r="0" b="0"/>
              <a:pathLst>
                <a:path w="46494" h="120367">
                  <a:moveTo>
                    <a:pt x="33823" y="12416"/>
                  </a:moveTo>
                  <a:lnTo>
                    <a:pt x="33823" y="12416"/>
                  </a:lnTo>
                  <a:lnTo>
                    <a:pt x="37193" y="12416"/>
                  </a:lnTo>
                  <a:lnTo>
                    <a:pt x="40730" y="10535"/>
                  </a:lnTo>
                  <a:lnTo>
                    <a:pt x="45379" y="6949"/>
                  </a:lnTo>
                  <a:lnTo>
                    <a:pt x="46014" y="4577"/>
                  </a:lnTo>
                  <a:lnTo>
                    <a:pt x="46493" y="0"/>
                  </a:lnTo>
                  <a:lnTo>
                    <a:pt x="39772" y="3171"/>
                  </a:lnTo>
                  <a:lnTo>
                    <a:pt x="34586" y="10424"/>
                  </a:lnTo>
                  <a:lnTo>
                    <a:pt x="14282" y="51456"/>
                  </a:lnTo>
                  <a:lnTo>
                    <a:pt x="1114" y="81197"/>
                  </a:lnTo>
                  <a:lnTo>
                    <a:pt x="0" y="94491"/>
                  </a:lnTo>
                  <a:lnTo>
                    <a:pt x="691" y="100999"/>
                  </a:lnTo>
                  <a:lnTo>
                    <a:pt x="3268" y="106044"/>
                  </a:lnTo>
                  <a:lnTo>
                    <a:pt x="21123" y="120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27"/>
            <p:cNvSpPr/>
            <p:nvPr>
              <p:custDataLst>
                <p:tags r:id="rId156"/>
              </p:custDataLst>
            </p:nvPr>
          </p:nvSpPr>
          <p:spPr>
            <a:xfrm>
              <a:off x="7899400" y="952500"/>
              <a:ext cx="90671" cy="304801"/>
            </a:xfrm>
            <a:custGeom>
              <a:avLst/>
              <a:gdLst/>
              <a:ahLst/>
              <a:cxnLst/>
              <a:rect l="0" t="0" r="0" b="0"/>
              <a:pathLst>
                <a:path w="90671" h="304801">
                  <a:moveTo>
                    <a:pt x="50800" y="0"/>
                  </a:moveTo>
                  <a:lnTo>
                    <a:pt x="50800" y="0"/>
                  </a:lnTo>
                  <a:lnTo>
                    <a:pt x="70372" y="43379"/>
                  </a:lnTo>
                  <a:lnTo>
                    <a:pt x="82782" y="84191"/>
                  </a:lnTo>
                  <a:lnTo>
                    <a:pt x="89708" y="128670"/>
                  </a:lnTo>
                  <a:lnTo>
                    <a:pt x="90670" y="172192"/>
                  </a:lnTo>
                  <a:lnTo>
                    <a:pt x="84042" y="210350"/>
                  </a:lnTo>
                  <a:lnTo>
                    <a:pt x="61668" y="256824"/>
                  </a:lnTo>
                  <a:lnTo>
                    <a:pt x="32696" y="28729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028"/>
            <p:cNvSpPr/>
            <p:nvPr>
              <p:custDataLst>
                <p:tags r:id="rId157"/>
              </p:custDataLst>
            </p:nvPr>
          </p:nvSpPr>
          <p:spPr>
            <a:xfrm>
              <a:off x="7943850" y="9398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5644" y="216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029"/>
            <p:cNvSpPr/>
            <p:nvPr>
              <p:custDataLst>
                <p:tags r:id="rId158"/>
              </p:custDataLst>
            </p:nvPr>
          </p:nvSpPr>
          <p:spPr>
            <a:xfrm>
              <a:off x="7766050" y="1006111"/>
              <a:ext cx="108620" cy="147026"/>
            </a:xfrm>
            <a:custGeom>
              <a:avLst/>
              <a:gdLst/>
              <a:ahLst/>
              <a:cxnLst/>
              <a:rect l="0" t="0" r="0" b="0"/>
              <a:pathLst>
                <a:path w="108620" h="147026">
                  <a:moveTo>
                    <a:pt x="38100" y="35289"/>
                  </a:moveTo>
                  <a:lnTo>
                    <a:pt x="38100" y="35289"/>
                  </a:lnTo>
                  <a:lnTo>
                    <a:pt x="58823" y="11422"/>
                  </a:lnTo>
                  <a:lnTo>
                    <a:pt x="69887" y="3515"/>
                  </a:lnTo>
                  <a:lnTo>
                    <a:pt x="79509" y="0"/>
                  </a:lnTo>
                  <a:lnTo>
                    <a:pt x="84051" y="1180"/>
                  </a:lnTo>
                  <a:lnTo>
                    <a:pt x="92859" y="8135"/>
                  </a:lnTo>
                  <a:lnTo>
                    <a:pt x="105752" y="27322"/>
                  </a:lnTo>
                  <a:lnTo>
                    <a:pt x="108619" y="46565"/>
                  </a:lnTo>
                  <a:lnTo>
                    <a:pt x="108396" y="57623"/>
                  </a:lnTo>
                  <a:lnTo>
                    <a:pt x="94598" y="93412"/>
                  </a:lnTo>
                  <a:lnTo>
                    <a:pt x="65893" y="124085"/>
                  </a:lnTo>
                  <a:lnTo>
                    <a:pt x="33948" y="140935"/>
                  </a:lnTo>
                  <a:lnTo>
                    <a:pt x="12254" y="147025"/>
                  </a:lnTo>
                  <a:lnTo>
                    <a:pt x="8168" y="146468"/>
                  </a:lnTo>
                  <a:lnTo>
                    <a:pt x="5445" y="144686"/>
                  </a:lnTo>
                  <a:lnTo>
                    <a:pt x="0" y="136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030"/>
            <p:cNvSpPr/>
            <p:nvPr>
              <p:custDataLst>
                <p:tags r:id="rId159"/>
              </p:custDataLst>
            </p:nvPr>
          </p:nvSpPr>
          <p:spPr>
            <a:xfrm>
              <a:off x="7732775" y="1136650"/>
              <a:ext cx="33276" cy="274018"/>
            </a:xfrm>
            <a:custGeom>
              <a:avLst/>
              <a:gdLst/>
              <a:ahLst/>
              <a:cxnLst/>
              <a:rect l="0" t="0" r="0" b="0"/>
              <a:pathLst>
                <a:path w="33276" h="274018">
                  <a:moveTo>
                    <a:pt x="33275" y="0"/>
                  </a:moveTo>
                  <a:lnTo>
                    <a:pt x="33275" y="0"/>
                  </a:lnTo>
                  <a:lnTo>
                    <a:pt x="19791" y="3371"/>
                  </a:lnTo>
                  <a:lnTo>
                    <a:pt x="11290" y="8789"/>
                  </a:lnTo>
                  <a:lnTo>
                    <a:pt x="8035" y="12209"/>
                  </a:lnTo>
                  <a:lnTo>
                    <a:pt x="82" y="40620"/>
                  </a:lnTo>
                  <a:lnTo>
                    <a:pt x="0" y="87060"/>
                  </a:lnTo>
                  <a:lnTo>
                    <a:pt x="4611" y="126417"/>
                  </a:lnTo>
                  <a:lnTo>
                    <a:pt x="10657" y="168369"/>
                  </a:lnTo>
                  <a:lnTo>
                    <a:pt x="15696" y="208181"/>
                  </a:lnTo>
                  <a:lnTo>
                    <a:pt x="15759" y="252810"/>
                  </a:lnTo>
                  <a:lnTo>
                    <a:pt x="14427" y="274017"/>
                  </a:lnTo>
                  <a:lnTo>
                    <a:pt x="12361" y="237979"/>
                  </a:lnTo>
                  <a:lnTo>
                    <a:pt x="12690" y="204546"/>
                  </a:lnTo>
                  <a:lnTo>
                    <a:pt x="16729" y="180814"/>
                  </a:lnTo>
                  <a:lnTo>
                    <a:pt x="25921" y="136806"/>
                  </a:lnTo>
                  <a:lnTo>
                    <a:pt x="33275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031"/>
            <p:cNvSpPr/>
            <p:nvPr>
              <p:custDataLst>
                <p:tags r:id="rId160"/>
              </p:custDataLst>
            </p:nvPr>
          </p:nvSpPr>
          <p:spPr>
            <a:xfrm>
              <a:off x="7526515" y="977900"/>
              <a:ext cx="112536" cy="268979"/>
            </a:xfrm>
            <a:custGeom>
              <a:avLst/>
              <a:gdLst/>
              <a:ahLst/>
              <a:cxnLst/>
              <a:rect l="0" t="0" r="0" b="0"/>
              <a:pathLst>
                <a:path w="112536" h="268979">
                  <a:moveTo>
                    <a:pt x="10935" y="0"/>
                  </a:moveTo>
                  <a:lnTo>
                    <a:pt x="10935" y="0"/>
                  </a:lnTo>
                  <a:lnTo>
                    <a:pt x="4193" y="43823"/>
                  </a:lnTo>
                  <a:lnTo>
                    <a:pt x="884" y="89797"/>
                  </a:lnTo>
                  <a:lnTo>
                    <a:pt x="0" y="114898"/>
                  </a:lnTo>
                  <a:lnTo>
                    <a:pt x="1528" y="139393"/>
                  </a:lnTo>
                  <a:lnTo>
                    <a:pt x="4664" y="163484"/>
                  </a:lnTo>
                  <a:lnTo>
                    <a:pt x="15203" y="207421"/>
                  </a:lnTo>
                  <a:lnTo>
                    <a:pt x="31647" y="241059"/>
                  </a:lnTo>
                  <a:lnTo>
                    <a:pt x="48833" y="260713"/>
                  </a:lnTo>
                  <a:lnTo>
                    <a:pt x="57366" y="266942"/>
                  </a:lnTo>
                  <a:lnTo>
                    <a:pt x="67289" y="268978"/>
                  </a:lnTo>
                  <a:lnTo>
                    <a:pt x="112535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32"/>
            <p:cNvSpPr/>
            <p:nvPr>
              <p:custDataLst>
                <p:tags r:id="rId161"/>
              </p:custDataLst>
            </p:nvPr>
          </p:nvSpPr>
          <p:spPr>
            <a:xfrm>
              <a:off x="7227231" y="1054100"/>
              <a:ext cx="118152" cy="154991"/>
            </a:xfrm>
            <a:custGeom>
              <a:avLst/>
              <a:gdLst/>
              <a:ahLst/>
              <a:cxnLst/>
              <a:rect l="0" t="0" r="0" b="0"/>
              <a:pathLst>
                <a:path w="118152" h="154991">
                  <a:moveTo>
                    <a:pt x="11769" y="0"/>
                  </a:moveTo>
                  <a:lnTo>
                    <a:pt x="11769" y="0"/>
                  </a:lnTo>
                  <a:lnTo>
                    <a:pt x="2930" y="8838"/>
                  </a:lnTo>
                  <a:lnTo>
                    <a:pt x="212" y="25040"/>
                  </a:lnTo>
                  <a:lnTo>
                    <a:pt x="0" y="62279"/>
                  </a:lnTo>
                  <a:lnTo>
                    <a:pt x="4205" y="100219"/>
                  </a:lnTo>
                  <a:lnTo>
                    <a:pt x="10633" y="146060"/>
                  </a:lnTo>
                  <a:lnTo>
                    <a:pt x="11433" y="154990"/>
                  </a:lnTo>
                  <a:lnTo>
                    <a:pt x="11544" y="154832"/>
                  </a:lnTo>
                  <a:lnTo>
                    <a:pt x="11669" y="150894"/>
                  </a:lnTo>
                  <a:lnTo>
                    <a:pt x="27452" y="106506"/>
                  </a:lnTo>
                  <a:lnTo>
                    <a:pt x="48165" y="59309"/>
                  </a:lnTo>
                  <a:lnTo>
                    <a:pt x="71001" y="20160"/>
                  </a:lnTo>
                  <a:lnTo>
                    <a:pt x="76657" y="13440"/>
                  </a:lnTo>
                  <a:lnTo>
                    <a:pt x="81839" y="10371"/>
                  </a:lnTo>
                  <a:lnTo>
                    <a:pt x="86705" y="9736"/>
                  </a:lnTo>
                  <a:lnTo>
                    <a:pt x="91359" y="10724"/>
                  </a:lnTo>
                  <a:lnTo>
                    <a:pt x="95169" y="14205"/>
                  </a:lnTo>
                  <a:lnTo>
                    <a:pt x="101281" y="25599"/>
                  </a:lnTo>
                  <a:lnTo>
                    <a:pt x="110955" y="66048"/>
                  </a:lnTo>
                  <a:lnTo>
                    <a:pt x="117779" y="109159"/>
                  </a:lnTo>
                  <a:lnTo>
                    <a:pt x="118151" y="123304"/>
                  </a:lnTo>
                  <a:lnTo>
                    <a:pt x="11336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033"/>
            <p:cNvSpPr/>
            <p:nvPr>
              <p:custDataLst>
                <p:tags r:id="rId162"/>
              </p:custDataLst>
            </p:nvPr>
          </p:nvSpPr>
          <p:spPr>
            <a:xfrm>
              <a:off x="7023594" y="1054100"/>
              <a:ext cx="164607" cy="168259"/>
            </a:xfrm>
            <a:custGeom>
              <a:avLst/>
              <a:gdLst/>
              <a:ahLst/>
              <a:cxnLst/>
              <a:rect l="0" t="0" r="0" b="0"/>
              <a:pathLst>
                <a:path w="164607" h="168259">
                  <a:moveTo>
                    <a:pt x="24906" y="25400"/>
                  </a:moveTo>
                  <a:lnTo>
                    <a:pt x="24906" y="25400"/>
                  </a:lnTo>
                  <a:lnTo>
                    <a:pt x="24906" y="22029"/>
                  </a:lnTo>
                  <a:lnTo>
                    <a:pt x="19261" y="18492"/>
                  </a:lnTo>
                  <a:lnTo>
                    <a:pt x="7947" y="12535"/>
                  </a:lnTo>
                  <a:lnTo>
                    <a:pt x="0" y="6712"/>
                  </a:lnTo>
                  <a:lnTo>
                    <a:pt x="42167" y="40289"/>
                  </a:lnTo>
                  <a:lnTo>
                    <a:pt x="71492" y="76535"/>
                  </a:lnTo>
                  <a:lnTo>
                    <a:pt x="95545" y="113694"/>
                  </a:lnTo>
                  <a:lnTo>
                    <a:pt x="103221" y="145243"/>
                  </a:lnTo>
                  <a:lnTo>
                    <a:pt x="102516" y="158862"/>
                  </a:lnTo>
                  <a:lnTo>
                    <a:pt x="99852" y="165855"/>
                  </a:lnTo>
                  <a:lnTo>
                    <a:pt x="98153" y="167720"/>
                  </a:lnTo>
                  <a:lnTo>
                    <a:pt x="96315" y="168258"/>
                  </a:lnTo>
                  <a:lnTo>
                    <a:pt x="94384" y="167911"/>
                  </a:lnTo>
                  <a:lnTo>
                    <a:pt x="92391" y="166974"/>
                  </a:lnTo>
                  <a:lnTo>
                    <a:pt x="86216" y="152171"/>
                  </a:lnTo>
                  <a:lnTo>
                    <a:pt x="90030" y="119798"/>
                  </a:lnTo>
                  <a:lnTo>
                    <a:pt x="98300" y="87346"/>
                  </a:lnTo>
                  <a:lnTo>
                    <a:pt x="114856" y="40697"/>
                  </a:lnTo>
                  <a:lnTo>
                    <a:pt x="126972" y="20910"/>
                  </a:lnTo>
                  <a:lnTo>
                    <a:pt x="139413" y="9764"/>
                  </a:lnTo>
                  <a:lnTo>
                    <a:pt x="150116" y="4339"/>
                  </a:lnTo>
                  <a:lnTo>
                    <a:pt x="1646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034"/>
            <p:cNvSpPr/>
            <p:nvPr>
              <p:custDataLst>
                <p:tags r:id="rId163"/>
              </p:custDataLst>
            </p:nvPr>
          </p:nvSpPr>
          <p:spPr>
            <a:xfrm>
              <a:off x="6833506" y="1042652"/>
              <a:ext cx="202295" cy="156343"/>
            </a:xfrm>
            <a:custGeom>
              <a:avLst/>
              <a:gdLst/>
              <a:ahLst/>
              <a:cxnLst/>
              <a:rect l="0" t="0" r="0" b="0"/>
              <a:pathLst>
                <a:path w="202295" h="156343">
                  <a:moveTo>
                    <a:pt x="5444" y="36848"/>
                  </a:moveTo>
                  <a:lnTo>
                    <a:pt x="5444" y="36848"/>
                  </a:lnTo>
                  <a:lnTo>
                    <a:pt x="5444" y="33477"/>
                  </a:lnTo>
                  <a:lnTo>
                    <a:pt x="6149" y="32484"/>
                  </a:lnTo>
                  <a:lnTo>
                    <a:pt x="7325" y="31822"/>
                  </a:lnTo>
                  <a:lnTo>
                    <a:pt x="14232" y="30890"/>
                  </a:lnTo>
                  <a:lnTo>
                    <a:pt x="27098" y="28733"/>
                  </a:lnTo>
                  <a:lnTo>
                    <a:pt x="70993" y="17643"/>
                  </a:lnTo>
                  <a:lnTo>
                    <a:pt x="84838" y="11402"/>
                  </a:lnTo>
                  <a:lnTo>
                    <a:pt x="88006" y="9301"/>
                  </a:lnTo>
                  <a:lnTo>
                    <a:pt x="89413" y="7194"/>
                  </a:lnTo>
                  <a:lnTo>
                    <a:pt x="89646" y="5084"/>
                  </a:lnTo>
                  <a:lnTo>
                    <a:pt x="89095" y="2972"/>
                  </a:lnTo>
                  <a:lnTo>
                    <a:pt x="86611" y="1564"/>
                  </a:lnTo>
                  <a:lnTo>
                    <a:pt x="78207" y="0"/>
                  </a:lnTo>
                  <a:lnTo>
                    <a:pt x="67416" y="3067"/>
                  </a:lnTo>
                  <a:lnTo>
                    <a:pt x="39871" y="19906"/>
                  </a:lnTo>
                  <a:lnTo>
                    <a:pt x="15567" y="44215"/>
                  </a:lnTo>
                  <a:lnTo>
                    <a:pt x="604" y="77131"/>
                  </a:lnTo>
                  <a:lnTo>
                    <a:pt x="0" y="99437"/>
                  </a:lnTo>
                  <a:lnTo>
                    <a:pt x="1815" y="110324"/>
                  </a:lnTo>
                  <a:lnTo>
                    <a:pt x="13238" y="129946"/>
                  </a:lnTo>
                  <a:lnTo>
                    <a:pt x="30075" y="145958"/>
                  </a:lnTo>
                  <a:lnTo>
                    <a:pt x="49316" y="155427"/>
                  </a:lnTo>
                  <a:lnTo>
                    <a:pt x="71510" y="156342"/>
                  </a:lnTo>
                  <a:lnTo>
                    <a:pt x="113508" y="145432"/>
                  </a:lnTo>
                  <a:lnTo>
                    <a:pt x="154757" y="113774"/>
                  </a:lnTo>
                  <a:lnTo>
                    <a:pt x="202294" y="68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035"/>
            <p:cNvSpPr/>
            <p:nvPr>
              <p:custDataLst>
                <p:tags r:id="rId164"/>
              </p:custDataLst>
            </p:nvPr>
          </p:nvSpPr>
          <p:spPr>
            <a:xfrm>
              <a:off x="6597650" y="863600"/>
              <a:ext cx="163454" cy="364995"/>
            </a:xfrm>
            <a:custGeom>
              <a:avLst/>
              <a:gdLst/>
              <a:ahLst/>
              <a:cxnLst/>
              <a:rect l="0" t="0" r="0" b="0"/>
              <a:pathLst>
                <a:path w="163454" h="364995">
                  <a:moveTo>
                    <a:pt x="101600" y="0"/>
                  </a:moveTo>
                  <a:lnTo>
                    <a:pt x="101600" y="0"/>
                  </a:lnTo>
                  <a:lnTo>
                    <a:pt x="104970" y="0"/>
                  </a:lnTo>
                  <a:lnTo>
                    <a:pt x="105964" y="1411"/>
                  </a:lnTo>
                  <a:lnTo>
                    <a:pt x="107067" y="6742"/>
                  </a:lnTo>
                  <a:lnTo>
                    <a:pt x="92137" y="48334"/>
                  </a:lnTo>
                  <a:lnTo>
                    <a:pt x="75977" y="92646"/>
                  </a:lnTo>
                  <a:lnTo>
                    <a:pt x="71665" y="117997"/>
                  </a:lnTo>
                  <a:lnTo>
                    <a:pt x="73759" y="138914"/>
                  </a:lnTo>
                  <a:lnTo>
                    <a:pt x="78877" y="148288"/>
                  </a:lnTo>
                  <a:lnTo>
                    <a:pt x="120296" y="191395"/>
                  </a:lnTo>
                  <a:lnTo>
                    <a:pt x="152591" y="237087"/>
                  </a:lnTo>
                  <a:lnTo>
                    <a:pt x="161393" y="278544"/>
                  </a:lnTo>
                  <a:lnTo>
                    <a:pt x="163453" y="307477"/>
                  </a:lnTo>
                  <a:lnTo>
                    <a:pt x="160474" y="319284"/>
                  </a:lnTo>
                  <a:lnTo>
                    <a:pt x="147757" y="338049"/>
                  </a:lnTo>
                  <a:lnTo>
                    <a:pt x="117393" y="357142"/>
                  </a:lnTo>
                  <a:lnTo>
                    <a:pt x="81584" y="364994"/>
                  </a:lnTo>
                  <a:lnTo>
                    <a:pt x="44163" y="363949"/>
                  </a:lnTo>
                  <a:lnTo>
                    <a:pt x="24567" y="355313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036"/>
            <p:cNvSpPr/>
            <p:nvPr>
              <p:custDataLst>
                <p:tags r:id="rId165"/>
              </p:custDataLst>
            </p:nvPr>
          </p:nvSpPr>
          <p:spPr>
            <a:xfrm>
              <a:off x="6667500" y="895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037"/>
            <p:cNvSpPr/>
            <p:nvPr>
              <p:custDataLst>
                <p:tags r:id="rId166"/>
              </p:custDataLst>
            </p:nvPr>
          </p:nvSpPr>
          <p:spPr>
            <a:xfrm>
              <a:off x="6604881" y="971550"/>
              <a:ext cx="18170" cy="224686"/>
            </a:xfrm>
            <a:custGeom>
              <a:avLst/>
              <a:gdLst/>
              <a:ahLst/>
              <a:cxnLst/>
              <a:rect l="0" t="0" r="0" b="0"/>
              <a:pathLst>
                <a:path w="18170" h="224686">
                  <a:moveTo>
                    <a:pt x="18169" y="0"/>
                  </a:moveTo>
                  <a:lnTo>
                    <a:pt x="18169" y="0"/>
                  </a:lnTo>
                  <a:lnTo>
                    <a:pt x="3679" y="29554"/>
                  </a:lnTo>
                  <a:lnTo>
                    <a:pt x="470" y="65828"/>
                  </a:lnTo>
                  <a:lnTo>
                    <a:pt x="225" y="112011"/>
                  </a:lnTo>
                  <a:lnTo>
                    <a:pt x="3602" y="159326"/>
                  </a:lnTo>
                  <a:lnTo>
                    <a:pt x="5100" y="204228"/>
                  </a:lnTo>
                  <a:lnTo>
                    <a:pt x="5420" y="224685"/>
                  </a:lnTo>
                  <a:lnTo>
                    <a:pt x="5447" y="223803"/>
                  </a:lnTo>
                  <a:lnTo>
                    <a:pt x="0" y="182387"/>
                  </a:lnTo>
                  <a:lnTo>
                    <a:pt x="3273" y="146678"/>
                  </a:lnTo>
                  <a:lnTo>
                    <a:pt x="11819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86"/>
          <p:cNvGrpSpPr/>
          <p:nvPr/>
        </p:nvGrpSpPr>
        <p:grpSpPr>
          <a:xfrm>
            <a:off x="2470150" y="2161502"/>
            <a:ext cx="819401" cy="522994"/>
            <a:chOff x="2470150" y="2161502"/>
            <a:chExt cx="819401" cy="522994"/>
          </a:xfrm>
        </p:grpSpPr>
        <p:sp>
          <p:nvSpPr>
            <p:cNvPr id="42" name="SMARTInkShape-1038"/>
            <p:cNvSpPr/>
            <p:nvPr>
              <p:custDataLst>
                <p:tags r:id="rId148"/>
              </p:custDataLst>
            </p:nvPr>
          </p:nvSpPr>
          <p:spPr>
            <a:xfrm>
              <a:off x="3213100" y="2242433"/>
              <a:ext cx="76451" cy="335668"/>
            </a:xfrm>
            <a:custGeom>
              <a:avLst/>
              <a:gdLst/>
              <a:ahLst/>
              <a:cxnLst/>
              <a:rect l="0" t="0" r="0" b="0"/>
              <a:pathLst>
                <a:path w="76451" h="335668">
                  <a:moveTo>
                    <a:pt x="19050" y="5467"/>
                  </a:moveTo>
                  <a:lnTo>
                    <a:pt x="19050" y="5467"/>
                  </a:lnTo>
                  <a:lnTo>
                    <a:pt x="19050" y="2096"/>
                  </a:lnTo>
                  <a:lnTo>
                    <a:pt x="19756" y="1103"/>
                  </a:lnTo>
                  <a:lnTo>
                    <a:pt x="20932" y="441"/>
                  </a:lnTo>
                  <a:lnTo>
                    <a:pt x="22421" y="0"/>
                  </a:lnTo>
                  <a:lnTo>
                    <a:pt x="24119" y="411"/>
                  </a:lnTo>
                  <a:lnTo>
                    <a:pt x="27888" y="2750"/>
                  </a:lnTo>
                  <a:lnTo>
                    <a:pt x="51963" y="41528"/>
                  </a:lnTo>
                  <a:lnTo>
                    <a:pt x="68313" y="84120"/>
                  </a:lnTo>
                  <a:lnTo>
                    <a:pt x="75517" y="123680"/>
                  </a:lnTo>
                  <a:lnTo>
                    <a:pt x="76450" y="147070"/>
                  </a:lnTo>
                  <a:lnTo>
                    <a:pt x="76367" y="171836"/>
                  </a:lnTo>
                  <a:lnTo>
                    <a:pt x="70629" y="216286"/>
                  </a:lnTo>
                  <a:lnTo>
                    <a:pt x="60318" y="255092"/>
                  </a:lnTo>
                  <a:lnTo>
                    <a:pt x="39352" y="298623"/>
                  </a:lnTo>
                  <a:lnTo>
                    <a:pt x="20127" y="323750"/>
                  </a:lnTo>
                  <a:lnTo>
                    <a:pt x="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039"/>
            <p:cNvSpPr/>
            <p:nvPr>
              <p:custDataLst>
                <p:tags r:id="rId149"/>
              </p:custDataLst>
            </p:nvPr>
          </p:nvSpPr>
          <p:spPr>
            <a:xfrm>
              <a:off x="2470150" y="2161502"/>
              <a:ext cx="273051" cy="378098"/>
            </a:xfrm>
            <a:custGeom>
              <a:avLst/>
              <a:gdLst/>
              <a:ahLst/>
              <a:cxnLst/>
              <a:rect l="0" t="0" r="0" b="0"/>
              <a:pathLst>
                <a:path w="273051" h="378098">
                  <a:moveTo>
                    <a:pt x="0" y="35598"/>
                  </a:moveTo>
                  <a:lnTo>
                    <a:pt x="0" y="35598"/>
                  </a:lnTo>
                  <a:lnTo>
                    <a:pt x="0" y="44436"/>
                  </a:lnTo>
                  <a:lnTo>
                    <a:pt x="1882" y="48463"/>
                  </a:lnTo>
                  <a:lnTo>
                    <a:pt x="3371" y="50525"/>
                  </a:lnTo>
                  <a:lnTo>
                    <a:pt x="12209" y="56797"/>
                  </a:lnTo>
                  <a:lnTo>
                    <a:pt x="27136" y="59753"/>
                  </a:lnTo>
                  <a:lnTo>
                    <a:pt x="71194" y="47019"/>
                  </a:lnTo>
                  <a:lnTo>
                    <a:pt x="88791" y="39263"/>
                  </a:lnTo>
                  <a:lnTo>
                    <a:pt x="112030" y="18590"/>
                  </a:lnTo>
                  <a:lnTo>
                    <a:pt x="114197" y="14381"/>
                  </a:lnTo>
                  <a:lnTo>
                    <a:pt x="114725" y="5942"/>
                  </a:lnTo>
                  <a:lnTo>
                    <a:pt x="113172" y="3128"/>
                  </a:lnTo>
                  <a:lnTo>
                    <a:pt x="110726" y="1251"/>
                  </a:lnTo>
                  <a:lnTo>
                    <a:pt x="107684" y="0"/>
                  </a:lnTo>
                  <a:lnTo>
                    <a:pt x="100541" y="492"/>
                  </a:lnTo>
                  <a:lnTo>
                    <a:pt x="92663" y="3767"/>
                  </a:lnTo>
                  <a:lnTo>
                    <a:pt x="84457" y="9927"/>
                  </a:lnTo>
                  <a:lnTo>
                    <a:pt x="77989" y="21131"/>
                  </a:lnTo>
                  <a:lnTo>
                    <a:pt x="75276" y="28070"/>
                  </a:lnTo>
                  <a:lnTo>
                    <a:pt x="74143" y="43306"/>
                  </a:lnTo>
                  <a:lnTo>
                    <a:pt x="81704" y="88824"/>
                  </a:lnTo>
                  <a:lnTo>
                    <a:pt x="94038" y="129785"/>
                  </a:lnTo>
                  <a:lnTo>
                    <a:pt x="99359" y="172396"/>
                  </a:lnTo>
                  <a:lnTo>
                    <a:pt x="101310" y="204347"/>
                  </a:lnTo>
                  <a:lnTo>
                    <a:pt x="104528" y="237362"/>
                  </a:lnTo>
                  <a:lnTo>
                    <a:pt x="106429" y="270851"/>
                  </a:lnTo>
                  <a:lnTo>
                    <a:pt x="105618" y="315793"/>
                  </a:lnTo>
                  <a:lnTo>
                    <a:pt x="101975" y="337929"/>
                  </a:lnTo>
                  <a:lnTo>
                    <a:pt x="95652" y="352471"/>
                  </a:lnTo>
                  <a:lnTo>
                    <a:pt x="88138" y="361756"/>
                  </a:lnTo>
                  <a:lnTo>
                    <a:pt x="84159" y="365220"/>
                  </a:lnTo>
                  <a:lnTo>
                    <a:pt x="80095" y="366824"/>
                  </a:lnTo>
                  <a:lnTo>
                    <a:pt x="71816" y="366724"/>
                  </a:lnTo>
                  <a:lnTo>
                    <a:pt x="59222" y="362701"/>
                  </a:lnTo>
                  <a:lnTo>
                    <a:pt x="52662" y="357131"/>
                  </a:lnTo>
                  <a:lnTo>
                    <a:pt x="48099" y="350657"/>
                  </a:lnTo>
                  <a:lnTo>
                    <a:pt x="45531" y="343046"/>
                  </a:lnTo>
                  <a:lnTo>
                    <a:pt x="44930" y="338517"/>
                  </a:lnTo>
                  <a:lnTo>
                    <a:pt x="46181" y="336322"/>
                  </a:lnTo>
                  <a:lnTo>
                    <a:pt x="51334" y="332001"/>
                  </a:lnTo>
                  <a:lnTo>
                    <a:pt x="68911" y="328973"/>
                  </a:lnTo>
                  <a:lnTo>
                    <a:pt x="112147" y="334774"/>
                  </a:lnTo>
                  <a:lnTo>
                    <a:pt x="152837" y="346029"/>
                  </a:lnTo>
                  <a:lnTo>
                    <a:pt x="199702" y="366783"/>
                  </a:lnTo>
                  <a:lnTo>
                    <a:pt x="240993" y="377144"/>
                  </a:lnTo>
                  <a:lnTo>
                    <a:pt x="253517" y="378097"/>
                  </a:lnTo>
                  <a:lnTo>
                    <a:pt x="259194" y="376438"/>
                  </a:lnTo>
                  <a:lnTo>
                    <a:pt x="261696" y="375008"/>
                  </a:lnTo>
                  <a:lnTo>
                    <a:pt x="273050" y="359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040"/>
            <p:cNvSpPr/>
            <p:nvPr>
              <p:custDataLst>
                <p:tags r:id="rId150"/>
              </p:custDataLst>
            </p:nvPr>
          </p:nvSpPr>
          <p:spPr>
            <a:xfrm>
              <a:off x="2874264" y="2187818"/>
              <a:ext cx="122937" cy="391312"/>
            </a:xfrm>
            <a:custGeom>
              <a:avLst/>
              <a:gdLst/>
              <a:ahLst/>
              <a:cxnLst/>
              <a:rect l="0" t="0" r="0" b="0"/>
              <a:pathLst>
                <a:path w="122937" h="391312">
                  <a:moveTo>
                    <a:pt x="84836" y="28332"/>
                  </a:moveTo>
                  <a:lnTo>
                    <a:pt x="84836" y="28332"/>
                  </a:lnTo>
                  <a:lnTo>
                    <a:pt x="84836" y="24961"/>
                  </a:lnTo>
                  <a:lnTo>
                    <a:pt x="90303" y="7938"/>
                  </a:lnTo>
                  <a:lnTo>
                    <a:pt x="89892" y="6269"/>
                  </a:lnTo>
                  <a:lnTo>
                    <a:pt x="88912" y="5157"/>
                  </a:lnTo>
                  <a:lnTo>
                    <a:pt x="84162" y="1709"/>
                  </a:lnTo>
                  <a:lnTo>
                    <a:pt x="82270" y="0"/>
                  </a:lnTo>
                  <a:lnTo>
                    <a:pt x="79597" y="272"/>
                  </a:lnTo>
                  <a:lnTo>
                    <a:pt x="72865" y="4337"/>
                  </a:lnTo>
                  <a:lnTo>
                    <a:pt x="49140" y="48813"/>
                  </a:lnTo>
                  <a:lnTo>
                    <a:pt x="28398" y="96019"/>
                  </a:lnTo>
                  <a:lnTo>
                    <a:pt x="16008" y="133204"/>
                  </a:lnTo>
                  <a:lnTo>
                    <a:pt x="5798" y="175601"/>
                  </a:lnTo>
                  <a:lnTo>
                    <a:pt x="319" y="218433"/>
                  </a:lnTo>
                  <a:lnTo>
                    <a:pt x="0" y="260283"/>
                  </a:lnTo>
                  <a:lnTo>
                    <a:pt x="6915" y="300049"/>
                  </a:lnTo>
                  <a:lnTo>
                    <a:pt x="26079" y="344653"/>
                  </a:lnTo>
                  <a:lnTo>
                    <a:pt x="56427" y="383438"/>
                  </a:lnTo>
                  <a:lnTo>
                    <a:pt x="67742" y="390768"/>
                  </a:lnTo>
                  <a:lnTo>
                    <a:pt x="73439" y="391311"/>
                  </a:lnTo>
                  <a:lnTo>
                    <a:pt x="85415" y="388152"/>
                  </a:lnTo>
                  <a:lnTo>
                    <a:pt x="122936" y="358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041"/>
            <p:cNvSpPr/>
            <p:nvPr>
              <p:custDataLst>
                <p:tags r:id="rId151"/>
              </p:custDataLst>
            </p:nvPr>
          </p:nvSpPr>
          <p:spPr>
            <a:xfrm>
              <a:off x="3073400" y="2349438"/>
              <a:ext cx="110578" cy="335058"/>
            </a:xfrm>
            <a:custGeom>
              <a:avLst/>
              <a:gdLst/>
              <a:ahLst/>
              <a:cxnLst/>
              <a:rect l="0" t="0" r="0" b="0"/>
              <a:pathLst>
                <a:path w="110578" h="335058">
                  <a:moveTo>
                    <a:pt x="0" y="114362"/>
                  </a:moveTo>
                  <a:lnTo>
                    <a:pt x="0" y="114362"/>
                  </a:lnTo>
                  <a:lnTo>
                    <a:pt x="3371" y="159175"/>
                  </a:lnTo>
                  <a:lnTo>
                    <a:pt x="5467" y="199293"/>
                  </a:lnTo>
                  <a:lnTo>
                    <a:pt x="9460" y="243557"/>
                  </a:lnTo>
                  <a:lnTo>
                    <a:pt x="15111" y="287952"/>
                  </a:lnTo>
                  <a:lnTo>
                    <a:pt x="18947" y="335057"/>
                  </a:lnTo>
                  <a:lnTo>
                    <a:pt x="15649" y="329410"/>
                  </a:lnTo>
                  <a:lnTo>
                    <a:pt x="8213" y="291758"/>
                  </a:lnTo>
                  <a:lnTo>
                    <a:pt x="4120" y="257881"/>
                  </a:lnTo>
                  <a:lnTo>
                    <a:pt x="1831" y="211780"/>
                  </a:lnTo>
                  <a:lnTo>
                    <a:pt x="1221" y="185657"/>
                  </a:lnTo>
                  <a:lnTo>
                    <a:pt x="814" y="160481"/>
                  </a:lnTo>
                  <a:lnTo>
                    <a:pt x="543" y="135935"/>
                  </a:lnTo>
                  <a:lnTo>
                    <a:pt x="1652" y="92200"/>
                  </a:lnTo>
                  <a:lnTo>
                    <a:pt x="10211" y="49156"/>
                  </a:lnTo>
                  <a:lnTo>
                    <a:pt x="22389" y="23075"/>
                  </a:lnTo>
                  <a:lnTo>
                    <a:pt x="33234" y="11231"/>
                  </a:lnTo>
                  <a:lnTo>
                    <a:pt x="61352" y="0"/>
                  </a:lnTo>
                  <a:lnTo>
                    <a:pt x="69830" y="726"/>
                  </a:lnTo>
                  <a:lnTo>
                    <a:pt x="76892" y="4033"/>
                  </a:lnTo>
                  <a:lnTo>
                    <a:pt x="89208" y="16643"/>
                  </a:lnTo>
                  <a:lnTo>
                    <a:pt x="101737" y="36359"/>
                  </a:lnTo>
                  <a:lnTo>
                    <a:pt x="110577" y="71259"/>
                  </a:lnTo>
                  <a:lnTo>
                    <a:pt x="107001" y="95911"/>
                  </a:lnTo>
                  <a:lnTo>
                    <a:pt x="93087" y="127945"/>
                  </a:lnTo>
                  <a:lnTo>
                    <a:pt x="73678" y="150842"/>
                  </a:lnTo>
                  <a:lnTo>
                    <a:pt x="56735" y="163031"/>
                  </a:lnTo>
                  <a:lnTo>
                    <a:pt x="35093" y="170800"/>
                  </a:lnTo>
                  <a:lnTo>
                    <a:pt x="26218" y="171037"/>
                  </a:lnTo>
                  <a:lnTo>
                    <a:pt x="0" y="158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87"/>
          <p:cNvGrpSpPr/>
          <p:nvPr/>
        </p:nvGrpSpPr>
        <p:grpSpPr>
          <a:xfrm>
            <a:off x="3667597" y="2400300"/>
            <a:ext cx="142404" cy="117287"/>
            <a:chOff x="3667597" y="2400300"/>
            <a:chExt cx="142404" cy="117287"/>
          </a:xfrm>
        </p:grpSpPr>
        <p:sp>
          <p:nvSpPr>
            <p:cNvPr id="47" name="SMARTInkShape-1042"/>
            <p:cNvSpPr/>
            <p:nvPr>
              <p:custDataLst>
                <p:tags r:id="rId146"/>
              </p:custDataLst>
            </p:nvPr>
          </p:nvSpPr>
          <p:spPr>
            <a:xfrm>
              <a:off x="3667597" y="2489200"/>
              <a:ext cx="142404" cy="28387"/>
            </a:xfrm>
            <a:custGeom>
              <a:avLst/>
              <a:gdLst/>
              <a:ahLst/>
              <a:cxnLst/>
              <a:rect l="0" t="0" r="0" b="0"/>
              <a:pathLst>
                <a:path w="142404" h="28387">
                  <a:moveTo>
                    <a:pt x="28103" y="0"/>
                  </a:moveTo>
                  <a:lnTo>
                    <a:pt x="28103" y="0"/>
                  </a:lnTo>
                  <a:lnTo>
                    <a:pt x="6283" y="9434"/>
                  </a:lnTo>
                  <a:lnTo>
                    <a:pt x="766" y="14306"/>
                  </a:lnTo>
                  <a:lnTo>
                    <a:pt x="0" y="16592"/>
                  </a:lnTo>
                  <a:lnTo>
                    <a:pt x="196" y="18823"/>
                  </a:lnTo>
                  <a:lnTo>
                    <a:pt x="1031" y="21015"/>
                  </a:lnTo>
                  <a:lnTo>
                    <a:pt x="3000" y="22477"/>
                  </a:lnTo>
                  <a:lnTo>
                    <a:pt x="30346" y="28386"/>
                  </a:lnTo>
                  <a:lnTo>
                    <a:pt x="72708" y="26016"/>
                  </a:lnTo>
                  <a:lnTo>
                    <a:pt x="118617" y="21428"/>
                  </a:lnTo>
                  <a:lnTo>
                    <a:pt x="14240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43"/>
            <p:cNvSpPr/>
            <p:nvPr>
              <p:custDataLst>
                <p:tags r:id="rId147"/>
              </p:custDataLst>
            </p:nvPr>
          </p:nvSpPr>
          <p:spPr>
            <a:xfrm>
              <a:off x="3673580" y="2400300"/>
              <a:ext cx="123721" cy="6351"/>
            </a:xfrm>
            <a:custGeom>
              <a:avLst/>
              <a:gdLst/>
              <a:ahLst/>
              <a:cxnLst/>
              <a:rect l="0" t="0" r="0" b="0"/>
              <a:pathLst>
                <a:path w="123721" h="6351">
                  <a:moveTo>
                    <a:pt x="9420" y="0"/>
                  </a:moveTo>
                  <a:lnTo>
                    <a:pt x="9420" y="0"/>
                  </a:lnTo>
                  <a:lnTo>
                    <a:pt x="0" y="0"/>
                  </a:lnTo>
                  <a:lnTo>
                    <a:pt x="1235" y="0"/>
                  </a:lnTo>
                  <a:lnTo>
                    <a:pt x="41936" y="5761"/>
                  </a:lnTo>
                  <a:lnTo>
                    <a:pt x="83262" y="6234"/>
                  </a:lnTo>
                  <a:lnTo>
                    <a:pt x="12372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189"/>
          <p:cNvGrpSpPr/>
          <p:nvPr/>
        </p:nvGrpSpPr>
        <p:grpSpPr>
          <a:xfrm>
            <a:off x="4231911" y="2049581"/>
            <a:ext cx="409940" cy="909520"/>
            <a:chOff x="4231911" y="2049581"/>
            <a:chExt cx="409940" cy="909520"/>
          </a:xfrm>
        </p:grpSpPr>
        <p:sp>
          <p:nvSpPr>
            <p:cNvPr id="50" name="SMARTInkShape-1044"/>
            <p:cNvSpPr/>
            <p:nvPr>
              <p:custDataLst>
                <p:tags r:id="rId137"/>
              </p:custDataLst>
            </p:nvPr>
          </p:nvSpPr>
          <p:spPr>
            <a:xfrm>
              <a:off x="4324612" y="2049581"/>
              <a:ext cx="158489" cy="175901"/>
            </a:xfrm>
            <a:custGeom>
              <a:avLst/>
              <a:gdLst/>
              <a:ahLst/>
              <a:cxnLst/>
              <a:rect l="0" t="0" r="0" b="0"/>
              <a:pathLst>
                <a:path w="158489" h="175901">
                  <a:moveTo>
                    <a:pt x="6088" y="109419"/>
                  </a:moveTo>
                  <a:lnTo>
                    <a:pt x="6088" y="109419"/>
                  </a:lnTo>
                  <a:lnTo>
                    <a:pt x="6088" y="106048"/>
                  </a:lnTo>
                  <a:lnTo>
                    <a:pt x="4206" y="102511"/>
                  </a:lnTo>
                  <a:lnTo>
                    <a:pt x="0" y="97058"/>
                  </a:lnTo>
                  <a:lnTo>
                    <a:pt x="4798" y="117486"/>
                  </a:lnTo>
                  <a:lnTo>
                    <a:pt x="5974" y="159046"/>
                  </a:lnTo>
                  <a:lnTo>
                    <a:pt x="6066" y="175274"/>
                  </a:lnTo>
                  <a:lnTo>
                    <a:pt x="6779" y="175900"/>
                  </a:lnTo>
                  <a:lnTo>
                    <a:pt x="7960" y="175612"/>
                  </a:lnTo>
                  <a:lnTo>
                    <a:pt x="9453" y="174714"/>
                  </a:lnTo>
                  <a:lnTo>
                    <a:pt x="9742" y="171999"/>
                  </a:lnTo>
                  <a:lnTo>
                    <a:pt x="8900" y="144907"/>
                  </a:lnTo>
                  <a:lnTo>
                    <a:pt x="11390" y="103001"/>
                  </a:lnTo>
                  <a:lnTo>
                    <a:pt x="14089" y="70583"/>
                  </a:lnTo>
                  <a:lnTo>
                    <a:pt x="22344" y="42064"/>
                  </a:lnTo>
                  <a:lnTo>
                    <a:pt x="34950" y="20922"/>
                  </a:lnTo>
                  <a:lnTo>
                    <a:pt x="48549" y="6587"/>
                  </a:lnTo>
                  <a:lnTo>
                    <a:pt x="59296" y="216"/>
                  </a:lnTo>
                  <a:lnTo>
                    <a:pt x="83393" y="0"/>
                  </a:lnTo>
                  <a:lnTo>
                    <a:pt x="100888" y="8342"/>
                  </a:lnTo>
                  <a:lnTo>
                    <a:pt x="118071" y="22868"/>
                  </a:lnTo>
                  <a:lnTo>
                    <a:pt x="135116" y="43435"/>
                  </a:lnTo>
                  <a:lnTo>
                    <a:pt x="144572" y="64806"/>
                  </a:lnTo>
                  <a:lnTo>
                    <a:pt x="154800" y="112089"/>
                  </a:lnTo>
                  <a:lnTo>
                    <a:pt x="154754" y="138560"/>
                  </a:lnTo>
                  <a:lnTo>
                    <a:pt x="158488" y="153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045"/>
            <p:cNvSpPr/>
            <p:nvPr>
              <p:custDataLst>
                <p:tags r:id="rId138"/>
              </p:custDataLst>
            </p:nvPr>
          </p:nvSpPr>
          <p:spPr>
            <a:xfrm>
              <a:off x="4584700" y="280670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0" y="0"/>
                  </a:moveTo>
                  <a:lnTo>
                    <a:pt x="0" y="0"/>
                  </a:lnTo>
                  <a:lnTo>
                    <a:pt x="11933" y="31393"/>
                  </a:lnTo>
                  <a:lnTo>
                    <a:pt x="21015" y="74013"/>
                  </a:lnTo>
                  <a:lnTo>
                    <a:pt x="24822" y="121346"/>
                  </a:lnTo>
                  <a:lnTo>
                    <a:pt x="254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046"/>
            <p:cNvSpPr/>
            <p:nvPr>
              <p:custDataLst>
                <p:tags r:id="rId139"/>
              </p:custDataLst>
            </p:nvPr>
          </p:nvSpPr>
          <p:spPr>
            <a:xfrm>
              <a:off x="4396671" y="2921000"/>
              <a:ext cx="130880" cy="28313"/>
            </a:xfrm>
            <a:custGeom>
              <a:avLst/>
              <a:gdLst/>
              <a:ahLst/>
              <a:cxnLst/>
              <a:rect l="0" t="0" r="0" b="0"/>
              <a:pathLst>
                <a:path w="130880" h="28313">
                  <a:moveTo>
                    <a:pt x="16579" y="12700"/>
                  </a:moveTo>
                  <a:lnTo>
                    <a:pt x="16579" y="12700"/>
                  </a:lnTo>
                  <a:lnTo>
                    <a:pt x="177" y="23635"/>
                  </a:lnTo>
                  <a:lnTo>
                    <a:pt x="0" y="24928"/>
                  </a:lnTo>
                  <a:lnTo>
                    <a:pt x="1684" y="28247"/>
                  </a:lnTo>
                  <a:lnTo>
                    <a:pt x="12311" y="28312"/>
                  </a:lnTo>
                  <a:lnTo>
                    <a:pt x="51249" y="25975"/>
                  </a:lnTo>
                  <a:lnTo>
                    <a:pt x="97589" y="15374"/>
                  </a:lnTo>
                  <a:lnTo>
                    <a:pt x="1308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047"/>
            <p:cNvSpPr/>
            <p:nvPr>
              <p:custDataLst>
                <p:tags r:id="rId140"/>
              </p:custDataLst>
            </p:nvPr>
          </p:nvSpPr>
          <p:spPr>
            <a:xfrm>
              <a:off x="4368800" y="28384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6480" y="18344"/>
                  </a:lnTo>
                  <a:lnTo>
                    <a:pt x="48102" y="456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048"/>
            <p:cNvSpPr/>
            <p:nvPr>
              <p:custDataLst>
                <p:tags r:id="rId141"/>
              </p:custDataLst>
            </p:nvPr>
          </p:nvSpPr>
          <p:spPr>
            <a:xfrm>
              <a:off x="4267278" y="2750012"/>
              <a:ext cx="18973" cy="31289"/>
            </a:xfrm>
            <a:custGeom>
              <a:avLst/>
              <a:gdLst/>
              <a:ahLst/>
              <a:cxnLst/>
              <a:rect l="0" t="0" r="0" b="0"/>
              <a:pathLst>
                <a:path w="18973" h="31289">
                  <a:moveTo>
                    <a:pt x="6272" y="31288"/>
                  </a:moveTo>
                  <a:lnTo>
                    <a:pt x="6272" y="31288"/>
                  </a:lnTo>
                  <a:lnTo>
                    <a:pt x="5566" y="21149"/>
                  </a:lnTo>
                  <a:lnTo>
                    <a:pt x="0" y="0"/>
                  </a:lnTo>
                  <a:lnTo>
                    <a:pt x="9371" y="4699"/>
                  </a:lnTo>
                  <a:lnTo>
                    <a:pt x="18972" y="12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049"/>
            <p:cNvSpPr/>
            <p:nvPr>
              <p:custDataLst>
                <p:tags r:id="rId142"/>
              </p:custDataLst>
            </p:nvPr>
          </p:nvSpPr>
          <p:spPr>
            <a:xfrm>
              <a:off x="4293483" y="2841429"/>
              <a:ext cx="11481" cy="117672"/>
            </a:xfrm>
            <a:custGeom>
              <a:avLst/>
              <a:gdLst/>
              <a:ahLst/>
              <a:cxnLst/>
              <a:rect l="0" t="0" r="0" b="0"/>
              <a:pathLst>
                <a:path w="11481" h="117672">
                  <a:moveTo>
                    <a:pt x="5467" y="3371"/>
                  </a:moveTo>
                  <a:lnTo>
                    <a:pt x="5467" y="3371"/>
                  </a:lnTo>
                  <a:lnTo>
                    <a:pt x="2096" y="0"/>
                  </a:lnTo>
                  <a:lnTo>
                    <a:pt x="1103" y="418"/>
                  </a:lnTo>
                  <a:lnTo>
                    <a:pt x="0" y="4646"/>
                  </a:lnTo>
                  <a:lnTo>
                    <a:pt x="1115" y="33538"/>
                  </a:lnTo>
                  <a:lnTo>
                    <a:pt x="9258" y="80199"/>
                  </a:lnTo>
                  <a:lnTo>
                    <a:pt x="11480" y="108172"/>
                  </a:lnTo>
                  <a:lnTo>
                    <a:pt x="10887" y="111339"/>
                  </a:lnTo>
                  <a:lnTo>
                    <a:pt x="9786" y="113449"/>
                  </a:lnTo>
                  <a:lnTo>
                    <a:pt x="5467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050"/>
            <p:cNvSpPr/>
            <p:nvPr>
              <p:custDataLst>
                <p:tags r:id="rId143"/>
              </p:custDataLst>
            </p:nvPr>
          </p:nvSpPr>
          <p:spPr>
            <a:xfrm>
              <a:off x="4553212" y="2311400"/>
              <a:ext cx="18753" cy="266701"/>
            </a:xfrm>
            <a:custGeom>
              <a:avLst/>
              <a:gdLst/>
              <a:ahLst/>
              <a:cxnLst/>
              <a:rect l="0" t="0" r="0" b="0"/>
              <a:pathLst>
                <a:path w="18753" h="266701">
                  <a:moveTo>
                    <a:pt x="6088" y="0"/>
                  </a:moveTo>
                  <a:lnTo>
                    <a:pt x="6088" y="0"/>
                  </a:lnTo>
                  <a:lnTo>
                    <a:pt x="621" y="0"/>
                  </a:lnTo>
                  <a:lnTo>
                    <a:pt x="0" y="10113"/>
                  </a:lnTo>
                  <a:lnTo>
                    <a:pt x="9223" y="54183"/>
                  </a:lnTo>
                  <a:lnTo>
                    <a:pt x="14067" y="86876"/>
                  </a:lnTo>
                  <a:lnTo>
                    <a:pt x="16690" y="124454"/>
                  </a:lnTo>
                  <a:lnTo>
                    <a:pt x="17855" y="163263"/>
                  </a:lnTo>
                  <a:lnTo>
                    <a:pt x="18373" y="199326"/>
                  </a:lnTo>
                  <a:lnTo>
                    <a:pt x="18665" y="241250"/>
                  </a:lnTo>
                  <a:lnTo>
                    <a:pt x="18752" y="262530"/>
                  </a:lnTo>
                  <a:lnTo>
                    <a:pt x="18059" y="265331"/>
                  </a:lnTo>
                  <a:lnTo>
                    <a:pt x="16890" y="266493"/>
                  </a:lnTo>
                  <a:lnTo>
                    <a:pt x="12438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051"/>
            <p:cNvSpPr/>
            <p:nvPr>
              <p:custDataLst>
                <p:tags r:id="rId144"/>
              </p:custDataLst>
            </p:nvPr>
          </p:nvSpPr>
          <p:spPr>
            <a:xfrm>
              <a:off x="4231911" y="2275979"/>
              <a:ext cx="409940" cy="79872"/>
            </a:xfrm>
            <a:custGeom>
              <a:avLst/>
              <a:gdLst/>
              <a:ahLst/>
              <a:cxnLst/>
              <a:rect l="0" t="0" r="0" b="0"/>
              <a:pathLst>
                <a:path w="409940" h="79872">
                  <a:moveTo>
                    <a:pt x="35289" y="79871"/>
                  </a:moveTo>
                  <a:lnTo>
                    <a:pt x="35289" y="79871"/>
                  </a:lnTo>
                  <a:lnTo>
                    <a:pt x="3515" y="73404"/>
                  </a:lnTo>
                  <a:lnTo>
                    <a:pt x="1406" y="72032"/>
                  </a:lnTo>
                  <a:lnTo>
                    <a:pt x="0" y="70411"/>
                  </a:lnTo>
                  <a:lnTo>
                    <a:pt x="1179" y="68626"/>
                  </a:lnTo>
                  <a:lnTo>
                    <a:pt x="40805" y="51875"/>
                  </a:lnTo>
                  <a:lnTo>
                    <a:pt x="81720" y="38736"/>
                  </a:lnTo>
                  <a:lnTo>
                    <a:pt x="106460" y="31281"/>
                  </a:lnTo>
                  <a:lnTo>
                    <a:pt x="134947" y="24900"/>
                  </a:lnTo>
                  <a:lnTo>
                    <a:pt x="165933" y="19235"/>
                  </a:lnTo>
                  <a:lnTo>
                    <a:pt x="198585" y="14047"/>
                  </a:lnTo>
                  <a:lnTo>
                    <a:pt x="230231" y="9883"/>
                  </a:lnTo>
                  <a:lnTo>
                    <a:pt x="261206" y="6401"/>
                  </a:lnTo>
                  <a:lnTo>
                    <a:pt x="291733" y="3374"/>
                  </a:lnTo>
                  <a:lnTo>
                    <a:pt x="336942" y="11"/>
                  </a:lnTo>
                  <a:lnTo>
                    <a:pt x="378668" y="0"/>
                  </a:lnTo>
                  <a:lnTo>
                    <a:pt x="398087" y="4465"/>
                  </a:lnTo>
                  <a:lnTo>
                    <a:pt x="409939" y="10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052"/>
            <p:cNvSpPr/>
            <p:nvPr>
              <p:custDataLst>
                <p:tags r:id="rId145"/>
              </p:custDataLst>
            </p:nvPr>
          </p:nvSpPr>
          <p:spPr>
            <a:xfrm>
              <a:off x="4354366" y="2318011"/>
              <a:ext cx="84285" cy="280787"/>
            </a:xfrm>
            <a:custGeom>
              <a:avLst/>
              <a:gdLst/>
              <a:ahLst/>
              <a:cxnLst/>
              <a:rect l="0" t="0" r="0" b="0"/>
              <a:pathLst>
                <a:path w="84285" h="280787">
                  <a:moveTo>
                    <a:pt x="84284" y="6089"/>
                  </a:moveTo>
                  <a:lnTo>
                    <a:pt x="84284" y="6089"/>
                  </a:lnTo>
                  <a:lnTo>
                    <a:pt x="84284" y="0"/>
                  </a:lnTo>
                  <a:lnTo>
                    <a:pt x="82402" y="12325"/>
                  </a:lnTo>
                  <a:lnTo>
                    <a:pt x="72075" y="51300"/>
                  </a:lnTo>
                  <a:lnTo>
                    <a:pt x="60748" y="81922"/>
                  </a:lnTo>
                  <a:lnTo>
                    <a:pt x="46307" y="116698"/>
                  </a:lnTo>
                  <a:lnTo>
                    <a:pt x="30481" y="153321"/>
                  </a:lnTo>
                  <a:lnTo>
                    <a:pt x="17803" y="188883"/>
                  </a:lnTo>
                  <a:lnTo>
                    <a:pt x="4614" y="234993"/>
                  </a:lnTo>
                  <a:lnTo>
                    <a:pt x="0" y="267235"/>
                  </a:lnTo>
                  <a:lnTo>
                    <a:pt x="1669" y="279493"/>
                  </a:lnTo>
                  <a:lnTo>
                    <a:pt x="3102" y="280786"/>
                  </a:lnTo>
                  <a:lnTo>
                    <a:pt x="8084" y="279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190"/>
          <p:cNvGrpSpPr/>
          <p:nvPr/>
        </p:nvGrpSpPr>
        <p:grpSpPr>
          <a:xfrm>
            <a:off x="4978400" y="2279750"/>
            <a:ext cx="1105513" cy="550886"/>
            <a:chOff x="4978400" y="2279750"/>
            <a:chExt cx="1105513" cy="550886"/>
          </a:xfrm>
        </p:grpSpPr>
        <p:sp>
          <p:nvSpPr>
            <p:cNvPr id="60" name="SMARTInkShape-1053"/>
            <p:cNvSpPr/>
            <p:nvPr>
              <p:custDataLst>
                <p:tags r:id="rId128"/>
              </p:custDataLst>
            </p:nvPr>
          </p:nvSpPr>
          <p:spPr>
            <a:xfrm>
              <a:off x="5969000" y="2336800"/>
              <a:ext cx="114913" cy="425451"/>
            </a:xfrm>
            <a:custGeom>
              <a:avLst/>
              <a:gdLst/>
              <a:ahLst/>
              <a:cxnLst/>
              <a:rect l="0" t="0" r="0" b="0"/>
              <a:pathLst>
                <a:path w="114913" h="425451">
                  <a:moveTo>
                    <a:pt x="69850" y="0"/>
                  </a:moveTo>
                  <a:lnTo>
                    <a:pt x="69850" y="0"/>
                  </a:lnTo>
                  <a:lnTo>
                    <a:pt x="90820" y="41104"/>
                  </a:lnTo>
                  <a:lnTo>
                    <a:pt x="102453" y="76594"/>
                  </a:lnTo>
                  <a:lnTo>
                    <a:pt x="107107" y="99746"/>
                  </a:lnTo>
                  <a:lnTo>
                    <a:pt x="110916" y="125764"/>
                  </a:lnTo>
                  <a:lnTo>
                    <a:pt x="114161" y="153693"/>
                  </a:lnTo>
                  <a:lnTo>
                    <a:pt x="114912" y="182189"/>
                  </a:lnTo>
                  <a:lnTo>
                    <a:pt x="114003" y="211065"/>
                  </a:lnTo>
                  <a:lnTo>
                    <a:pt x="111985" y="240193"/>
                  </a:lnTo>
                  <a:lnTo>
                    <a:pt x="107818" y="266668"/>
                  </a:lnTo>
                  <a:lnTo>
                    <a:pt x="102218" y="291373"/>
                  </a:lnTo>
                  <a:lnTo>
                    <a:pt x="87763" y="334816"/>
                  </a:lnTo>
                  <a:lnTo>
                    <a:pt x="69579" y="368235"/>
                  </a:lnTo>
                  <a:lnTo>
                    <a:pt x="29395" y="404107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54"/>
            <p:cNvSpPr/>
            <p:nvPr>
              <p:custDataLst>
                <p:tags r:id="rId129"/>
              </p:custDataLst>
            </p:nvPr>
          </p:nvSpPr>
          <p:spPr>
            <a:xfrm>
              <a:off x="5915718" y="2476500"/>
              <a:ext cx="33528" cy="31412"/>
            </a:xfrm>
            <a:custGeom>
              <a:avLst/>
              <a:gdLst/>
              <a:ahLst/>
              <a:cxnLst/>
              <a:rect l="0" t="0" r="0" b="0"/>
              <a:pathLst>
                <a:path w="33528" h="31412">
                  <a:moveTo>
                    <a:pt x="15182" y="19050"/>
                  </a:moveTo>
                  <a:lnTo>
                    <a:pt x="15182" y="19050"/>
                  </a:lnTo>
                  <a:lnTo>
                    <a:pt x="877" y="19050"/>
                  </a:lnTo>
                  <a:lnTo>
                    <a:pt x="0" y="19755"/>
                  </a:lnTo>
                  <a:lnTo>
                    <a:pt x="122" y="20931"/>
                  </a:lnTo>
                  <a:lnTo>
                    <a:pt x="3664" y="25958"/>
                  </a:lnTo>
                  <a:lnTo>
                    <a:pt x="5387" y="27888"/>
                  </a:lnTo>
                  <a:lnTo>
                    <a:pt x="11064" y="30034"/>
                  </a:lnTo>
                  <a:lnTo>
                    <a:pt x="26206" y="31411"/>
                  </a:lnTo>
                  <a:lnTo>
                    <a:pt x="28881" y="30113"/>
                  </a:lnTo>
                  <a:lnTo>
                    <a:pt x="30665" y="27836"/>
                  </a:lnTo>
                  <a:lnTo>
                    <a:pt x="33175" y="19772"/>
                  </a:lnTo>
                  <a:lnTo>
                    <a:pt x="33527" y="17414"/>
                  </a:lnTo>
                  <a:lnTo>
                    <a:pt x="30652" y="7355"/>
                  </a:lnTo>
                  <a:lnTo>
                    <a:pt x="28318" y="4903"/>
                  </a:lnTo>
                  <a:lnTo>
                    <a:pt x="21961" y="2179"/>
                  </a:lnTo>
                  <a:lnTo>
                    <a:pt x="88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055"/>
            <p:cNvSpPr/>
            <p:nvPr>
              <p:custDataLst>
                <p:tags r:id="rId130"/>
              </p:custDataLst>
            </p:nvPr>
          </p:nvSpPr>
          <p:spPr>
            <a:xfrm>
              <a:off x="5905577" y="2603500"/>
              <a:ext cx="18974" cy="69851"/>
            </a:xfrm>
            <a:custGeom>
              <a:avLst/>
              <a:gdLst/>
              <a:ahLst/>
              <a:cxnLst/>
              <a:rect l="0" t="0" r="0" b="0"/>
              <a:pathLst>
                <a:path w="18974" h="69851">
                  <a:moveTo>
                    <a:pt x="6273" y="0"/>
                  </a:moveTo>
                  <a:lnTo>
                    <a:pt x="6273" y="0"/>
                  </a:lnTo>
                  <a:lnTo>
                    <a:pt x="2902" y="0"/>
                  </a:lnTo>
                  <a:lnTo>
                    <a:pt x="1909" y="706"/>
                  </a:lnTo>
                  <a:lnTo>
                    <a:pt x="1247" y="1882"/>
                  </a:lnTo>
                  <a:lnTo>
                    <a:pt x="511" y="7186"/>
                  </a:lnTo>
                  <a:lnTo>
                    <a:pt x="0" y="38070"/>
                  </a:lnTo>
                  <a:lnTo>
                    <a:pt x="6688" y="57141"/>
                  </a:lnTo>
                  <a:lnTo>
                    <a:pt x="11866" y="64201"/>
                  </a:lnTo>
                  <a:lnTo>
                    <a:pt x="18973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056"/>
            <p:cNvSpPr/>
            <p:nvPr>
              <p:custDataLst>
                <p:tags r:id="rId131"/>
              </p:custDataLst>
            </p:nvPr>
          </p:nvSpPr>
          <p:spPr>
            <a:xfrm>
              <a:off x="5705165" y="2351167"/>
              <a:ext cx="124136" cy="284084"/>
            </a:xfrm>
            <a:custGeom>
              <a:avLst/>
              <a:gdLst/>
              <a:ahLst/>
              <a:cxnLst/>
              <a:rect l="0" t="0" r="0" b="0"/>
              <a:pathLst>
                <a:path w="124136" h="284084">
                  <a:moveTo>
                    <a:pt x="124135" y="23733"/>
                  </a:moveTo>
                  <a:lnTo>
                    <a:pt x="124135" y="23733"/>
                  </a:lnTo>
                  <a:lnTo>
                    <a:pt x="124135" y="3960"/>
                  </a:lnTo>
                  <a:lnTo>
                    <a:pt x="123430" y="2084"/>
                  </a:lnTo>
                  <a:lnTo>
                    <a:pt x="122254" y="834"/>
                  </a:lnTo>
                  <a:lnTo>
                    <a:pt x="120764" y="0"/>
                  </a:lnTo>
                  <a:lnTo>
                    <a:pt x="115346" y="6600"/>
                  </a:lnTo>
                  <a:lnTo>
                    <a:pt x="96999" y="43946"/>
                  </a:lnTo>
                  <a:lnTo>
                    <a:pt x="75800" y="87970"/>
                  </a:lnTo>
                  <a:lnTo>
                    <a:pt x="59848" y="124014"/>
                  </a:lnTo>
                  <a:lnTo>
                    <a:pt x="43352" y="162847"/>
                  </a:lnTo>
                  <a:lnTo>
                    <a:pt x="26613" y="201273"/>
                  </a:lnTo>
                  <a:lnTo>
                    <a:pt x="8065" y="245122"/>
                  </a:lnTo>
                  <a:lnTo>
                    <a:pt x="373" y="270344"/>
                  </a:lnTo>
                  <a:lnTo>
                    <a:pt x="0" y="274923"/>
                  </a:lnTo>
                  <a:lnTo>
                    <a:pt x="456" y="277977"/>
                  </a:lnTo>
                  <a:lnTo>
                    <a:pt x="3485" y="284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057"/>
            <p:cNvSpPr/>
            <p:nvPr>
              <p:custDataLst>
                <p:tags r:id="rId132"/>
              </p:custDataLst>
            </p:nvPr>
          </p:nvSpPr>
          <p:spPr>
            <a:xfrm>
              <a:off x="5634215" y="2374900"/>
              <a:ext cx="182386" cy="205963"/>
            </a:xfrm>
            <a:custGeom>
              <a:avLst/>
              <a:gdLst/>
              <a:ahLst/>
              <a:cxnLst/>
              <a:rect l="0" t="0" r="0" b="0"/>
              <a:pathLst>
                <a:path w="182386" h="205963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17" y="1411"/>
                  </a:lnTo>
                  <a:lnTo>
                    <a:pt x="2129" y="6742"/>
                  </a:lnTo>
                  <a:lnTo>
                    <a:pt x="37626" y="54272"/>
                  </a:lnTo>
                  <a:lnTo>
                    <a:pt x="73720" y="96671"/>
                  </a:lnTo>
                  <a:lnTo>
                    <a:pt x="115694" y="141610"/>
                  </a:lnTo>
                  <a:lnTo>
                    <a:pt x="156798" y="184423"/>
                  </a:lnTo>
                  <a:lnTo>
                    <a:pt x="173362" y="205962"/>
                  </a:lnTo>
                  <a:lnTo>
                    <a:pt x="174959" y="205747"/>
                  </a:lnTo>
                  <a:lnTo>
                    <a:pt x="182385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058"/>
            <p:cNvSpPr/>
            <p:nvPr>
              <p:custDataLst>
                <p:tags r:id="rId133"/>
              </p:custDataLst>
            </p:nvPr>
          </p:nvSpPr>
          <p:spPr>
            <a:xfrm>
              <a:off x="5459611" y="2279750"/>
              <a:ext cx="96562" cy="343896"/>
            </a:xfrm>
            <a:custGeom>
              <a:avLst/>
              <a:gdLst/>
              <a:ahLst/>
              <a:cxnLst/>
              <a:rect l="0" t="0" r="0" b="0"/>
              <a:pathLst>
                <a:path w="96562" h="343896">
                  <a:moveTo>
                    <a:pt x="90289" y="12600"/>
                  </a:moveTo>
                  <a:lnTo>
                    <a:pt x="90289" y="12600"/>
                  </a:lnTo>
                  <a:lnTo>
                    <a:pt x="93660" y="9229"/>
                  </a:lnTo>
                  <a:lnTo>
                    <a:pt x="95315" y="5692"/>
                  </a:lnTo>
                  <a:lnTo>
                    <a:pt x="96561" y="239"/>
                  </a:lnTo>
                  <a:lnTo>
                    <a:pt x="93245" y="0"/>
                  </a:lnTo>
                  <a:lnTo>
                    <a:pt x="77681" y="10043"/>
                  </a:lnTo>
                  <a:lnTo>
                    <a:pt x="50796" y="44655"/>
                  </a:lnTo>
                  <a:lnTo>
                    <a:pt x="25122" y="89204"/>
                  </a:lnTo>
                  <a:lnTo>
                    <a:pt x="12878" y="126609"/>
                  </a:lnTo>
                  <a:lnTo>
                    <a:pt x="4614" y="168634"/>
                  </a:lnTo>
                  <a:lnTo>
                    <a:pt x="0" y="211771"/>
                  </a:lnTo>
                  <a:lnTo>
                    <a:pt x="301" y="252109"/>
                  </a:lnTo>
                  <a:lnTo>
                    <a:pt x="4669" y="285560"/>
                  </a:lnTo>
                  <a:lnTo>
                    <a:pt x="12725" y="312421"/>
                  </a:lnTo>
                  <a:lnTo>
                    <a:pt x="25712" y="331415"/>
                  </a:lnTo>
                  <a:lnTo>
                    <a:pt x="39010" y="341268"/>
                  </a:lnTo>
                  <a:lnTo>
                    <a:pt x="45520" y="343895"/>
                  </a:lnTo>
                  <a:lnTo>
                    <a:pt x="62160" y="341170"/>
                  </a:lnTo>
                  <a:lnTo>
                    <a:pt x="90289" y="330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059"/>
            <p:cNvSpPr/>
            <p:nvPr>
              <p:custDataLst>
                <p:tags r:id="rId134"/>
              </p:custDataLst>
            </p:nvPr>
          </p:nvSpPr>
          <p:spPr>
            <a:xfrm>
              <a:off x="5174273" y="2571750"/>
              <a:ext cx="77178" cy="152401"/>
            </a:xfrm>
            <a:custGeom>
              <a:avLst/>
              <a:gdLst/>
              <a:ahLst/>
              <a:cxnLst/>
              <a:rect l="0" t="0" r="0" b="0"/>
              <a:pathLst>
                <a:path w="77178" h="152401">
                  <a:moveTo>
                    <a:pt x="77177" y="0"/>
                  </a:moveTo>
                  <a:lnTo>
                    <a:pt x="77177" y="0"/>
                  </a:lnTo>
                  <a:lnTo>
                    <a:pt x="71710" y="0"/>
                  </a:lnTo>
                  <a:lnTo>
                    <a:pt x="46062" y="41427"/>
                  </a:lnTo>
                  <a:lnTo>
                    <a:pt x="20685" y="87091"/>
                  </a:lnTo>
                  <a:lnTo>
                    <a:pt x="2483" y="131161"/>
                  </a:lnTo>
                  <a:lnTo>
                    <a:pt x="0" y="141314"/>
                  </a:lnTo>
                  <a:lnTo>
                    <a:pt x="325" y="145009"/>
                  </a:lnTo>
                  <a:lnTo>
                    <a:pt x="1248" y="147473"/>
                  </a:lnTo>
                  <a:lnTo>
                    <a:pt x="2569" y="149115"/>
                  </a:lnTo>
                  <a:lnTo>
                    <a:pt x="732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060"/>
            <p:cNvSpPr/>
            <p:nvPr>
              <p:custDataLst>
                <p:tags r:id="rId135"/>
              </p:custDataLst>
            </p:nvPr>
          </p:nvSpPr>
          <p:spPr>
            <a:xfrm>
              <a:off x="5143500" y="2578100"/>
              <a:ext cx="109595" cy="115861"/>
            </a:xfrm>
            <a:custGeom>
              <a:avLst/>
              <a:gdLst/>
              <a:ahLst/>
              <a:cxnLst/>
              <a:rect l="0" t="0" r="0" b="0"/>
              <a:pathLst>
                <a:path w="109595" h="115861">
                  <a:moveTo>
                    <a:pt x="0" y="0"/>
                  </a:moveTo>
                  <a:lnTo>
                    <a:pt x="0" y="0"/>
                  </a:lnTo>
                  <a:lnTo>
                    <a:pt x="7186" y="11550"/>
                  </a:lnTo>
                  <a:lnTo>
                    <a:pt x="48183" y="50901"/>
                  </a:lnTo>
                  <a:lnTo>
                    <a:pt x="90863" y="96247"/>
                  </a:lnTo>
                  <a:lnTo>
                    <a:pt x="109594" y="115860"/>
                  </a:lnTo>
                  <a:lnTo>
                    <a:pt x="1079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061"/>
            <p:cNvSpPr/>
            <p:nvPr>
              <p:custDataLst>
                <p:tags r:id="rId136"/>
              </p:custDataLst>
            </p:nvPr>
          </p:nvSpPr>
          <p:spPr>
            <a:xfrm>
              <a:off x="4978400" y="2327524"/>
              <a:ext cx="153847" cy="503112"/>
            </a:xfrm>
            <a:custGeom>
              <a:avLst/>
              <a:gdLst/>
              <a:ahLst/>
              <a:cxnLst/>
              <a:rect l="0" t="0" r="0" b="0"/>
              <a:pathLst>
                <a:path w="153847" h="503112">
                  <a:moveTo>
                    <a:pt x="12700" y="129926"/>
                  </a:moveTo>
                  <a:lnTo>
                    <a:pt x="12700" y="129926"/>
                  </a:lnTo>
                  <a:lnTo>
                    <a:pt x="13406" y="136407"/>
                  </a:lnTo>
                  <a:lnTo>
                    <a:pt x="17726" y="164132"/>
                  </a:lnTo>
                  <a:lnTo>
                    <a:pt x="18658" y="206148"/>
                  </a:lnTo>
                  <a:lnTo>
                    <a:pt x="18875" y="242825"/>
                  </a:lnTo>
                  <a:lnTo>
                    <a:pt x="18972" y="287347"/>
                  </a:lnTo>
                  <a:lnTo>
                    <a:pt x="19016" y="331595"/>
                  </a:lnTo>
                  <a:lnTo>
                    <a:pt x="19035" y="374779"/>
                  </a:lnTo>
                  <a:lnTo>
                    <a:pt x="19043" y="417490"/>
                  </a:lnTo>
                  <a:lnTo>
                    <a:pt x="20929" y="452466"/>
                  </a:lnTo>
                  <a:lnTo>
                    <a:pt x="24517" y="495929"/>
                  </a:lnTo>
                  <a:lnTo>
                    <a:pt x="25138" y="503111"/>
                  </a:lnTo>
                  <a:lnTo>
                    <a:pt x="18580" y="467061"/>
                  </a:lnTo>
                  <a:lnTo>
                    <a:pt x="13432" y="426519"/>
                  </a:lnTo>
                  <a:lnTo>
                    <a:pt x="11071" y="403855"/>
                  </a:lnTo>
                  <a:lnTo>
                    <a:pt x="8792" y="375340"/>
                  </a:lnTo>
                  <a:lnTo>
                    <a:pt x="6567" y="342924"/>
                  </a:lnTo>
                  <a:lnTo>
                    <a:pt x="4378" y="307908"/>
                  </a:lnTo>
                  <a:lnTo>
                    <a:pt x="2918" y="273275"/>
                  </a:lnTo>
                  <a:lnTo>
                    <a:pt x="1945" y="238897"/>
                  </a:lnTo>
                  <a:lnTo>
                    <a:pt x="1297" y="204690"/>
                  </a:lnTo>
                  <a:lnTo>
                    <a:pt x="2981" y="174124"/>
                  </a:lnTo>
                  <a:lnTo>
                    <a:pt x="6221" y="145986"/>
                  </a:lnTo>
                  <a:lnTo>
                    <a:pt x="10497" y="119466"/>
                  </a:lnTo>
                  <a:lnTo>
                    <a:pt x="20893" y="78711"/>
                  </a:lnTo>
                  <a:lnTo>
                    <a:pt x="38646" y="37610"/>
                  </a:lnTo>
                  <a:lnTo>
                    <a:pt x="51748" y="20458"/>
                  </a:lnTo>
                  <a:lnTo>
                    <a:pt x="66978" y="8131"/>
                  </a:lnTo>
                  <a:lnTo>
                    <a:pt x="85037" y="1712"/>
                  </a:lnTo>
                  <a:lnTo>
                    <a:pt x="94791" y="0"/>
                  </a:lnTo>
                  <a:lnTo>
                    <a:pt x="104117" y="1681"/>
                  </a:lnTo>
                  <a:lnTo>
                    <a:pt x="122004" y="11074"/>
                  </a:lnTo>
                  <a:lnTo>
                    <a:pt x="135598" y="26538"/>
                  </a:lnTo>
                  <a:lnTo>
                    <a:pt x="145638" y="46581"/>
                  </a:lnTo>
                  <a:lnTo>
                    <a:pt x="153846" y="84927"/>
                  </a:lnTo>
                  <a:lnTo>
                    <a:pt x="153513" y="110632"/>
                  </a:lnTo>
                  <a:lnTo>
                    <a:pt x="143487" y="134286"/>
                  </a:lnTo>
                  <a:lnTo>
                    <a:pt x="126566" y="155147"/>
                  </a:lnTo>
                  <a:lnTo>
                    <a:pt x="93240" y="178086"/>
                  </a:lnTo>
                  <a:lnTo>
                    <a:pt x="45934" y="196955"/>
                  </a:lnTo>
                  <a:lnTo>
                    <a:pt x="0" y="206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SMARTInkShape-1062"/>
          <p:cNvSpPr/>
          <p:nvPr>
            <p:custDataLst>
              <p:tags r:id="rId3"/>
            </p:custDataLst>
          </p:nvPr>
        </p:nvSpPr>
        <p:spPr>
          <a:xfrm>
            <a:off x="7939301" y="566033"/>
            <a:ext cx="497087" cy="5639792"/>
          </a:xfrm>
          <a:custGeom>
            <a:avLst/>
            <a:gdLst/>
            <a:ahLst/>
            <a:cxnLst/>
            <a:rect l="0" t="0" r="0" b="0"/>
            <a:pathLst>
              <a:path w="497087" h="5639792">
                <a:moveTo>
                  <a:pt x="474449" y="5467"/>
                </a:moveTo>
                <a:lnTo>
                  <a:pt x="474449" y="5467"/>
                </a:lnTo>
                <a:lnTo>
                  <a:pt x="474448" y="0"/>
                </a:lnTo>
                <a:lnTo>
                  <a:pt x="477819" y="38485"/>
                </a:lnTo>
                <a:lnTo>
                  <a:pt x="483287" y="74595"/>
                </a:lnTo>
                <a:lnTo>
                  <a:pt x="487314" y="106041"/>
                </a:lnTo>
                <a:lnTo>
                  <a:pt x="490750" y="144005"/>
                </a:lnTo>
                <a:lnTo>
                  <a:pt x="492277" y="191452"/>
                </a:lnTo>
                <a:lnTo>
                  <a:pt x="492684" y="220474"/>
                </a:lnTo>
                <a:lnTo>
                  <a:pt x="492956" y="252522"/>
                </a:lnTo>
                <a:lnTo>
                  <a:pt x="493137" y="286587"/>
                </a:lnTo>
                <a:lnTo>
                  <a:pt x="493963" y="324819"/>
                </a:lnTo>
                <a:lnTo>
                  <a:pt x="495219" y="365830"/>
                </a:lnTo>
                <a:lnTo>
                  <a:pt x="496763" y="408692"/>
                </a:lnTo>
                <a:lnTo>
                  <a:pt x="497086" y="455611"/>
                </a:lnTo>
                <a:lnTo>
                  <a:pt x="496596" y="505236"/>
                </a:lnTo>
                <a:lnTo>
                  <a:pt x="495563" y="556663"/>
                </a:lnTo>
                <a:lnTo>
                  <a:pt x="494875" y="612820"/>
                </a:lnTo>
                <a:lnTo>
                  <a:pt x="494416" y="672130"/>
                </a:lnTo>
                <a:lnTo>
                  <a:pt x="494111" y="733542"/>
                </a:lnTo>
                <a:lnTo>
                  <a:pt x="493201" y="799178"/>
                </a:lnTo>
                <a:lnTo>
                  <a:pt x="491889" y="867630"/>
                </a:lnTo>
                <a:lnTo>
                  <a:pt x="490308" y="937959"/>
                </a:lnTo>
                <a:lnTo>
                  <a:pt x="487844" y="1014478"/>
                </a:lnTo>
                <a:lnTo>
                  <a:pt x="484790" y="1095125"/>
                </a:lnTo>
                <a:lnTo>
                  <a:pt x="481343" y="1178522"/>
                </a:lnTo>
                <a:lnTo>
                  <a:pt x="476223" y="1267281"/>
                </a:lnTo>
                <a:lnTo>
                  <a:pt x="469987" y="1359615"/>
                </a:lnTo>
                <a:lnTo>
                  <a:pt x="463007" y="1454333"/>
                </a:lnTo>
                <a:lnTo>
                  <a:pt x="456238" y="1553461"/>
                </a:lnTo>
                <a:lnTo>
                  <a:pt x="449608" y="1655530"/>
                </a:lnTo>
                <a:lnTo>
                  <a:pt x="443072" y="1759559"/>
                </a:lnTo>
                <a:lnTo>
                  <a:pt x="436598" y="1866306"/>
                </a:lnTo>
                <a:lnTo>
                  <a:pt x="430165" y="1974865"/>
                </a:lnTo>
                <a:lnTo>
                  <a:pt x="423759" y="2084633"/>
                </a:lnTo>
                <a:lnTo>
                  <a:pt x="417373" y="2199438"/>
                </a:lnTo>
                <a:lnTo>
                  <a:pt x="410998" y="2317603"/>
                </a:lnTo>
                <a:lnTo>
                  <a:pt x="404632" y="2438008"/>
                </a:lnTo>
                <a:lnTo>
                  <a:pt x="397565" y="2560611"/>
                </a:lnTo>
                <a:lnTo>
                  <a:pt x="390032" y="2684679"/>
                </a:lnTo>
                <a:lnTo>
                  <a:pt x="382188" y="2809725"/>
                </a:lnTo>
                <a:lnTo>
                  <a:pt x="374136" y="2934011"/>
                </a:lnTo>
                <a:lnTo>
                  <a:pt x="365946" y="3057791"/>
                </a:lnTo>
                <a:lnTo>
                  <a:pt x="357663" y="3181233"/>
                </a:lnTo>
                <a:lnTo>
                  <a:pt x="347203" y="3307978"/>
                </a:lnTo>
                <a:lnTo>
                  <a:pt x="335290" y="3436924"/>
                </a:lnTo>
                <a:lnTo>
                  <a:pt x="322409" y="3567338"/>
                </a:lnTo>
                <a:lnTo>
                  <a:pt x="308884" y="3696615"/>
                </a:lnTo>
                <a:lnTo>
                  <a:pt x="294928" y="3825132"/>
                </a:lnTo>
                <a:lnTo>
                  <a:pt x="280685" y="3953143"/>
                </a:lnTo>
                <a:lnTo>
                  <a:pt x="265545" y="4077996"/>
                </a:lnTo>
                <a:lnTo>
                  <a:pt x="249808" y="4200742"/>
                </a:lnTo>
                <a:lnTo>
                  <a:pt x="233671" y="4322084"/>
                </a:lnTo>
                <a:lnTo>
                  <a:pt x="217975" y="4439666"/>
                </a:lnTo>
                <a:lnTo>
                  <a:pt x="202572" y="4554745"/>
                </a:lnTo>
                <a:lnTo>
                  <a:pt x="187364" y="4668152"/>
                </a:lnTo>
                <a:lnTo>
                  <a:pt x="171581" y="4773390"/>
                </a:lnTo>
                <a:lnTo>
                  <a:pt x="155415" y="4873183"/>
                </a:lnTo>
                <a:lnTo>
                  <a:pt x="138993" y="4969344"/>
                </a:lnTo>
                <a:lnTo>
                  <a:pt x="123811" y="5056029"/>
                </a:lnTo>
                <a:lnTo>
                  <a:pt x="109457" y="5136397"/>
                </a:lnTo>
                <a:lnTo>
                  <a:pt x="95654" y="5212554"/>
                </a:lnTo>
                <a:lnTo>
                  <a:pt x="81513" y="5280964"/>
                </a:lnTo>
                <a:lnTo>
                  <a:pt x="67148" y="5344209"/>
                </a:lnTo>
                <a:lnTo>
                  <a:pt x="52631" y="5404011"/>
                </a:lnTo>
                <a:lnTo>
                  <a:pt x="40131" y="5455168"/>
                </a:lnTo>
                <a:lnTo>
                  <a:pt x="28976" y="5500563"/>
                </a:lnTo>
                <a:lnTo>
                  <a:pt x="18717" y="5542114"/>
                </a:lnTo>
                <a:lnTo>
                  <a:pt x="11878" y="5572638"/>
                </a:lnTo>
                <a:lnTo>
                  <a:pt x="4278" y="5614078"/>
                </a:lnTo>
                <a:lnTo>
                  <a:pt x="0" y="5639791"/>
                </a:lnTo>
                <a:lnTo>
                  <a:pt x="29949" y="558076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SMARTInkShape-Group192"/>
          <p:cNvGrpSpPr/>
          <p:nvPr/>
        </p:nvGrpSpPr>
        <p:grpSpPr>
          <a:xfrm>
            <a:off x="8756728" y="665812"/>
            <a:ext cx="1098473" cy="441685"/>
            <a:chOff x="8756728" y="665812"/>
            <a:chExt cx="1098473" cy="441685"/>
          </a:xfrm>
        </p:grpSpPr>
        <p:sp>
          <p:nvSpPr>
            <p:cNvPr id="71" name="SMARTInkShape-1063"/>
            <p:cNvSpPr/>
            <p:nvPr>
              <p:custDataLst>
                <p:tags r:id="rId119"/>
              </p:custDataLst>
            </p:nvPr>
          </p:nvSpPr>
          <p:spPr>
            <a:xfrm>
              <a:off x="9671265" y="782214"/>
              <a:ext cx="101902" cy="325283"/>
            </a:xfrm>
            <a:custGeom>
              <a:avLst/>
              <a:gdLst/>
              <a:ahLst/>
              <a:cxnLst/>
              <a:rect l="0" t="0" r="0" b="0"/>
              <a:pathLst>
                <a:path w="101902" h="325283">
                  <a:moveTo>
                    <a:pt x="25185" y="81386"/>
                  </a:moveTo>
                  <a:lnTo>
                    <a:pt x="25185" y="81386"/>
                  </a:lnTo>
                  <a:lnTo>
                    <a:pt x="21814" y="81386"/>
                  </a:lnTo>
                  <a:lnTo>
                    <a:pt x="20821" y="82091"/>
                  </a:lnTo>
                  <a:lnTo>
                    <a:pt x="20159" y="83267"/>
                  </a:lnTo>
                  <a:lnTo>
                    <a:pt x="10074" y="129570"/>
                  </a:lnTo>
                  <a:lnTo>
                    <a:pt x="6003" y="160421"/>
                  </a:lnTo>
                  <a:lnTo>
                    <a:pt x="3254" y="196946"/>
                  </a:lnTo>
                  <a:lnTo>
                    <a:pt x="4384" y="234346"/>
                  </a:lnTo>
                  <a:lnTo>
                    <a:pt x="3475" y="268372"/>
                  </a:lnTo>
                  <a:lnTo>
                    <a:pt x="514" y="313604"/>
                  </a:lnTo>
                  <a:lnTo>
                    <a:pt x="0" y="324464"/>
                  </a:lnTo>
                  <a:lnTo>
                    <a:pt x="633" y="325282"/>
                  </a:lnTo>
                  <a:lnTo>
                    <a:pt x="1762" y="325122"/>
                  </a:lnTo>
                  <a:lnTo>
                    <a:pt x="3219" y="324310"/>
                  </a:lnTo>
                  <a:lnTo>
                    <a:pt x="6970" y="284698"/>
                  </a:lnTo>
                  <a:lnTo>
                    <a:pt x="12621" y="247476"/>
                  </a:lnTo>
                  <a:lnTo>
                    <a:pt x="16808" y="222452"/>
                  </a:lnTo>
                  <a:lnTo>
                    <a:pt x="21718" y="193774"/>
                  </a:lnTo>
                  <a:lnTo>
                    <a:pt x="27106" y="162661"/>
                  </a:lnTo>
                  <a:lnTo>
                    <a:pt x="32816" y="134159"/>
                  </a:lnTo>
                  <a:lnTo>
                    <a:pt x="38738" y="107395"/>
                  </a:lnTo>
                  <a:lnTo>
                    <a:pt x="50964" y="61901"/>
                  </a:lnTo>
                  <a:lnTo>
                    <a:pt x="68336" y="21834"/>
                  </a:lnTo>
                  <a:lnTo>
                    <a:pt x="75642" y="6470"/>
                  </a:lnTo>
                  <a:lnTo>
                    <a:pt x="79285" y="2514"/>
                  </a:lnTo>
                  <a:lnTo>
                    <a:pt x="83123" y="583"/>
                  </a:lnTo>
                  <a:lnTo>
                    <a:pt x="87094" y="0"/>
                  </a:lnTo>
                  <a:lnTo>
                    <a:pt x="91153" y="1729"/>
                  </a:lnTo>
                  <a:lnTo>
                    <a:pt x="99423" y="9294"/>
                  </a:lnTo>
                  <a:lnTo>
                    <a:pt x="101488" y="15686"/>
                  </a:lnTo>
                  <a:lnTo>
                    <a:pt x="101901" y="32195"/>
                  </a:lnTo>
                  <a:lnTo>
                    <a:pt x="94795" y="64694"/>
                  </a:lnTo>
                  <a:lnTo>
                    <a:pt x="73640" y="97764"/>
                  </a:lnTo>
                  <a:lnTo>
                    <a:pt x="48401" y="119792"/>
                  </a:lnTo>
                  <a:lnTo>
                    <a:pt x="26419" y="131885"/>
                  </a:lnTo>
                  <a:lnTo>
                    <a:pt x="21069" y="131279"/>
                  </a:lnTo>
                  <a:lnTo>
                    <a:pt x="16797" y="128054"/>
                  </a:lnTo>
                  <a:lnTo>
                    <a:pt x="6135" y="1131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064"/>
            <p:cNvSpPr/>
            <p:nvPr>
              <p:custDataLst>
                <p:tags r:id="rId120"/>
              </p:custDataLst>
            </p:nvPr>
          </p:nvSpPr>
          <p:spPr>
            <a:xfrm>
              <a:off x="9302766" y="769683"/>
              <a:ext cx="80832" cy="138368"/>
            </a:xfrm>
            <a:custGeom>
              <a:avLst/>
              <a:gdLst/>
              <a:ahLst/>
              <a:cxnLst/>
              <a:rect l="0" t="0" r="0" b="0"/>
              <a:pathLst>
                <a:path w="80832" h="138368">
                  <a:moveTo>
                    <a:pt x="6334" y="17717"/>
                  </a:moveTo>
                  <a:lnTo>
                    <a:pt x="6334" y="17717"/>
                  </a:lnTo>
                  <a:lnTo>
                    <a:pt x="2963" y="17717"/>
                  </a:lnTo>
                  <a:lnTo>
                    <a:pt x="1970" y="19128"/>
                  </a:lnTo>
                  <a:lnTo>
                    <a:pt x="866" y="24459"/>
                  </a:lnTo>
                  <a:lnTo>
                    <a:pt x="2158" y="63151"/>
                  </a:lnTo>
                  <a:lnTo>
                    <a:pt x="270" y="109612"/>
                  </a:lnTo>
                  <a:lnTo>
                    <a:pt x="21" y="128361"/>
                  </a:lnTo>
                  <a:lnTo>
                    <a:pt x="0" y="127335"/>
                  </a:lnTo>
                  <a:lnTo>
                    <a:pt x="8775" y="90731"/>
                  </a:lnTo>
                  <a:lnTo>
                    <a:pt x="19757" y="48523"/>
                  </a:lnTo>
                  <a:lnTo>
                    <a:pt x="31948" y="14145"/>
                  </a:lnTo>
                  <a:lnTo>
                    <a:pt x="36110" y="6869"/>
                  </a:lnTo>
                  <a:lnTo>
                    <a:pt x="41002" y="2724"/>
                  </a:lnTo>
                  <a:lnTo>
                    <a:pt x="46379" y="666"/>
                  </a:lnTo>
                  <a:lnTo>
                    <a:pt x="52081" y="0"/>
                  </a:lnTo>
                  <a:lnTo>
                    <a:pt x="57293" y="1672"/>
                  </a:lnTo>
                  <a:lnTo>
                    <a:pt x="66847" y="9175"/>
                  </a:lnTo>
                  <a:lnTo>
                    <a:pt x="76788" y="32041"/>
                  </a:lnTo>
                  <a:lnTo>
                    <a:pt x="80831" y="67901"/>
                  </a:lnTo>
                  <a:lnTo>
                    <a:pt x="77834" y="112009"/>
                  </a:lnTo>
                  <a:lnTo>
                    <a:pt x="76184" y="138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065"/>
            <p:cNvSpPr/>
            <p:nvPr>
              <p:custDataLst>
                <p:tags r:id="rId121"/>
              </p:custDataLst>
            </p:nvPr>
          </p:nvSpPr>
          <p:spPr>
            <a:xfrm>
              <a:off x="9829800" y="692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066"/>
            <p:cNvSpPr/>
            <p:nvPr>
              <p:custDataLst>
                <p:tags r:id="rId122"/>
              </p:custDataLst>
            </p:nvPr>
          </p:nvSpPr>
          <p:spPr>
            <a:xfrm>
              <a:off x="9163466" y="787400"/>
              <a:ext cx="94835" cy="133986"/>
            </a:xfrm>
            <a:custGeom>
              <a:avLst/>
              <a:gdLst/>
              <a:ahLst/>
              <a:cxnLst/>
              <a:rect l="0" t="0" r="0" b="0"/>
              <a:pathLst>
                <a:path w="94835" h="133986">
                  <a:moveTo>
                    <a:pt x="18634" y="0"/>
                  </a:moveTo>
                  <a:lnTo>
                    <a:pt x="18634" y="0"/>
                  </a:lnTo>
                  <a:lnTo>
                    <a:pt x="0" y="0"/>
                  </a:lnTo>
                  <a:lnTo>
                    <a:pt x="6449" y="0"/>
                  </a:lnTo>
                  <a:lnTo>
                    <a:pt x="13454" y="3763"/>
                  </a:lnTo>
                  <a:lnTo>
                    <a:pt x="32819" y="21048"/>
                  </a:lnTo>
                  <a:lnTo>
                    <a:pt x="51958" y="60053"/>
                  </a:lnTo>
                  <a:lnTo>
                    <a:pt x="62923" y="94699"/>
                  </a:lnTo>
                  <a:lnTo>
                    <a:pt x="63482" y="114290"/>
                  </a:lnTo>
                  <a:lnTo>
                    <a:pt x="59499" y="126760"/>
                  </a:lnTo>
                  <a:lnTo>
                    <a:pt x="56460" y="131074"/>
                  </a:lnTo>
                  <a:lnTo>
                    <a:pt x="53024" y="133244"/>
                  </a:lnTo>
                  <a:lnTo>
                    <a:pt x="49321" y="133985"/>
                  </a:lnTo>
                  <a:lnTo>
                    <a:pt x="45442" y="133773"/>
                  </a:lnTo>
                  <a:lnTo>
                    <a:pt x="42856" y="130810"/>
                  </a:lnTo>
                  <a:lnTo>
                    <a:pt x="39982" y="119991"/>
                  </a:lnTo>
                  <a:lnTo>
                    <a:pt x="41736" y="84550"/>
                  </a:lnTo>
                  <a:lnTo>
                    <a:pt x="50095" y="48414"/>
                  </a:lnTo>
                  <a:lnTo>
                    <a:pt x="59427" y="31865"/>
                  </a:lnTo>
                  <a:lnTo>
                    <a:pt x="948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067"/>
            <p:cNvSpPr/>
            <p:nvPr>
              <p:custDataLst>
                <p:tags r:id="rId123"/>
              </p:custDataLst>
            </p:nvPr>
          </p:nvSpPr>
          <p:spPr>
            <a:xfrm>
              <a:off x="9517680" y="676341"/>
              <a:ext cx="102571" cy="257110"/>
            </a:xfrm>
            <a:custGeom>
              <a:avLst/>
              <a:gdLst/>
              <a:ahLst/>
              <a:cxnLst/>
              <a:rect l="0" t="0" r="0" b="0"/>
              <a:pathLst>
                <a:path w="102571" h="257110">
                  <a:moveTo>
                    <a:pt x="102570" y="9459"/>
                  </a:moveTo>
                  <a:lnTo>
                    <a:pt x="102570" y="9459"/>
                  </a:lnTo>
                  <a:lnTo>
                    <a:pt x="95828" y="6088"/>
                  </a:lnTo>
                  <a:lnTo>
                    <a:pt x="58410" y="0"/>
                  </a:lnTo>
                  <a:lnTo>
                    <a:pt x="43668" y="1962"/>
                  </a:lnTo>
                  <a:lnTo>
                    <a:pt x="35786" y="4461"/>
                  </a:lnTo>
                  <a:lnTo>
                    <a:pt x="21382" y="14764"/>
                  </a:lnTo>
                  <a:lnTo>
                    <a:pt x="14578" y="21462"/>
                  </a:lnTo>
                  <a:lnTo>
                    <a:pt x="5136" y="43957"/>
                  </a:lnTo>
                  <a:lnTo>
                    <a:pt x="0" y="74886"/>
                  </a:lnTo>
                  <a:lnTo>
                    <a:pt x="69" y="114502"/>
                  </a:lnTo>
                  <a:lnTo>
                    <a:pt x="2451" y="154217"/>
                  </a:lnTo>
                  <a:lnTo>
                    <a:pt x="7272" y="190918"/>
                  </a:lnTo>
                  <a:lnTo>
                    <a:pt x="21887" y="232558"/>
                  </a:lnTo>
                  <a:lnTo>
                    <a:pt x="33549" y="248784"/>
                  </a:lnTo>
                  <a:lnTo>
                    <a:pt x="39623" y="252970"/>
                  </a:lnTo>
                  <a:lnTo>
                    <a:pt x="64470" y="257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068"/>
            <p:cNvSpPr/>
            <p:nvPr>
              <p:custDataLst>
                <p:tags r:id="rId124"/>
              </p:custDataLst>
            </p:nvPr>
          </p:nvSpPr>
          <p:spPr>
            <a:xfrm>
              <a:off x="9001986" y="792550"/>
              <a:ext cx="135665" cy="130311"/>
            </a:xfrm>
            <a:custGeom>
              <a:avLst/>
              <a:gdLst/>
              <a:ahLst/>
              <a:cxnLst/>
              <a:rect l="0" t="0" r="0" b="0"/>
              <a:pathLst>
                <a:path w="135665" h="130311">
                  <a:moveTo>
                    <a:pt x="21364" y="58350"/>
                  </a:moveTo>
                  <a:lnTo>
                    <a:pt x="21364" y="58350"/>
                  </a:lnTo>
                  <a:lnTo>
                    <a:pt x="15896" y="63817"/>
                  </a:lnTo>
                  <a:lnTo>
                    <a:pt x="22017" y="64438"/>
                  </a:lnTo>
                  <a:lnTo>
                    <a:pt x="36139" y="61251"/>
                  </a:lnTo>
                  <a:lnTo>
                    <a:pt x="57100" y="49097"/>
                  </a:lnTo>
                  <a:lnTo>
                    <a:pt x="74442" y="32090"/>
                  </a:lnTo>
                  <a:lnTo>
                    <a:pt x="85147" y="13645"/>
                  </a:lnTo>
                  <a:lnTo>
                    <a:pt x="85759" y="8791"/>
                  </a:lnTo>
                  <a:lnTo>
                    <a:pt x="84755" y="4850"/>
                  </a:lnTo>
                  <a:lnTo>
                    <a:pt x="82675" y="1516"/>
                  </a:lnTo>
                  <a:lnTo>
                    <a:pt x="77761" y="0"/>
                  </a:lnTo>
                  <a:lnTo>
                    <a:pt x="62892" y="196"/>
                  </a:lnTo>
                  <a:lnTo>
                    <a:pt x="38058" y="11015"/>
                  </a:lnTo>
                  <a:lnTo>
                    <a:pt x="12827" y="37740"/>
                  </a:lnTo>
                  <a:lnTo>
                    <a:pt x="3457" y="58597"/>
                  </a:lnTo>
                  <a:lnTo>
                    <a:pt x="0" y="78921"/>
                  </a:lnTo>
                  <a:lnTo>
                    <a:pt x="816" y="97361"/>
                  </a:lnTo>
                  <a:lnTo>
                    <a:pt x="9173" y="113083"/>
                  </a:lnTo>
                  <a:lnTo>
                    <a:pt x="15354" y="120238"/>
                  </a:lnTo>
                  <a:lnTo>
                    <a:pt x="35390" y="128189"/>
                  </a:lnTo>
                  <a:lnTo>
                    <a:pt x="47648" y="130310"/>
                  </a:lnTo>
                  <a:lnTo>
                    <a:pt x="70676" y="127021"/>
                  </a:lnTo>
                  <a:lnTo>
                    <a:pt x="92669" y="117093"/>
                  </a:lnTo>
                  <a:lnTo>
                    <a:pt x="135664" y="83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069"/>
            <p:cNvSpPr/>
            <p:nvPr>
              <p:custDataLst>
                <p:tags r:id="rId125"/>
              </p:custDataLst>
            </p:nvPr>
          </p:nvSpPr>
          <p:spPr>
            <a:xfrm>
              <a:off x="8756728" y="689306"/>
              <a:ext cx="205191" cy="231445"/>
            </a:xfrm>
            <a:custGeom>
              <a:avLst/>
              <a:gdLst/>
              <a:ahLst/>
              <a:cxnLst/>
              <a:rect l="0" t="0" r="0" b="0"/>
              <a:pathLst>
                <a:path w="205191" h="231445">
                  <a:moveTo>
                    <a:pt x="6272" y="21894"/>
                  </a:moveTo>
                  <a:lnTo>
                    <a:pt x="6272" y="21894"/>
                  </a:lnTo>
                  <a:lnTo>
                    <a:pt x="0" y="21894"/>
                  </a:lnTo>
                  <a:lnTo>
                    <a:pt x="8767" y="13056"/>
                  </a:lnTo>
                  <a:lnTo>
                    <a:pt x="46652" y="2795"/>
                  </a:lnTo>
                  <a:lnTo>
                    <a:pt x="65846" y="0"/>
                  </a:lnTo>
                  <a:lnTo>
                    <a:pt x="109749" y="2330"/>
                  </a:lnTo>
                  <a:lnTo>
                    <a:pt x="123053" y="6379"/>
                  </a:lnTo>
                  <a:lnTo>
                    <a:pt x="132963" y="12882"/>
                  </a:lnTo>
                  <a:lnTo>
                    <a:pt x="139720" y="20476"/>
                  </a:lnTo>
                  <a:lnTo>
                    <a:pt x="147491" y="36055"/>
                  </a:lnTo>
                  <a:lnTo>
                    <a:pt x="148294" y="47943"/>
                  </a:lnTo>
                  <a:lnTo>
                    <a:pt x="142897" y="68418"/>
                  </a:lnTo>
                  <a:lnTo>
                    <a:pt x="135432" y="83494"/>
                  </a:lnTo>
                  <a:lnTo>
                    <a:pt x="120036" y="102470"/>
                  </a:lnTo>
                  <a:lnTo>
                    <a:pt x="101760" y="116962"/>
                  </a:lnTo>
                  <a:lnTo>
                    <a:pt x="108334" y="120461"/>
                  </a:lnTo>
                  <a:lnTo>
                    <a:pt x="152429" y="126599"/>
                  </a:lnTo>
                  <a:lnTo>
                    <a:pt x="185791" y="134978"/>
                  </a:lnTo>
                  <a:lnTo>
                    <a:pt x="194949" y="141768"/>
                  </a:lnTo>
                  <a:lnTo>
                    <a:pt x="204072" y="156896"/>
                  </a:lnTo>
                  <a:lnTo>
                    <a:pt x="205190" y="168678"/>
                  </a:lnTo>
                  <a:lnTo>
                    <a:pt x="202630" y="180970"/>
                  </a:lnTo>
                  <a:lnTo>
                    <a:pt x="196788" y="193489"/>
                  </a:lnTo>
                  <a:lnTo>
                    <a:pt x="185725" y="204227"/>
                  </a:lnTo>
                  <a:lnTo>
                    <a:pt x="170695" y="212998"/>
                  </a:lnTo>
                  <a:lnTo>
                    <a:pt x="132302" y="224377"/>
                  </a:lnTo>
                  <a:lnTo>
                    <a:pt x="92388" y="231030"/>
                  </a:lnTo>
                  <a:lnTo>
                    <a:pt x="92611" y="231168"/>
                  </a:lnTo>
                  <a:lnTo>
                    <a:pt x="101522" y="231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070"/>
            <p:cNvSpPr/>
            <p:nvPr>
              <p:custDataLst>
                <p:tags r:id="rId126"/>
              </p:custDataLst>
            </p:nvPr>
          </p:nvSpPr>
          <p:spPr>
            <a:xfrm>
              <a:off x="8790145" y="665812"/>
              <a:ext cx="49056" cy="261289"/>
            </a:xfrm>
            <a:custGeom>
              <a:avLst/>
              <a:gdLst/>
              <a:ahLst/>
              <a:cxnLst/>
              <a:rect l="0" t="0" r="0" b="0"/>
              <a:pathLst>
                <a:path w="49056" h="261289">
                  <a:moveTo>
                    <a:pt x="30005" y="261288"/>
                  </a:moveTo>
                  <a:lnTo>
                    <a:pt x="30005" y="261288"/>
                  </a:lnTo>
                  <a:lnTo>
                    <a:pt x="19866" y="219321"/>
                  </a:lnTo>
                  <a:lnTo>
                    <a:pt x="12328" y="183839"/>
                  </a:lnTo>
                  <a:lnTo>
                    <a:pt x="6155" y="148315"/>
                  </a:lnTo>
                  <a:lnTo>
                    <a:pt x="1766" y="114416"/>
                  </a:lnTo>
                  <a:lnTo>
                    <a:pt x="0" y="70388"/>
                  </a:lnTo>
                  <a:lnTo>
                    <a:pt x="7230" y="27958"/>
                  </a:lnTo>
                  <a:lnTo>
                    <a:pt x="16593" y="11139"/>
                  </a:lnTo>
                  <a:lnTo>
                    <a:pt x="24933" y="590"/>
                  </a:lnTo>
                  <a:lnTo>
                    <a:pt x="27329" y="0"/>
                  </a:lnTo>
                  <a:lnTo>
                    <a:pt x="29633" y="1018"/>
                  </a:lnTo>
                  <a:lnTo>
                    <a:pt x="49055" y="26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071"/>
            <p:cNvSpPr/>
            <p:nvPr>
              <p:custDataLst>
                <p:tags r:id="rId127"/>
              </p:custDataLst>
            </p:nvPr>
          </p:nvSpPr>
          <p:spPr>
            <a:xfrm>
              <a:off x="9823450" y="819150"/>
              <a:ext cx="31751" cy="107951"/>
            </a:xfrm>
            <a:custGeom>
              <a:avLst/>
              <a:gdLst/>
              <a:ahLst/>
              <a:cxnLst/>
              <a:rect l="0" t="0" r="0" b="0"/>
              <a:pathLst>
                <a:path w="31751" h="107951">
                  <a:moveTo>
                    <a:pt x="31750" y="0"/>
                  </a:moveTo>
                  <a:lnTo>
                    <a:pt x="31750" y="0"/>
                  </a:lnTo>
                  <a:lnTo>
                    <a:pt x="25008" y="33710"/>
                  </a:lnTo>
                  <a:lnTo>
                    <a:pt x="10702" y="7827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SMARTInkShape-1072"/>
          <p:cNvSpPr/>
          <p:nvPr>
            <p:custDataLst>
              <p:tags r:id="rId4"/>
            </p:custDataLst>
          </p:nvPr>
        </p:nvSpPr>
        <p:spPr>
          <a:xfrm>
            <a:off x="9810828" y="698500"/>
            <a:ext cx="44373" cy="203201"/>
          </a:xfrm>
          <a:custGeom>
            <a:avLst/>
            <a:gdLst/>
            <a:ahLst/>
            <a:cxnLst/>
            <a:rect l="0" t="0" r="0" b="0"/>
            <a:pathLst>
              <a:path w="44373" h="203201">
                <a:moveTo>
                  <a:pt x="6272" y="0"/>
                </a:moveTo>
                <a:lnTo>
                  <a:pt x="6272" y="0"/>
                </a:lnTo>
                <a:lnTo>
                  <a:pt x="0" y="6273"/>
                </a:lnTo>
                <a:lnTo>
                  <a:pt x="3316" y="9698"/>
                </a:lnTo>
                <a:lnTo>
                  <a:pt x="4959" y="15129"/>
                </a:lnTo>
                <a:lnTo>
                  <a:pt x="6012" y="26742"/>
                </a:lnTo>
                <a:lnTo>
                  <a:pt x="9919" y="33287"/>
                </a:lnTo>
                <a:lnTo>
                  <a:pt x="15654" y="41605"/>
                </a:lnTo>
                <a:lnTo>
                  <a:pt x="22144" y="58894"/>
                </a:lnTo>
                <a:lnTo>
                  <a:pt x="31646" y="101246"/>
                </a:lnTo>
                <a:lnTo>
                  <a:pt x="39062" y="145725"/>
                </a:lnTo>
                <a:lnTo>
                  <a:pt x="44061" y="193088"/>
                </a:lnTo>
                <a:lnTo>
                  <a:pt x="44372" y="2032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194"/>
          <p:cNvGrpSpPr/>
          <p:nvPr/>
        </p:nvGrpSpPr>
        <p:grpSpPr>
          <a:xfrm>
            <a:off x="8642612" y="1594112"/>
            <a:ext cx="1088076" cy="673759"/>
            <a:chOff x="8642612" y="1594112"/>
            <a:chExt cx="1088076" cy="673759"/>
          </a:xfrm>
        </p:grpSpPr>
        <p:sp>
          <p:nvSpPr>
            <p:cNvPr id="82" name="SMARTInkShape-1073"/>
            <p:cNvSpPr/>
            <p:nvPr>
              <p:custDataLst>
                <p:tags r:id="rId113"/>
              </p:custDataLst>
            </p:nvPr>
          </p:nvSpPr>
          <p:spPr>
            <a:xfrm>
              <a:off x="8642612" y="1797050"/>
              <a:ext cx="209289" cy="285751"/>
            </a:xfrm>
            <a:custGeom>
              <a:avLst/>
              <a:gdLst/>
              <a:ahLst/>
              <a:cxnLst/>
              <a:rect l="0" t="0" r="0" b="0"/>
              <a:pathLst>
                <a:path w="209289" h="28575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38484" y="36628"/>
                  </a:lnTo>
                  <a:lnTo>
                    <a:pt x="68290" y="74666"/>
                  </a:lnTo>
                  <a:lnTo>
                    <a:pt x="92764" y="108444"/>
                  </a:lnTo>
                  <a:lnTo>
                    <a:pt x="119400" y="144858"/>
                  </a:lnTo>
                  <a:lnTo>
                    <a:pt x="145348" y="177506"/>
                  </a:lnTo>
                  <a:lnTo>
                    <a:pt x="177016" y="223652"/>
                  </a:lnTo>
                  <a:lnTo>
                    <a:pt x="201450" y="266872"/>
                  </a:lnTo>
                  <a:lnTo>
                    <a:pt x="207739" y="284817"/>
                  </a:lnTo>
                  <a:lnTo>
                    <a:pt x="209288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074"/>
            <p:cNvSpPr/>
            <p:nvPr>
              <p:custDataLst>
                <p:tags r:id="rId114"/>
              </p:custDataLst>
            </p:nvPr>
          </p:nvSpPr>
          <p:spPr>
            <a:xfrm>
              <a:off x="8723264" y="1791583"/>
              <a:ext cx="147687" cy="348368"/>
            </a:xfrm>
            <a:custGeom>
              <a:avLst/>
              <a:gdLst/>
              <a:ahLst/>
              <a:cxnLst/>
              <a:rect l="0" t="0" r="0" b="0"/>
              <a:pathLst>
                <a:path w="147687" h="348368">
                  <a:moveTo>
                    <a:pt x="147686" y="5467"/>
                  </a:moveTo>
                  <a:lnTo>
                    <a:pt x="147686" y="5467"/>
                  </a:lnTo>
                  <a:lnTo>
                    <a:pt x="144315" y="2096"/>
                  </a:lnTo>
                  <a:lnTo>
                    <a:pt x="140779" y="441"/>
                  </a:lnTo>
                  <a:lnTo>
                    <a:pt x="138848" y="0"/>
                  </a:lnTo>
                  <a:lnTo>
                    <a:pt x="132940" y="3272"/>
                  </a:lnTo>
                  <a:lnTo>
                    <a:pt x="124904" y="11547"/>
                  </a:lnTo>
                  <a:lnTo>
                    <a:pt x="100617" y="51249"/>
                  </a:lnTo>
                  <a:lnTo>
                    <a:pt x="83727" y="82964"/>
                  </a:lnTo>
                  <a:lnTo>
                    <a:pt x="62109" y="122931"/>
                  </a:lnTo>
                  <a:lnTo>
                    <a:pt x="42154" y="166564"/>
                  </a:lnTo>
                  <a:lnTo>
                    <a:pt x="25288" y="210415"/>
                  </a:lnTo>
                  <a:lnTo>
                    <a:pt x="13089" y="251072"/>
                  </a:lnTo>
                  <a:lnTo>
                    <a:pt x="4845" y="284664"/>
                  </a:lnTo>
                  <a:lnTo>
                    <a:pt x="0" y="321731"/>
                  </a:lnTo>
                  <a:lnTo>
                    <a:pt x="1636" y="348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075"/>
            <p:cNvSpPr/>
            <p:nvPr>
              <p:custDataLst>
                <p:tags r:id="rId115"/>
              </p:custDataLst>
            </p:nvPr>
          </p:nvSpPr>
          <p:spPr>
            <a:xfrm>
              <a:off x="9020868" y="1962150"/>
              <a:ext cx="116783" cy="1"/>
            </a:xfrm>
            <a:custGeom>
              <a:avLst/>
              <a:gdLst/>
              <a:ahLst/>
              <a:cxnLst/>
              <a:rect l="0" t="0" r="0" b="0"/>
              <a:pathLst>
                <a:path w="116783" h="1">
                  <a:moveTo>
                    <a:pt x="15182" y="0"/>
                  </a:moveTo>
                  <a:lnTo>
                    <a:pt x="15182" y="0"/>
                  </a:lnTo>
                  <a:lnTo>
                    <a:pt x="0" y="0"/>
                  </a:lnTo>
                  <a:lnTo>
                    <a:pt x="41363" y="0"/>
                  </a:lnTo>
                  <a:lnTo>
                    <a:pt x="82677" y="0"/>
                  </a:lnTo>
                  <a:lnTo>
                    <a:pt x="1167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076"/>
            <p:cNvSpPr/>
            <p:nvPr>
              <p:custDataLst>
                <p:tags r:id="rId116"/>
              </p:custDataLst>
            </p:nvPr>
          </p:nvSpPr>
          <p:spPr>
            <a:xfrm>
              <a:off x="9023350" y="2032000"/>
              <a:ext cx="133351" cy="21278"/>
            </a:xfrm>
            <a:custGeom>
              <a:avLst/>
              <a:gdLst/>
              <a:ahLst/>
              <a:cxnLst/>
              <a:rect l="0" t="0" r="0" b="0"/>
              <a:pathLst>
                <a:path w="133351" h="21278">
                  <a:moveTo>
                    <a:pt x="0" y="6350"/>
                  </a:moveTo>
                  <a:lnTo>
                    <a:pt x="0" y="6350"/>
                  </a:lnTo>
                  <a:lnTo>
                    <a:pt x="8838" y="15188"/>
                  </a:lnTo>
                  <a:lnTo>
                    <a:pt x="21668" y="21277"/>
                  </a:lnTo>
                  <a:lnTo>
                    <a:pt x="59470" y="19516"/>
                  </a:lnTo>
                  <a:lnTo>
                    <a:pt x="101640" y="1049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077"/>
            <p:cNvSpPr/>
            <p:nvPr>
              <p:custDataLst>
                <p:tags r:id="rId117"/>
              </p:custDataLst>
            </p:nvPr>
          </p:nvSpPr>
          <p:spPr>
            <a:xfrm>
              <a:off x="9366772" y="1721848"/>
              <a:ext cx="170929" cy="546023"/>
            </a:xfrm>
            <a:custGeom>
              <a:avLst/>
              <a:gdLst/>
              <a:ahLst/>
              <a:cxnLst/>
              <a:rect l="0" t="0" r="0" b="0"/>
              <a:pathLst>
                <a:path w="170929" h="546023">
                  <a:moveTo>
                    <a:pt x="158228" y="24402"/>
                  </a:moveTo>
                  <a:lnTo>
                    <a:pt x="158228" y="24402"/>
                  </a:lnTo>
                  <a:lnTo>
                    <a:pt x="153159" y="18627"/>
                  </a:lnTo>
                  <a:lnTo>
                    <a:pt x="146691" y="9207"/>
                  </a:lnTo>
                  <a:lnTo>
                    <a:pt x="139930" y="4008"/>
                  </a:lnTo>
                  <a:lnTo>
                    <a:pt x="121448" y="485"/>
                  </a:lnTo>
                  <a:lnTo>
                    <a:pt x="83439" y="0"/>
                  </a:lnTo>
                  <a:lnTo>
                    <a:pt x="46070" y="4864"/>
                  </a:lnTo>
                  <a:lnTo>
                    <a:pt x="17595" y="14928"/>
                  </a:lnTo>
                  <a:lnTo>
                    <a:pt x="4942" y="22779"/>
                  </a:lnTo>
                  <a:lnTo>
                    <a:pt x="1710" y="26848"/>
                  </a:lnTo>
                  <a:lnTo>
                    <a:pt x="260" y="30971"/>
                  </a:lnTo>
                  <a:lnTo>
                    <a:pt x="0" y="35131"/>
                  </a:lnTo>
                  <a:lnTo>
                    <a:pt x="5354" y="45398"/>
                  </a:lnTo>
                  <a:lnTo>
                    <a:pt x="32780" y="72607"/>
                  </a:lnTo>
                  <a:lnTo>
                    <a:pt x="75121" y="106570"/>
                  </a:lnTo>
                  <a:lnTo>
                    <a:pt x="104182" y="150699"/>
                  </a:lnTo>
                  <a:lnTo>
                    <a:pt x="109497" y="161517"/>
                  </a:lnTo>
                  <a:lnTo>
                    <a:pt x="111640" y="184825"/>
                  </a:lnTo>
                  <a:lnTo>
                    <a:pt x="110236" y="196967"/>
                  </a:lnTo>
                  <a:lnTo>
                    <a:pt x="99268" y="219866"/>
                  </a:lnTo>
                  <a:lnTo>
                    <a:pt x="66854" y="256570"/>
                  </a:lnTo>
                  <a:lnTo>
                    <a:pt x="41705" y="270836"/>
                  </a:lnTo>
                  <a:lnTo>
                    <a:pt x="26493" y="276160"/>
                  </a:lnTo>
                  <a:lnTo>
                    <a:pt x="23838" y="276202"/>
                  </a:lnTo>
                  <a:lnTo>
                    <a:pt x="22067" y="275524"/>
                  </a:lnTo>
                  <a:lnTo>
                    <a:pt x="20888" y="274367"/>
                  </a:lnTo>
                  <a:lnTo>
                    <a:pt x="20806" y="272184"/>
                  </a:lnTo>
                  <a:lnTo>
                    <a:pt x="22598" y="265996"/>
                  </a:lnTo>
                  <a:lnTo>
                    <a:pt x="25475" y="263781"/>
                  </a:lnTo>
                  <a:lnTo>
                    <a:pt x="34315" y="261320"/>
                  </a:lnTo>
                  <a:lnTo>
                    <a:pt x="51192" y="263306"/>
                  </a:lnTo>
                  <a:lnTo>
                    <a:pt x="55826" y="266221"/>
                  </a:lnTo>
                  <a:lnTo>
                    <a:pt x="62857" y="275105"/>
                  </a:lnTo>
                  <a:lnTo>
                    <a:pt x="67410" y="295378"/>
                  </a:lnTo>
                  <a:lnTo>
                    <a:pt x="58809" y="338356"/>
                  </a:lnTo>
                  <a:lnTo>
                    <a:pt x="47553" y="380049"/>
                  </a:lnTo>
                  <a:lnTo>
                    <a:pt x="35281" y="427131"/>
                  </a:lnTo>
                  <a:lnTo>
                    <a:pt x="24119" y="471969"/>
                  </a:lnTo>
                  <a:lnTo>
                    <a:pt x="21596" y="510263"/>
                  </a:lnTo>
                  <a:lnTo>
                    <a:pt x="26006" y="528207"/>
                  </a:lnTo>
                  <a:lnTo>
                    <a:pt x="34552" y="539474"/>
                  </a:lnTo>
                  <a:lnTo>
                    <a:pt x="39793" y="543467"/>
                  </a:lnTo>
                  <a:lnTo>
                    <a:pt x="55026" y="546022"/>
                  </a:lnTo>
                  <a:lnTo>
                    <a:pt x="75671" y="543394"/>
                  </a:lnTo>
                  <a:lnTo>
                    <a:pt x="117618" y="529309"/>
                  </a:lnTo>
                  <a:lnTo>
                    <a:pt x="170928" y="5006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078"/>
            <p:cNvSpPr/>
            <p:nvPr>
              <p:custDataLst>
                <p:tags r:id="rId118"/>
              </p:custDataLst>
            </p:nvPr>
          </p:nvSpPr>
          <p:spPr>
            <a:xfrm>
              <a:off x="9721850" y="1594112"/>
              <a:ext cx="8838" cy="196589"/>
            </a:xfrm>
            <a:custGeom>
              <a:avLst/>
              <a:gdLst/>
              <a:ahLst/>
              <a:cxnLst/>
              <a:rect l="0" t="0" r="0" b="0"/>
              <a:pathLst>
                <a:path w="8838" h="19658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8837" y="39760"/>
                  </a:lnTo>
                  <a:lnTo>
                    <a:pt x="8184" y="83250"/>
                  </a:lnTo>
                  <a:lnTo>
                    <a:pt x="6893" y="125141"/>
                  </a:lnTo>
                  <a:lnTo>
                    <a:pt x="6456" y="170036"/>
                  </a:lnTo>
                  <a:lnTo>
                    <a:pt x="6350" y="196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95"/>
          <p:cNvGrpSpPr/>
          <p:nvPr/>
        </p:nvGrpSpPr>
        <p:grpSpPr>
          <a:xfrm>
            <a:off x="10141017" y="1663223"/>
            <a:ext cx="380934" cy="300227"/>
            <a:chOff x="10141017" y="1663223"/>
            <a:chExt cx="380934" cy="300227"/>
          </a:xfrm>
        </p:grpSpPr>
        <p:sp>
          <p:nvSpPr>
            <p:cNvPr id="89" name="SMARTInkShape-1079"/>
            <p:cNvSpPr/>
            <p:nvPr>
              <p:custDataLst>
                <p:tags r:id="rId108"/>
              </p:custDataLst>
            </p:nvPr>
          </p:nvSpPr>
          <p:spPr>
            <a:xfrm>
              <a:off x="10147300" y="1727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080"/>
            <p:cNvSpPr/>
            <p:nvPr>
              <p:custDataLst>
                <p:tags r:id="rId109"/>
              </p:custDataLst>
            </p:nvPr>
          </p:nvSpPr>
          <p:spPr>
            <a:xfrm>
              <a:off x="10141017" y="1685683"/>
              <a:ext cx="125160" cy="144124"/>
            </a:xfrm>
            <a:custGeom>
              <a:avLst/>
              <a:gdLst/>
              <a:ahLst/>
              <a:cxnLst/>
              <a:rect l="0" t="0" r="0" b="0"/>
              <a:pathLst>
                <a:path w="125160" h="144124">
                  <a:moveTo>
                    <a:pt x="12633" y="22467"/>
                  </a:moveTo>
                  <a:lnTo>
                    <a:pt x="12633" y="22467"/>
                  </a:lnTo>
                  <a:lnTo>
                    <a:pt x="2506" y="11636"/>
                  </a:lnTo>
                  <a:lnTo>
                    <a:pt x="272" y="4639"/>
                  </a:lnTo>
                  <a:lnTo>
                    <a:pt x="0" y="0"/>
                  </a:lnTo>
                  <a:lnTo>
                    <a:pt x="641" y="40877"/>
                  </a:lnTo>
                  <a:lnTo>
                    <a:pt x="6841" y="87095"/>
                  </a:lnTo>
                  <a:lnTo>
                    <a:pt x="14679" y="118756"/>
                  </a:lnTo>
                  <a:lnTo>
                    <a:pt x="22009" y="132996"/>
                  </a:lnTo>
                  <a:lnTo>
                    <a:pt x="29970" y="141676"/>
                  </a:lnTo>
                  <a:lnTo>
                    <a:pt x="33364" y="143568"/>
                  </a:lnTo>
                  <a:lnTo>
                    <a:pt x="36332" y="144123"/>
                  </a:lnTo>
                  <a:lnTo>
                    <a:pt x="39015" y="143788"/>
                  </a:lnTo>
                  <a:lnTo>
                    <a:pt x="41510" y="140742"/>
                  </a:lnTo>
                  <a:lnTo>
                    <a:pt x="46164" y="129832"/>
                  </a:lnTo>
                  <a:lnTo>
                    <a:pt x="51171" y="87357"/>
                  </a:lnTo>
                  <a:lnTo>
                    <a:pt x="52436" y="86188"/>
                  </a:lnTo>
                  <a:lnTo>
                    <a:pt x="53985" y="86115"/>
                  </a:lnTo>
                  <a:lnTo>
                    <a:pt x="55723" y="87476"/>
                  </a:lnTo>
                  <a:lnTo>
                    <a:pt x="89814" y="134455"/>
                  </a:lnTo>
                  <a:lnTo>
                    <a:pt x="93015" y="136637"/>
                  </a:lnTo>
                  <a:lnTo>
                    <a:pt x="96559" y="137386"/>
                  </a:lnTo>
                  <a:lnTo>
                    <a:pt x="100335" y="137180"/>
                  </a:lnTo>
                  <a:lnTo>
                    <a:pt x="108291" y="133187"/>
                  </a:lnTo>
                  <a:lnTo>
                    <a:pt x="112388" y="130147"/>
                  </a:lnTo>
                  <a:lnTo>
                    <a:pt x="118823" y="119243"/>
                  </a:lnTo>
                  <a:lnTo>
                    <a:pt x="123329" y="104284"/>
                  </a:lnTo>
                  <a:lnTo>
                    <a:pt x="125159" y="76734"/>
                  </a:lnTo>
                  <a:lnTo>
                    <a:pt x="121547" y="52500"/>
                  </a:lnTo>
                  <a:lnTo>
                    <a:pt x="117418" y="40616"/>
                  </a:lnTo>
                  <a:lnTo>
                    <a:pt x="117767" y="38800"/>
                  </a:lnTo>
                  <a:lnTo>
                    <a:pt x="120583" y="35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081"/>
            <p:cNvSpPr/>
            <p:nvPr>
              <p:custDataLst>
                <p:tags r:id="rId110"/>
              </p:custDataLst>
            </p:nvPr>
          </p:nvSpPr>
          <p:spPr>
            <a:xfrm>
              <a:off x="10318750" y="18097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082"/>
            <p:cNvSpPr/>
            <p:nvPr>
              <p:custDataLst>
                <p:tags r:id="rId111"/>
              </p:custDataLst>
            </p:nvPr>
          </p:nvSpPr>
          <p:spPr>
            <a:xfrm>
              <a:off x="10382250" y="1663223"/>
              <a:ext cx="103116" cy="300227"/>
            </a:xfrm>
            <a:custGeom>
              <a:avLst/>
              <a:gdLst/>
              <a:ahLst/>
              <a:cxnLst/>
              <a:rect l="0" t="0" r="0" b="0"/>
              <a:pathLst>
                <a:path w="103116" h="300227">
                  <a:moveTo>
                    <a:pt x="0" y="102077"/>
                  </a:moveTo>
                  <a:lnTo>
                    <a:pt x="0" y="102077"/>
                  </a:lnTo>
                  <a:lnTo>
                    <a:pt x="1412" y="118697"/>
                  </a:lnTo>
                  <a:lnTo>
                    <a:pt x="11933" y="156369"/>
                  </a:lnTo>
                  <a:lnTo>
                    <a:pt x="16941" y="193893"/>
                  </a:lnTo>
                  <a:lnTo>
                    <a:pt x="16543" y="238173"/>
                  </a:lnTo>
                  <a:lnTo>
                    <a:pt x="11957" y="277633"/>
                  </a:lnTo>
                  <a:lnTo>
                    <a:pt x="7458" y="299816"/>
                  </a:lnTo>
                  <a:lnTo>
                    <a:pt x="7089" y="300226"/>
                  </a:lnTo>
                  <a:lnTo>
                    <a:pt x="5709" y="259489"/>
                  </a:lnTo>
                  <a:lnTo>
                    <a:pt x="3008" y="223073"/>
                  </a:lnTo>
                  <a:lnTo>
                    <a:pt x="4826" y="197558"/>
                  </a:lnTo>
                  <a:lnTo>
                    <a:pt x="8862" y="167847"/>
                  </a:lnTo>
                  <a:lnTo>
                    <a:pt x="14374" y="135341"/>
                  </a:lnTo>
                  <a:lnTo>
                    <a:pt x="21578" y="107320"/>
                  </a:lnTo>
                  <a:lnTo>
                    <a:pt x="29907" y="82288"/>
                  </a:lnTo>
                  <a:lnTo>
                    <a:pt x="47863" y="41776"/>
                  </a:lnTo>
                  <a:lnTo>
                    <a:pt x="72429" y="9186"/>
                  </a:lnTo>
                  <a:lnTo>
                    <a:pt x="84167" y="820"/>
                  </a:lnTo>
                  <a:lnTo>
                    <a:pt x="88567" y="0"/>
                  </a:lnTo>
                  <a:lnTo>
                    <a:pt x="92206" y="865"/>
                  </a:lnTo>
                  <a:lnTo>
                    <a:pt x="95337" y="2852"/>
                  </a:lnTo>
                  <a:lnTo>
                    <a:pt x="103115" y="25875"/>
                  </a:lnTo>
                  <a:lnTo>
                    <a:pt x="99775" y="59508"/>
                  </a:lnTo>
                  <a:lnTo>
                    <a:pt x="83107" y="92913"/>
                  </a:lnTo>
                  <a:lnTo>
                    <a:pt x="40509" y="128620"/>
                  </a:lnTo>
                  <a:lnTo>
                    <a:pt x="12700" y="1465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083"/>
            <p:cNvSpPr/>
            <p:nvPr>
              <p:custDataLst>
                <p:tags r:id="rId112"/>
              </p:custDataLst>
            </p:nvPr>
          </p:nvSpPr>
          <p:spPr>
            <a:xfrm>
              <a:off x="10521950" y="1784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SMARTInkShape-1084"/>
          <p:cNvSpPr/>
          <p:nvPr>
            <p:custDataLst>
              <p:tags r:id="rId5"/>
            </p:custDataLst>
          </p:nvPr>
        </p:nvSpPr>
        <p:spPr>
          <a:xfrm>
            <a:off x="10803041" y="1603812"/>
            <a:ext cx="129670" cy="402151"/>
          </a:xfrm>
          <a:custGeom>
            <a:avLst/>
            <a:gdLst/>
            <a:ahLst/>
            <a:cxnLst/>
            <a:rect l="0" t="0" r="0" b="0"/>
            <a:pathLst>
              <a:path w="129670" h="402151">
                <a:moveTo>
                  <a:pt x="4659" y="180538"/>
                </a:moveTo>
                <a:lnTo>
                  <a:pt x="4659" y="180538"/>
                </a:lnTo>
                <a:lnTo>
                  <a:pt x="4658" y="176880"/>
                </a:lnTo>
                <a:lnTo>
                  <a:pt x="4658" y="178442"/>
                </a:lnTo>
                <a:lnTo>
                  <a:pt x="19148" y="217992"/>
                </a:lnTo>
                <a:lnTo>
                  <a:pt x="22357" y="254195"/>
                </a:lnTo>
                <a:lnTo>
                  <a:pt x="23108" y="286652"/>
                </a:lnTo>
                <a:lnTo>
                  <a:pt x="21560" y="320363"/>
                </a:lnTo>
                <a:lnTo>
                  <a:pt x="14841" y="365431"/>
                </a:lnTo>
                <a:lnTo>
                  <a:pt x="3299" y="402150"/>
                </a:lnTo>
                <a:lnTo>
                  <a:pt x="1637" y="401657"/>
                </a:lnTo>
                <a:lnTo>
                  <a:pt x="0" y="374544"/>
                </a:lnTo>
                <a:lnTo>
                  <a:pt x="2118" y="338965"/>
                </a:lnTo>
                <a:lnTo>
                  <a:pt x="4376" y="314378"/>
                </a:lnTo>
                <a:lnTo>
                  <a:pt x="7292" y="285992"/>
                </a:lnTo>
                <a:lnTo>
                  <a:pt x="10648" y="255074"/>
                </a:lnTo>
                <a:lnTo>
                  <a:pt x="16413" y="221057"/>
                </a:lnTo>
                <a:lnTo>
                  <a:pt x="23783" y="184973"/>
                </a:lnTo>
                <a:lnTo>
                  <a:pt x="32226" y="147511"/>
                </a:lnTo>
                <a:lnTo>
                  <a:pt x="40675" y="114776"/>
                </a:lnTo>
                <a:lnTo>
                  <a:pt x="49130" y="85191"/>
                </a:lnTo>
                <a:lnTo>
                  <a:pt x="64640" y="37973"/>
                </a:lnTo>
                <a:lnTo>
                  <a:pt x="76238" y="12283"/>
                </a:lnTo>
                <a:lnTo>
                  <a:pt x="81305" y="5573"/>
                </a:lnTo>
                <a:lnTo>
                  <a:pt x="86095" y="1806"/>
                </a:lnTo>
                <a:lnTo>
                  <a:pt x="90699" y="0"/>
                </a:lnTo>
                <a:lnTo>
                  <a:pt x="96592" y="2324"/>
                </a:lnTo>
                <a:lnTo>
                  <a:pt x="110665" y="14313"/>
                </a:lnTo>
                <a:lnTo>
                  <a:pt x="127711" y="54381"/>
                </a:lnTo>
                <a:lnTo>
                  <a:pt x="129669" y="86603"/>
                </a:lnTo>
                <a:lnTo>
                  <a:pt x="128216" y="103098"/>
                </a:lnTo>
                <a:lnTo>
                  <a:pt x="115312" y="134596"/>
                </a:lnTo>
                <a:lnTo>
                  <a:pt x="94760" y="163647"/>
                </a:lnTo>
                <a:lnTo>
                  <a:pt x="69164" y="188318"/>
                </a:lnTo>
                <a:lnTo>
                  <a:pt x="43204" y="201635"/>
                </a:lnTo>
                <a:lnTo>
                  <a:pt x="4659" y="2122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197"/>
          <p:cNvGrpSpPr/>
          <p:nvPr/>
        </p:nvGrpSpPr>
        <p:grpSpPr>
          <a:xfrm>
            <a:off x="9759950" y="2184400"/>
            <a:ext cx="831851" cy="389126"/>
            <a:chOff x="9759950" y="2184400"/>
            <a:chExt cx="831851" cy="389126"/>
          </a:xfrm>
        </p:grpSpPr>
        <p:sp>
          <p:nvSpPr>
            <p:cNvPr id="96" name="SMARTInkShape-1085"/>
            <p:cNvSpPr/>
            <p:nvPr>
              <p:custDataLst>
                <p:tags r:id="rId103"/>
              </p:custDataLst>
            </p:nvPr>
          </p:nvSpPr>
          <p:spPr>
            <a:xfrm>
              <a:off x="9759950" y="2184400"/>
              <a:ext cx="108570" cy="226318"/>
            </a:xfrm>
            <a:custGeom>
              <a:avLst/>
              <a:gdLst/>
              <a:ahLst/>
              <a:cxnLst/>
              <a:rect l="0" t="0" r="0" b="0"/>
              <a:pathLst>
                <a:path w="108570" h="226318">
                  <a:moveTo>
                    <a:pt x="50800" y="0"/>
                  </a:moveTo>
                  <a:lnTo>
                    <a:pt x="50800" y="0"/>
                  </a:lnTo>
                  <a:lnTo>
                    <a:pt x="33123" y="0"/>
                  </a:lnTo>
                  <a:lnTo>
                    <a:pt x="29843" y="2117"/>
                  </a:lnTo>
                  <a:lnTo>
                    <a:pt x="24316" y="10113"/>
                  </a:lnTo>
                  <a:lnTo>
                    <a:pt x="10657" y="46160"/>
                  </a:lnTo>
                  <a:lnTo>
                    <a:pt x="5207" y="79312"/>
                  </a:lnTo>
                  <a:lnTo>
                    <a:pt x="4194" y="117565"/>
                  </a:lnTo>
                  <a:lnTo>
                    <a:pt x="8215" y="155262"/>
                  </a:lnTo>
                  <a:lnTo>
                    <a:pt x="26344" y="198168"/>
                  </a:lnTo>
                  <a:lnTo>
                    <a:pt x="41577" y="217191"/>
                  </a:lnTo>
                  <a:lnTo>
                    <a:pt x="49591" y="222405"/>
                  </a:lnTo>
                  <a:lnTo>
                    <a:pt x="66020" y="226317"/>
                  </a:lnTo>
                  <a:lnTo>
                    <a:pt x="82728" y="220059"/>
                  </a:lnTo>
                  <a:lnTo>
                    <a:pt x="91136" y="214440"/>
                  </a:lnTo>
                  <a:lnTo>
                    <a:pt x="102358" y="196906"/>
                  </a:lnTo>
                  <a:lnTo>
                    <a:pt x="108287" y="172181"/>
                  </a:lnTo>
                  <a:lnTo>
                    <a:pt x="108569" y="137673"/>
                  </a:lnTo>
                  <a:lnTo>
                    <a:pt x="102581" y="95054"/>
                  </a:lnTo>
                  <a:lnTo>
                    <a:pt x="92863" y="53535"/>
                  </a:lnTo>
                  <a:lnTo>
                    <a:pt x="81489" y="25675"/>
                  </a:lnTo>
                  <a:lnTo>
                    <a:pt x="74081" y="18528"/>
                  </a:lnTo>
                  <a:lnTo>
                    <a:pt x="65615" y="15174"/>
                  </a:lnTo>
                  <a:lnTo>
                    <a:pt x="56444" y="14349"/>
                  </a:lnTo>
                  <a:lnTo>
                    <a:pt x="36845" y="22840"/>
                  </a:lnTo>
                  <a:lnTo>
                    <a:pt x="19198" y="3766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086"/>
            <p:cNvSpPr/>
            <p:nvPr>
              <p:custDataLst>
                <p:tags r:id="rId104"/>
              </p:custDataLst>
            </p:nvPr>
          </p:nvSpPr>
          <p:spPr>
            <a:xfrm>
              <a:off x="10205382" y="2279650"/>
              <a:ext cx="105211" cy="108242"/>
            </a:xfrm>
            <a:custGeom>
              <a:avLst/>
              <a:gdLst/>
              <a:ahLst/>
              <a:cxnLst/>
              <a:rect l="0" t="0" r="0" b="0"/>
              <a:pathLst>
                <a:path w="105211" h="108242">
                  <a:moveTo>
                    <a:pt x="11768" y="6350"/>
                  </a:moveTo>
                  <a:lnTo>
                    <a:pt x="11768" y="6350"/>
                  </a:lnTo>
                  <a:lnTo>
                    <a:pt x="8397" y="6350"/>
                  </a:lnTo>
                  <a:lnTo>
                    <a:pt x="4861" y="11994"/>
                  </a:lnTo>
                  <a:lnTo>
                    <a:pt x="1642" y="22970"/>
                  </a:lnTo>
                  <a:lnTo>
                    <a:pt x="0" y="68893"/>
                  </a:lnTo>
                  <a:lnTo>
                    <a:pt x="4204" y="86500"/>
                  </a:lnTo>
                  <a:lnTo>
                    <a:pt x="7936" y="91361"/>
                  </a:lnTo>
                  <a:lnTo>
                    <a:pt x="11946" y="93522"/>
                  </a:lnTo>
                  <a:lnTo>
                    <a:pt x="14004" y="94098"/>
                  </a:lnTo>
                  <a:lnTo>
                    <a:pt x="16080" y="93071"/>
                  </a:lnTo>
                  <a:lnTo>
                    <a:pt x="20269" y="88167"/>
                  </a:lnTo>
                  <a:lnTo>
                    <a:pt x="22603" y="81283"/>
                  </a:lnTo>
                  <a:lnTo>
                    <a:pt x="23224" y="77472"/>
                  </a:lnTo>
                  <a:lnTo>
                    <a:pt x="24345" y="74931"/>
                  </a:lnTo>
                  <a:lnTo>
                    <a:pt x="25797" y="73238"/>
                  </a:lnTo>
                  <a:lnTo>
                    <a:pt x="27471" y="72108"/>
                  </a:lnTo>
                  <a:lnTo>
                    <a:pt x="29292" y="72767"/>
                  </a:lnTo>
                  <a:lnTo>
                    <a:pt x="63334" y="105229"/>
                  </a:lnTo>
                  <a:lnTo>
                    <a:pt x="68723" y="107548"/>
                  </a:lnTo>
                  <a:lnTo>
                    <a:pt x="78474" y="108241"/>
                  </a:lnTo>
                  <a:lnTo>
                    <a:pt x="87511" y="104317"/>
                  </a:lnTo>
                  <a:lnTo>
                    <a:pt x="91896" y="101294"/>
                  </a:lnTo>
                  <a:lnTo>
                    <a:pt x="98652" y="92292"/>
                  </a:lnTo>
                  <a:lnTo>
                    <a:pt x="103299" y="79824"/>
                  </a:lnTo>
                  <a:lnTo>
                    <a:pt x="105210" y="54382"/>
                  </a:lnTo>
                  <a:lnTo>
                    <a:pt x="98034" y="19522"/>
                  </a:lnTo>
                  <a:lnTo>
                    <a:pt x="94087" y="12204"/>
                  </a:lnTo>
                  <a:lnTo>
                    <a:pt x="92048" y="10253"/>
                  </a:lnTo>
                  <a:lnTo>
                    <a:pt x="91393" y="8246"/>
                  </a:lnTo>
                  <a:lnTo>
                    <a:pt x="91662" y="6203"/>
                  </a:lnTo>
                  <a:lnTo>
                    <a:pt x="943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087"/>
            <p:cNvSpPr/>
            <p:nvPr>
              <p:custDataLst>
                <p:tags r:id="rId105"/>
              </p:custDataLst>
            </p:nvPr>
          </p:nvSpPr>
          <p:spPr>
            <a:xfrm>
              <a:off x="10383132" y="2349500"/>
              <a:ext cx="11819" cy="19051"/>
            </a:xfrm>
            <a:custGeom>
              <a:avLst/>
              <a:gdLst/>
              <a:ahLst/>
              <a:cxnLst/>
              <a:rect l="0" t="0" r="0" b="0"/>
              <a:pathLst>
                <a:path w="118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3583"/>
                  </a:lnTo>
                  <a:lnTo>
                    <a:pt x="118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088"/>
            <p:cNvSpPr/>
            <p:nvPr>
              <p:custDataLst>
                <p:tags r:id="rId106"/>
              </p:custDataLst>
            </p:nvPr>
          </p:nvSpPr>
          <p:spPr>
            <a:xfrm>
              <a:off x="10401021" y="2232603"/>
              <a:ext cx="141151" cy="340923"/>
            </a:xfrm>
            <a:custGeom>
              <a:avLst/>
              <a:gdLst/>
              <a:ahLst/>
              <a:cxnLst/>
              <a:rect l="0" t="0" r="0" b="0"/>
              <a:pathLst>
                <a:path w="141151" h="340923">
                  <a:moveTo>
                    <a:pt x="70129" y="97847"/>
                  </a:moveTo>
                  <a:lnTo>
                    <a:pt x="70129" y="97847"/>
                  </a:lnTo>
                  <a:lnTo>
                    <a:pt x="63387" y="104589"/>
                  </a:lnTo>
                  <a:lnTo>
                    <a:pt x="55823" y="125637"/>
                  </a:lnTo>
                  <a:lnTo>
                    <a:pt x="49114" y="160957"/>
                  </a:lnTo>
                  <a:lnTo>
                    <a:pt x="46028" y="202702"/>
                  </a:lnTo>
                  <a:lnTo>
                    <a:pt x="39663" y="235466"/>
                  </a:lnTo>
                  <a:lnTo>
                    <a:pt x="29777" y="270489"/>
                  </a:lnTo>
                  <a:lnTo>
                    <a:pt x="13018" y="317706"/>
                  </a:lnTo>
                  <a:lnTo>
                    <a:pt x="0" y="340922"/>
                  </a:lnTo>
                  <a:lnTo>
                    <a:pt x="93" y="340330"/>
                  </a:lnTo>
                  <a:lnTo>
                    <a:pt x="16156" y="305436"/>
                  </a:lnTo>
                  <a:lnTo>
                    <a:pt x="30148" y="269366"/>
                  </a:lnTo>
                  <a:lnTo>
                    <a:pt x="38537" y="244648"/>
                  </a:lnTo>
                  <a:lnTo>
                    <a:pt x="47658" y="216176"/>
                  </a:lnTo>
                  <a:lnTo>
                    <a:pt x="57264" y="185199"/>
                  </a:lnTo>
                  <a:lnTo>
                    <a:pt x="67197" y="154671"/>
                  </a:lnTo>
                  <a:lnTo>
                    <a:pt x="77346" y="124441"/>
                  </a:lnTo>
                  <a:lnTo>
                    <a:pt x="87640" y="94409"/>
                  </a:lnTo>
                  <a:lnTo>
                    <a:pt x="102843" y="51634"/>
                  </a:lnTo>
                  <a:lnTo>
                    <a:pt x="120727" y="8912"/>
                  </a:lnTo>
                  <a:lnTo>
                    <a:pt x="126248" y="1876"/>
                  </a:lnTo>
                  <a:lnTo>
                    <a:pt x="128708" y="0"/>
                  </a:lnTo>
                  <a:lnTo>
                    <a:pt x="131760" y="1571"/>
                  </a:lnTo>
                  <a:lnTo>
                    <a:pt x="138913" y="10843"/>
                  </a:lnTo>
                  <a:lnTo>
                    <a:pt x="141150" y="30015"/>
                  </a:lnTo>
                  <a:lnTo>
                    <a:pt x="138383" y="55000"/>
                  </a:lnTo>
                  <a:lnTo>
                    <a:pt x="124220" y="94716"/>
                  </a:lnTo>
                  <a:lnTo>
                    <a:pt x="94506" y="134492"/>
                  </a:lnTo>
                  <a:lnTo>
                    <a:pt x="77436" y="150117"/>
                  </a:lnTo>
                  <a:lnTo>
                    <a:pt x="38379" y="167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089"/>
            <p:cNvSpPr/>
            <p:nvPr>
              <p:custDataLst>
                <p:tags r:id="rId107"/>
              </p:custDataLst>
            </p:nvPr>
          </p:nvSpPr>
          <p:spPr>
            <a:xfrm>
              <a:off x="10572750" y="23812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98"/>
          <p:cNvGrpSpPr/>
          <p:nvPr/>
        </p:nvGrpSpPr>
        <p:grpSpPr>
          <a:xfrm>
            <a:off x="10903765" y="2203450"/>
            <a:ext cx="544403" cy="332708"/>
            <a:chOff x="10903765" y="2203450"/>
            <a:chExt cx="544403" cy="332708"/>
          </a:xfrm>
        </p:grpSpPr>
        <p:sp>
          <p:nvSpPr>
            <p:cNvPr id="102" name="SMARTInkShape-1090"/>
            <p:cNvSpPr/>
            <p:nvPr>
              <p:custDataLst>
                <p:tags r:id="rId98"/>
              </p:custDataLst>
            </p:nvPr>
          </p:nvSpPr>
          <p:spPr>
            <a:xfrm>
              <a:off x="11131550" y="23304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42645" y="623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091"/>
            <p:cNvSpPr/>
            <p:nvPr>
              <p:custDataLst>
                <p:tags r:id="rId99"/>
              </p:custDataLst>
            </p:nvPr>
          </p:nvSpPr>
          <p:spPr>
            <a:xfrm>
              <a:off x="11247435" y="2254102"/>
              <a:ext cx="119703" cy="282056"/>
            </a:xfrm>
            <a:custGeom>
              <a:avLst/>
              <a:gdLst/>
              <a:ahLst/>
              <a:cxnLst/>
              <a:rect l="0" t="0" r="0" b="0"/>
              <a:pathLst>
                <a:path w="119703" h="282056">
                  <a:moveTo>
                    <a:pt x="49215" y="57298"/>
                  </a:moveTo>
                  <a:lnTo>
                    <a:pt x="49215" y="57298"/>
                  </a:lnTo>
                  <a:lnTo>
                    <a:pt x="40377" y="78346"/>
                  </a:lnTo>
                  <a:lnTo>
                    <a:pt x="36572" y="119468"/>
                  </a:lnTo>
                  <a:lnTo>
                    <a:pt x="33482" y="151251"/>
                  </a:lnTo>
                  <a:lnTo>
                    <a:pt x="27877" y="186544"/>
                  </a:lnTo>
                  <a:lnTo>
                    <a:pt x="20682" y="221279"/>
                  </a:lnTo>
                  <a:lnTo>
                    <a:pt x="9402" y="261813"/>
                  </a:lnTo>
                  <a:lnTo>
                    <a:pt x="1984" y="281192"/>
                  </a:lnTo>
                  <a:lnTo>
                    <a:pt x="795" y="282055"/>
                  </a:lnTo>
                  <a:lnTo>
                    <a:pt x="0" y="281219"/>
                  </a:lnTo>
                  <a:lnTo>
                    <a:pt x="7413" y="244612"/>
                  </a:lnTo>
                  <a:lnTo>
                    <a:pt x="15113" y="212516"/>
                  </a:lnTo>
                  <a:lnTo>
                    <a:pt x="25592" y="167676"/>
                  </a:lnTo>
                  <a:lnTo>
                    <a:pt x="32761" y="141467"/>
                  </a:lnTo>
                  <a:lnTo>
                    <a:pt x="41067" y="113410"/>
                  </a:lnTo>
                  <a:lnTo>
                    <a:pt x="50134" y="84123"/>
                  </a:lnTo>
                  <a:lnTo>
                    <a:pt x="65851" y="42174"/>
                  </a:lnTo>
                  <a:lnTo>
                    <a:pt x="79186" y="15298"/>
                  </a:lnTo>
                  <a:lnTo>
                    <a:pt x="89817" y="3354"/>
                  </a:lnTo>
                  <a:lnTo>
                    <a:pt x="94627" y="874"/>
                  </a:lnTo>
                  <a:lnTo>
                    <a:pt x="103736" y="0"/>
                  </a:lnTo>
                  <a:lnTo>
                    <a:pt x="108140" y="2872"/>
                  </a:lnTo>
                  <a:lnTo>
                    <a:pt x="116797" y="13588"/>
                  </a:lnTo>
                  <a:lnTo>
                    <a:pt x="119702" y="29640"/>
                  </a:lnTo>
                  <a:lnTo>
                    <a:pt x="119490" y="38859"/>
                  </a:lnTo>
                  <a:lnTo>
                    <a:pt x="105707" y="72060"/>
                  </a:lnTo>
                  <a:lnTo>
                    <a:pt x="80378" y="98596"/>
                  </a:lnTo>
                  <a:lnTo>
                    <a:pt x="53902" y="116493"/>
                  </a:lnTo>
                  <a:lnTo>
                    <a:pt x="42360" y="120531"/>
                  </a:lnTo>
                  <a:lnTo>
                    <a:pt x="38296" y="120620"/>
                  </a:lnTo>
                  <a:lnTo>
                    <a:pt x="36291" y="118563"/>
                  </a:lnTo>
                  <a:lnTo>
                    <a:pt x="35660" y="115075"/>
                  </a:lnTo>
                  <a:lnTo>
                    <a:pt x="36515" y="1017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092"/>
            <p:cNvSpPr/>
            <p:nvPr>
              <p:custDataLst>
                <p:tags r:id="rId100"/>
              </p:custDataLst>
            </p:nvPr>
          </p:nvSpPr>
          <p:spPr>
            <a:xfrm>
              <a:off x="11056107" y="2275992"/>
              <a:ext cx="5594" cy="105259"/>
            </a:xfrm>
            <a:custGeom>
              <a:avLst/>
              <a:gdLst/>
              <a:ahLst/>
              <a:cxnLst/>
              <a:rect l="0" t="0" r="0" b="0"/>
              <a:pathLst>
                <a:path w="5594" h="105259">
                  <a:moveTo>
                    <a:pt x="5593" y="3658"/>
                  </a:moveTo>
                  <a:lnTo>
                    <a:pt x="5593" y="3658"/>
                  </a:lnTo>
                  <a:lnTo>
                    <a:pt x="2223" y="287"/>
                  </a:lnTo>
                  <a:lnTo>
                    <a:pt x="1230" y="0"/>
                  </a:lnTo>
                  <a:lnTo>
                    <a:pt x="567" y="513"/>
                  </a:lnTo>
                  <a:lnTo>
                    <a:pt x="125" y="1562"/>
                  </a:lnTo>
                  <a:lnTo>
                    <a:pt x="0" y="39700"/>
                  </a:lnTo>
                  <a:lnTo>
                    <a:pt x="4716" y="85353"/>
                  </a:lnTo>
                  <a:lnTo>
                    <a:pt x="5593" y="105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093"/>
            <p:cNvSpPr/>
            <p:nvPr>
              <p:custDataLst>
                <p:tags r:id="rId101"/>
              </p:custDataLst>
            </p:nvPr>
          </p:nvSpPr>
          <p:spPr>
            <a:xfrm>
              <a:off x="10903765" y="2223852"/>
              <a:ext cx="62686" cy="214549"/>
            </a:xfrm>
            <a:custGeom>
              <a:avLst/>
              <a:gdLst/>
              <a:ahLst/>
              <a:cxnLst/>
              <a:rect l="0" t="0" r="0" b="0"/>
              <a:pathLst>
                <a:path w="62686" h="214549">
                  <a:moveTo>
                    <a:pt x="43635" y="43098"/>
                  </a:moveTo>
                  <a:lnTo>
                    <a:pt x="43635" y="43098"/>
                  </a:lnTo>
                  <a:lnTo>
                    <a:pt x="43635" y="39727"/>
                  </a:lnTo>
                  <a:lnTo>
                    <a:pt x="51474" y="13015"/>
                  </a:lnTo>
                  <a:lnTo>
                    <a:pt x="54174" y="7855"/>
                  </a:lnTo>
                  <a:lnTo>
                    <a:pt x="55374" y="3211"/>
                  </a:lnTo>
                  <a:lnTo>
                    <a:pt x="54283" y="1690"/>
                  </a:lnTo>
                  <a:lnTo>
                    <a:pt x="49309" y="0"/>
                  </a:lnTo>
                  <a:lnTo>
                    <a:pt x="46007" y="960"/>
                  </a:lnTo>
                  <a:lnTo>
                    <a:pt x="28686" y="14522"/>
                  </a:lnTo>
                  <a:lnTo>
                    <a:pt x="13100" y="33220"/>
                  </a:lnTo>
                  <a:lnTo>
                    <a:pt x="8462" y="40746"/>
                  </a:lnTo>
                  <a:lnTo>
                    <a:pt x="1933" y="74935"/>
                  </a:lnTo>
                  <a:lnTo>
                    <a:pt x="0" y="116345"/>
                  </a:lnTo>
                  <a:lnTo>
                    <a:pt x="6169" y="156523"/>
                  </a:lnTo>
                  <a:lnTo>
                    <a:pt x="23675" y="188497"/>
                  </a:lnTo>
                  <a:lnTo>
                    <a:pt x="38762" y="201323"/>
                  </a:lnTo>
                  <a:lnTo>
                    <a:pt x="62685" y="2145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094"/>
            <p:cNvSpPr/>
            <p:nvPr>
              <p:custDataLst>
                <p:tags r:id="rId102"/>
              </p:custDataLst>
            </p:nvPr>
          </p:nvSpPr>
          <p:spPr>
            <a:xfrm>
              <a:off x="11283950" y="2203450"/>
              <a:ext cx="164218" cy="279401"/>
            </a:xfrm>
            <a:custGeom>
              <a:avLst/>
              <a:gdLst/>
              <a:ahLst/>
              <a:cxnLst/>
              <a:rect l="0" t="0" r="0" b="0"/>
              <a:pathLst>
                <a:path w="164218" h="279401">
                  <a:moveTo>
                    <a:pt x="158750" y="0"/>
                  </a:moveTo>
                  <a:lnTo>
                    <a:pt x="158750" y="0"/>
                  </a:lnTo>
                  <a:lnTo>
                    <a:pt x="162121" y="6742"/>
                  </a:lnTo>
                  <a:lnTo>
                    <a:pt x="164217" y="31161"/>
                  </a:lnTo>
                  <a:lnTo>
                    <a:pt x="159063" y="62768"/>
                  </a:lnTo>
                  <a:lnTo>
                    <a:pt x="148306" y="101980"/>
                  </a:lnTo>
                  <a:lnTo>
                    <a:pt x="131766" y="142926"/>
                  </a:lnTo>
                  <a:lnTo>
                    <a:pt x="108892" y="180880"/>
                  </a:lnTo>
                  <a:lnTo>
                    <a:pt x="79441" y="215858"/>
                  </a:lnTo>
                  <a:lnTo>
                    <a:pt x="40480" y="247866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199"/>
          <p:cNvGrpSpPr/>
          <p:nvPr/>
        </p:nvGrpSpPr>
        <p:grpSpPr>
          <a:xfrm>
            <a:off x="8578850" y="3190916"/>
            <a:ext cx="1238251" cy="550442"/>
            <a:chOff x="8578850" y="3190916"/>
            <a:chExt cx="1238251" cy="550442"/>
          </a:xfrm>
        </p:grpSpPr>
        <p:sp>
          <p:nvSpPr>
            <p:cNvPr id="108" name="SMARTInkShape-1095"/>
            <p:cNvSpPr/>
            <p:nvPr>
              <p:custDataLst>
                <p:tags r:id="rId90"/>
              </p:custDataLst>
            </p:nvPr>
          </p:nvSpPr>
          <p:spPr>
            <a:xfrm>
              <a:off x="8578850" y="3190916"/>
              <a:ext cx="212386" cy="550442"/>
            </a:xfrm>
            <a:custGeom>
              <a:avLst/>
              <a:gdLst/>
              <a:ahLst/>
              <a:cxnLst/>
              <a:rect l="0" t="0" r="0" b="0"/>
              <a:pathLst>
                <a:path w="212386" h="550442">
                  <a:moveTo>
                    <a:pt x="44450" y="187284"/>
                  </a:moveTo>
                  <a:lnTo>
                    <a:pt x="44450" y="187284"/>
                  </a:lnTo>
                  <a:lnTo>
                    <a:pt x="44449" y="155725"/>
                  </a:lnTo>
                  <a:lnTo>
                    <a:pt x="44449" y="200731"/>
                  </a:lnTo>
                  <a:lnTo>
                    <a:pt x="42568" y="243950"/>
                  </a:lnTo>
                  <a:lnTo>
                    <a:pt x="40086" y="279497"/>
                  </a:lnTo>
                  <a:lnTo>
                    <a:pt x="38982" y="318814"/>
                  </a:lnTo>
                  <a:lnTo>
                    <a:pt x="36610" y="361688"/>
                  </a:lnTo>
                  <a:lnTo>
                    <a:pt x="33910" y="405908"/>
                  </a:lnTo>
                  <a:lnTo>
                    <a:pt x="32710" y="449079"/>
                  </a:lnTo>
                  <a:lnTo>
                    <a:pt x="30295" y="486141"/>
                  </a:lnTo>
                  <a:lnTo>
                    <a:pt x="26850" y="527247"/>
                  </a:lnTo>
                  <a:lnTo>
                    <a:pt x="25591" y="550441"/>
                  </a:lnTo>
                  <a:lnTo>
                    <a:pt x="26122" y="529230"/>
                  </a:lnTo>
                  <a:lnTo>
                    <a:pt x="31359" y="489713"/>
                  </a:lnTo>
                  <a:lnTo>
                    <a:pt x="28301" y="454378"/>
                  </a:lnTo>
                  <a:lnTo>
                    <a:pt x="24809" y="422879"/>
                  </a:lnTo>
                  <a:lnTo>
                    <a:pt x="21609" y="382304"/>
                  </a:lnTo>
                  <a:lnTo>
                    <a:pt x="20187" y="336048"/>
                  </a:lnTo>
                  <a:lnTo>
                    <a:pt x="19555" y="294794"/>
                  </a:lnTo>
                  <a:lnTo>
                    <a:pt x="19980" y="259761"/>
                  </a:lnTo>
                  <a:lnTo>
                    <a:pt x="24892" y="219498"/>
                  </a:lnTo>
                  <a:lnTo>
                    <a:pt x="34971" y="179661"/>
                  </a:lnTo>
                  <a:lnTo>
                    <a:pt x="42824" y="148853"/>
                  </a:lnTo>
                  <a:lnTo>
                    <a:pt x="54781" y="114465"/>
                  </a:lnTo>
                  <a:lnTo>
                    <a:pt x="75498" y="66930"/>
                  </a:lnTo>
                  <a:lnTo>
                    <a:pt x="101461" y="26005"/>
                  </a:lnTo>
                  <a:lnTo>
                    <a:pt x="123979" y="7637"/>
                  </a:lnTo>
                  <a:lnTo>
                    <a:pt x="138357" y="1608"/>
                  </a:lnTo>
                  <a:lnTo>
                    <a:pt x="145155" y="0"/>
                  </a:lnTo>
                  <a:lnTo>
                    <a:pt x="160233" y="1977"/>
                  </a:lnTo>
                  <a:lnTo>
                    <a:pt x="168205" y="4479"/>
                  </a:lnTo>
                  <a:lnTo>
                    <a:pt x="184590" y="18548"/>
                  </a:lnTo>
                  <a:lnTo>
                    <a:pt x="192909" y="28227"/>
                  </a:lnTo>
                  <a:lnTo>
                    <a:pt x="207990" y="68816"/>
                  </a:lnTo>
                  <a:lnTo>
                    <a:pt x="212385" y="100295"/>
                  </a:lnTo>
                  <a:lnTo>
                    <a:pt x="211096" y="147869"/>
                  </a:lnTo>
                  <a:lnTo>
                    <a:pt x="203181" y="178233"/>
                  </a:lnTo>
                  <a:lnTo>
                    <a:pt x="187904" y="208190"/>
                  </a:lnTo>
                  <a:lnTo>
                    <a:pt x="152728" y="242710"/>
                  </a:lnTo>
                  <a:lnTo>
                    <a:pt x="111027" y="264071"/>
                  </a:lnTo>
                  <a:lnTo>
                    <a:pt x="64019" y="269224"/>
                  </a:lnTo>
                  <a:lnTo>
                    <a:pt x="24456" y="262912"/>
                  </a:lnTo>
                  <a:lnTo>
                    <a:pt x="10869" y="257820"/>
                  </a:lnTo>
                  <a:lnTo>
                    <a:pt x="0" y="250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096"/>
            <p:cNvSpPr/>
            <p:nvPr>
              <p:custDataLst>
                <p:tags r:id="rId91"/>
              </p:custDataLst>
            </p:nvPr>
          </p:nvSpPr>
          <p:spPr>
            <a:xfrm>
              <a:off x="8731250" y="3498927"/>
              <a:ext cx="129141" cy="150290"/>
            </a:xfrm>
            <a:custGeom>
              <a:avLst/>
              <a:gdLst/>
              <a:ahLst/>
              <a:cxnLst/>
              <a:rect l="0" t="0" r="0" b="0"/>
              <a:pathLst>
                <a:path w="129141" h="150290">
                  <a:moveTo>
                    <a:pt x="0" y="6273"/>
                  </a:moveTo>
                  <a:lnTo>
                    <a:pt x="0" y="6273"/>
                  </a:lnTo>
                  <a:lnTo>
                    <a:pt x="0" y="2902"/>
                  </a:lnTo>
                  <a:lnTo>
                    <a:pt x="705" y="1909"/>
                  </a:lnTo>
                  <a:lnTo>
                    <a:pt x="1881" y="1247"/>
                  </a:lnTo>
                  <a:lnTo>
                    <a:pt x="8837" y="184"/>
                  </a:lnTo>
                  <a:lnTo>
                    <a:pt x="14927" y="0"/>
                  </a:lnTo>
                  <a:lnTo>
                    <a:pt x="17007" y="1386"/>
                  </a:lnTo>
                  <a:lnTo>
                    <a:pt x="21199" y="6688"/>
                  </a:lnTo>
                  <a:lnTo>
                    <a:pt x="35517" y="32564"/>
                  </a:lnTo>
                  <a:lnTo>
                    <a:pt x="68359" y="72974"/>
                  </a:lnTo>
                  <a:lnTo>
                    <a:pt x="110772" y="119646"/>
                  </a:lnTo>
                  <a:lnTo>
                    <a:pt x="129140" y="147747"/>
                  </a:lnTo>
                  <a:lnTo>
                    <a:pt x="129132" y="149272"/>
                  </a:lnTo>
                  <a:lnTo>
                    <a:pt x="128421" y="150289"/>
                  </a:lnTo>
                  <a:lnTo>
                    <a:pt x="127948" y="150261"/>
                  </a:lnTo>
                  <a:lnTo>
                    <a:pt x="127633" y="149538"/>
                  </a:lnTo>
                  <a:lnTo>
                    <a:pt x="127000" y="1459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097"/>
            <p:cNvSpPr/>
            <p:nvPr>
              <p:custDataLst>
                <p:tags r:id="rId92"/>
              </p:custDataLst>
            </p:nvPr>
          </p:nvSpPr>
          <p:spPr>
            <a:xfrm>
              <a:off x="8731250" y="3493722"/>
              <a:ext cx="120651" cy="170229"/>
            </a:xfrm>
            <a:custGeom>
              <a:avLst/>
              <a:gdLst/>
              <a:ahLst/>
              <a:cxnLst/>
              <a:rect l="0" t="0" r="0" b="0"/>
              <a:pathLst>
                <a:path w="120651" h="170229">
                  <a:moveTo>
                    <a:pt x="120650" y="17828"/>
                  </a:moveTo>
                  <a:lnTo>
                    <a:pt x="120650" y="17828"/>
                  </a:lnTo>
                  <a:lnTo>
                    <a:pt x="120649" y="8990"/>
                  </a:lnTo>
                  <a:lnTo>
                    <a:pt x="118769" y="4963"/>
                  </a:lnTo>
                  <a:lnTo>
                    <a:pt x="117279" y="2901"/>
                  </a:lnTo>
                  <a:lnTo>
                    <a:pt x="113743" y="610"/>
                  </a:lnTo>
                  <a:lnTo>
                    <a:pt x="111812" y="0"/>
                  </a:lnTo>
                  <a:lnTo>
                    <a:pt x="105904" y="1202"/>
                  </a:lnTo>
                  <a:lnTo>
                    <a:pt x="102353" y="2511"/>
                  </a:lnTo>
                  <a:lnTo>
                    <a:pt x="62616" y="46993"/>
                  </a:lnTo>
                  <a:lnTo>
                    <a:pt x="36348" y="85815"/>
                  </a:lnTo>
                  <a:lnTo>
                    <a:pt x="13033" y="132335"/>
                  </a:lnTo>
                  <a:lnTo>
                    <a:pt x="0" y="1702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098"/>
            <p:cNvSpPr/>
            <p:nvPr>
              <p:custDataLst>
                <p:tags r:id="rId93"/>
              </p:custDataLst>
            </p:nvPr>
          </p:nvSpPr>
          <p:spPr>
            <a:xfrm>
              <a:off x="8966793" y="3214400"/>
              <a:ext cx="126408" cy="309851"/>
            </a:xfrm>
            <a:custGeom>
              <a:avLst/>
              <a:gdLst/>
              <a:ahLst/>
              <a:cxnLst/>
              <a:rect l="0" t="0" r="0" b="0"/>
              <a:pathLst>
                <a:path w="126408" h="309851">
                  <a:moveTo>
                    <a:pt x="126407" y="24100"/>
                  </a:moveTo>
                  <a:lnTo>
                    <a:pt x="126407" y="24100"/>
                  </a:lnTo>
                  <a:lnTo>
                    <a:pt x="126407" y="9795"/>
                  </a:lnTo>
                  <a:lnTo>
                    <a:pt x="124995" y="7507"/>
                  </a:lnTo>
                  <a:lnTo>
                    <a:pt x="119665" y="3085"/>
                  </a:lnTo>
                  <a:lnTo>
                    <a:pt x="105359" y="0"/>
                  </a:lnTo>
                  <a:lnTo>
                    <a:pt x="93769" y="3040"/>
                  </a:lnTo>
                  <a:lnTo>
                    <a:pt x="62339" y="23233"/>
                  </a:lnTo>
                  <a:lnTo>
                    <a:pt x="35849" y="56377"/>
                  </a:lnTo>
                  <a:lnTo>
                    <a:pt x="20542" y="90892"/>
                  </a:lnTo>
                  <a:lnTo>
                    <a:pt x="8095" y="132102"/>
                  </a:lnTo>
                  <a:lnTo>
                    <a:pt x="211" y="176288"/>
                  </a:lnTo>
                  <a:lnTo>
                    <a:pt x="0" y="216152"/>
                  </a:lnTo>
                  <a:lnTo>
                    <a:pt x="6021" y="250568"/>
                  </a:lnTo>
                  <a:lnTo>
                    <a:pt x="18103" y="277623"/>
                  </a:lnTo>
                  <a:lnTo>
                    <a:pt x="32882" y="295762"/>
                  </a:lnTo>
                  <a:lnTo>
                    <a:pt x="40773" y="302574"/>
                  </a:lnTo>
                  <a:lnTo>
                    <a:pt x="57068" y="308263"/>
                  </a:lnTo>
                  <a:lnTo>
                    <a:pt x="81957" y="30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099"/>
            <p:cNvSpPr/>
            <p:nvPr>
              <p:custDataLst>
                <p:tags r:id="rId94"/>
              </p:custDataLst>
            </p:nvPr>
          </p:nvSpPr>
          <p:spPr>
            <a:xfrm>
              <a:off x="9084997" y="3302883"/>
              <a:ext cx="210521" cy="205571"/>
            </a:xfrm>
            <a:custGeom>
              <a:avLst/>
              <a:gdLst/>
              <a:ahLst/>
              <a:cxnLst/>
              <a:rect l="0" t="0" r="0" b="0"/>
              <a:pathLst>
                <a:path w="210521" h="205571">
                  <a:moveTo>
                    <a:pt x="205053" y="5467"/>
                  </a:moveTo>
                  <a:lnTo>
                    <a:pt x="205053" y="5467"/>
                  </a:lnTo>
                  <a:lnTo>
                    <a:pt x="210520" y="0"/>
                  </a:lnTo>
                  <a:lnTo>
                    <a:pt x="198504" y="47486"/>
                  </a:lnTo>
                  <a:lnTo>
                    <a:pt x="186649" y="84709"/>
                  </a:lnTo>
                  <a:lnTo>
                    <a:pt x="161500" y="127018"/>
                  </a:lnTo>
                  <a:lnTo>
                    <a:pt x="138424" y="153329"/>
                  </a:lnTo>
                  <a:lnTo>
                    <a:pt x="111704" y="172077"/>
                  </a:lnTo>
                  <a:lnTo>
                    <a:pt x="72267" y="184420"/>
                  </a:lnTo>
                  <a:lnTo>
                    <a:pt x="37141" y="181335"/>
                  </a:lnTo>
                  <a:lnTo>
                    <a:pt x="27496" y="174923"/>
                  </a:lnTo>
                  <a:lnTo>
                    <a:pt x="11132" y="154629"/>
                  </a:lnTo>
                  <a:lnTo>
                    <a:pt x="2449" y="132910"/>
                  </a:lnTo>
                  <a:lnTo>
                    <a:pt x="0" y="113613"/>
                  </a:lnTo>
                  <a:lnTo>
                    <a:pt x="3616" y="100334"/>
                  </a:lnTo>
                  <a:lnTo>
                    <a:pt x="9378" y="96228"/>
                  </a:lnTo>
                  <a:lnTo>
                    <a:pt x="27070" y="91666"/>
                  </a:lnTo>
                  <a:lnTo>
                    <a:pt x="64201" y="95840"/>
                  </a:lnTo>
                  <a:lnTo>
                    <a:pt x="106482" y="116127"/>
                  </a:lnTo>
                  <a:lnTo>
                    <a:pt x="149808" y="154587"/>
                  </a:lnTo>
                  <a:lnTo>
                    <a:pt x="186818" y="200597"/>
                  </a:lnTo>
                  <a:lnTo>
                    <a:pt x="189893" y="205081"/>
                  </a:lnTo>
                  <a:lnTo>
                    <a:pt x="190713" y="205570"/>
                  </a:lnTo>
                  <a:lnTo>
                    <a:pt x="191259" y="205191"/>
                  </a:lnTo>
                  <a:lnTo>
                    <a:pt x="192353" y="202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100"/>
            <p:cNvSpPr/>
            <p:nvPr>
              <p:custDataLst>
                <p:tags r:id="rId95"/>
              </p:custDataLst>
            </p:nvPr>
          </p:nvSpPr>
          <p:spPr>
            <a:xfrm>
              <a:off x="9378950" y="3238500"/>
              <a:ext cx="104004" cy="304801"/>
            </a:xfrm>
            <a:custGeom>
              <a:avLst/>
              <a:gdLst/>
              <a:ahLst/>
              <a:cxnLst/>
              <a:rect l="0" t="0" r="0" b="0"/>
              <a:pathLst>
                <a:path w="104004" h="304801">
                  <a:moveTo>
                    <a:pt x="76200" y="0"/>
                  </a:moveTo>
                  <a:lnTo>
                    <a:pt x="76200" y="0"/>
                  </a:lnTo>
                  <a:lnTo>
                    <a:pt x="89997" y="26759"/>
                  </a:lnTo>
                  <a:lnTo>
                    <a:pt x="98553" y="65706"/>
                  </a:lnTo>
                  <a:lnTo>
                    <a:pt x="103303" y="99052"/>
                  </a:lnTo>
                  <a:lnTo>
                    <a:pt x="104003" y="136921"/>
                  </a:lnTo>
                  <a:lnTo>
                    <a:pt x="99845" y="175859"/>
                  </a:lnTo>
                  <a:lnTo>
                    <a:pt x="88591" y="211980"/>
                  </a:lnTo>
                  <a:lnTo>
                    <a:pt x="63016" y="257307"/>
                  </a:lnTo>
                  <a:lnTo>
                    <a:pt x="17569" y="29322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101"/>
            <p:cNvSpPr/>
            <p:nvPr>
              <p:custDataLst>
                <p:tags r:id="rId96"/>
              </p:custDataLst>
            </p:nvPr>
          </p:nvSpPr>
          <p:spPr>
            <a:xfrm>
              <a:off x="9632949" y="3404188"/>
              <a:ext cx="165102" cy="8848"/>
            </a:xfrm>
            <a:custGeom>
              <a:avLst/>
              <a:gdLst/>
              <a:ahLst/>
              <a:cxnLst/>
              <a:rect l="0" t="0" r="0" b="0"/>
              <a:pathLst>
                <a:path w="165102" h="8848">
                  <a:moveTo>
                    <a:pt x="1" y="5762"/>
                  </a:moveTo>
                  <a:lnTo>
                    <a:pt x="1" y="5762"/>
                  </a:lnTo>
                  <a:lnTo>
                    <a:pt x="0" y="2391"/>
                  </a:lnTo>
                  <a:lnTo>
                    <a:pt x="706" y="1398"/>
                  </a:lnTo>
                  <a:lnTo>
                    <a:pt x="1882" y="736"/>
                  </a:lnTo>
                  <a:lnTo>
                    <a:pt x="7187" y="0"/>
                  </a:lnTo>
                  <a:lnTo>
                    <a:pt x="48185" y="2860"/>
                  </a:lnTo>
                  <a:lnTo>
                    <a:pt x="95283" y="8847"/>
                  </a:lnTo>
                  <a:lnTo>
                    <a:pt x="137408" y="6581"/>
                  </a:lnTo>
                  <a:lnTo>
                    <a:pt x="165101" y="5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02"/>
            <p:cNvSpPr/>
            <p:nvPr>
              <p:custDataLst>
                <p:tags r:id="rId97"/>
              </p:custDataLst>
            </p:nvPr>
          </p:nvSpPr>
          <p:spPr>
            <a:xfrm>
              <a:off x="9613900" y="3492500"/>
              <a:ext cx="203201" cy="19051"/>
            </a:xfrm>
            <a:custGeom>
              <a:avLst/>
              <a:gdLst/>
              <a:ahLst/>
              <a:cxnLst/>
              <a:rect l="0" t="0" r="0" b="0"/>
              <a:pathLst>
                <a:path w="203201" h="190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1113" y="7839"/>
                  </a:lnTo>
                  <a:lnTo>
                    <a:pt x="83443" y="13141"/>
                  </a:lnTo>
                  <a:lnTo>
                    <a:pt x="125383" y="17299"/>
                  </a:lnTo>
                  <a:lnTo>
                    <a:pt x="164622" y="18531"/>
                  </a:lnTo>
                  <a:lnTo>
                    <a:pt x="2032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200"/>
          <p:cNvGrpSpPr/>
          <p:nvPr/>
        </p:nvGrpSpPr>
        <p:grpSpPr>
          <a:xfrm>
            <a:off x="10042064" y="3207259"/>
            <a:ext cx="554723" cy="661493"/>
            <a:chOff x="10042064" y="3207259"/>
            <a:chExt cx="554723" cy="661493"/>
          </a:xfrm>
        </p:grpSpPr>
        <p:sp>
          <p:nvSpPr>
            <p:cNvPr id="117" name="SMARTInkShape-1103"/>
            <p:cNvSpPr/>
            <p:nvPr>
              <p:custDataLst>
                <p:tags r:id="rId88"/>
              </p:custDataLst>
            </p:nvPr>
          </p:nvSpPr>
          <p:spPr>
            <a:xfrm>
              <a:off x="10042064" y="3262144"/>
              <a:ext cx="210495" cy="606608"/>
            </a:xfrm>
            <a:custGeom>
              <a:avLst/>
              <a:gdLst/>
              <a:ahLst/>
              <a:cxnLst/>
              <a:rect l="0" t="0" r="0" b="0"/>
              <a:pathLst>
                <a:path w="210495" h="606608">
                  <a:moveTo>
                    <a:pt x="206836" y="58906"/>
                  </a:moveTo>
                  <a:lnTo>
                    <a:pt x="206836" y="58906"/>
                  </a:lnTo>
                  <a:lnTo>
                    <a:pt x="206836" y="55535"/>
                  </a:lnTo>
                  <a:lnTo>
                    <a:pt x="208717" y="51999"/>
                  </a:lnTo>
                  <a:lnTo>
                    <a:pt x="210206" y="50068"/>
                  </a:lnTo>
                  <a:lnTo>
                    <a:pt x="210494" y="47369"/>
                  </a:lnTo>
                  <a:lnTo>
                    <a:pt x="207527" y="36830"/>
                  </a:lnTo>
                  <a:lnTo>
                    <a:pt x="198181" y="16452"/>
                  </a:lnTo>
                  <a:lnTo>
                    <a:pt x="188408" y="9934"/>
                  </a:lnTo>
                  <a:lnTo>
                    <a:pt x="152396" y="0"/>
                  </a:lnTo>
                  <a:lnTo>
                    <a:pt x="116856" y="138"/>
                  </a:lnTo>
                  <a:lnTo>
                    <a:pt x="79516" y="8018"/>
                  </a:lnTo>
                  <a:lnTo>
                    <a:pt x="51755" y="19291"/>
                  </a:lnTo>
                  <a:lnTo>
                    <a:pt x="40779" y="31186"/>
                  </a:lnTo>
                  <a:lnTo>
                    <a:pt x="36865" y="38309"/>
                  </a:lnTo>
                  <a:lnTo>
                    <a:pt x="36372" y="46586"/>
                  </a:lnTo>
                  <a:lnTo>
                    <a:pt x="41468" y="65190"/>
                  </a:lnTo>
                  <a:lnTo>
                    <a:pt x="59609" y="92126"/>
                  </a:lnTo>
                  <a:lnTo>
                    <a:pt x="101162" y="132992"/>
                  </a:lnTo>
                  <a:lnTo>
                    <a:pt x="134838" y="172266"/>
                  </a:lnTo>
                  <a:lnTo>
                    <a:pt x="149201" y="198188"/>
                  </a:lnTo>
                  <a:lnTo>
                    <a:pt x="152763" y="223820"/>
                  </a:lnTo>
                  <a:lnTo>
                    <a:pt x="151737" y="236582"/>
                  </a:lnTo>
                  <a:lnTo>
                    <a:pt x="141190" y="260169"/>
                  </a:lnTo>
                  <a:lnTo>
                    <a:pt x="123333" y="281706"/>
                  </a:lnTo>
                  <a:lnTo>
                    <a:pt x="86922" y="308287"/>
                  </a:lnTo>
                  <a:lnTo>
                    <a:pt x="53164" y="324315"/>
                  </a:lnTo>
                  <a:lnTo>
                    <a:pt x="24347" y="328987"/>
                  </a:lnTo>
                  <a:lnTo>
                    <a:pt x="16369" y="327579"/>
                  </a:lnTo>
                  <a:lnTo>
                    <a:pt x="17064" y="326921"/>
                  </a:lnTo>
                  <a:lnTo>
                    <a:pt x="31526" y="326701"/>
                  </a:lnTo>
                  <a:lnTo>
                    <a:pt x="61696" y="334472"/>
                  </a:lnTo>
                  <a:lnTo>
                    <a:pt x="69859" y="337866"/>
                  </a:lnTo>
                  <a:lnTo>
                    <a:pt x="76007" y="343657"/>
                  </a:lnTo>
                  <a:lnTo>
                    <a:pt x="84719" y="359499"/>
                  </a:lnTo>
                  <a:lnTo>
                    <a:pt x="84502" y="369368"/>
                  </a:lnTo>
                  <a:lnTo>
                    <a:pt x="70008" y="404189"/>
                  </a:lnTo>
                  <a:lnTo>
                    <a:pt x="43684" y="446178"/>
                  </a:lnTo>
                  <a:lnTo>
                    <a:pt x="15659" y="493348"/>
                  </a:lnTo>
                  <a:lnTo>
                    <a:pt x="2865" y="523866"/>
                  </a:lnTo>
                  <a:lnTo>
                    <a:pt x="0" y="552010"/>
                  </a:lnTo>
                  <a:lnTo>
                    <a:pt x="1212" y="565442"/>
                  </a:lnTo>
                  <a:lnTo>
                    <a:pt x="10084" y="586011"/>
                  </a:lnTo>
                  <a:lnTo>
                    <a:pt x="16401" y="594459"/>
                  </a:lnTo>
                  <a:lnTo>
                    <a:pt x="36591" y="603846"/>
                  </a:lnTo>
                  <a:lnTo>
                    <a:pt x="64143" y="606607"/>
                  </a:lnTo>
                  <a:lnTo>
                    <a:pt x="99908" y="603131"/>
                  </a:lnTo>
                  <a:lnTo>
                    <a:pt x="139322" y="596882"/>
                  </a:lnTo>
                  <a:lnTo>
                    <a:pt x="200486" y="5859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104"/>
            <p:cNvSpPr/>
            <p:nvPr>
              <p:custDataLst>
                <p:tags r:id="rId89"/>
              </p:custDataLst>
            </p:nvPr>
          </p:nvSpPr>
          <p:spPr>
            <a:xfrm>
              <a:off x="10458450" y="3207259"/>
              <a:ext cx="138337" cy="299626"/>
            </a:xfrm>
            <a:custGeom>
              <a:avLst/>
              <a:gdLst/>
              <a:ahLst/>
              <a:cxnLst/>
              <a:rect l="0" t="0" r="0" b="0"/>
              <a:pathLst>
                <a:path w="138337" h="299626">
                  <a:moveTo>
                    <a:pt x="0" y="88391"/>
                  </a:moveTo>
                  <a:lnTo>
                    <a:pt x="0" y="88391"/>
                  </a:lnTo>
                  <a:lnTo>
                    <a:pt x="0" y="82924"/>
                  </a:lnTo>
                  <a:lnTo>
                    <a:pt x="705" y="82629"/>
                  </a:lnTo>
                  <a:lnTo>
                    <a:pt x="3370" y="82302"/>
                  </a:lnTo>
                  <a:lnTo>
                    <a:pt x="5069" y="83626"/>
                  </a:lnTo>
                  <a:lnTo>
                    <a:pt x="8837" y="88860"/>
                  </a:lnTo>
                  <a:lnTo>
                    <a:pt x="17007" y="124702"/>
                  </a:lnTo>
                  <a:lnTo>
                    <a:pt x="23306" y="165864"/>
                  </a:lnTo>
                  <a:lnTo>
                    <a:pt x="27526" y="199729"/>
                  </a:lnTo>
                  <a:lnTo>
                    <a:pt x="29873" y="232183"/>
                  </a:lnTo>
                  <a:lnTo>
                    <a:pt x="31193" y="272577"/>
                  </a:lnTo>
                  <a:lnTo>
                    <a:pt x="31640" y="298027"/>
                  </a:lnTo>
                  <a:lnTo>
                    <a:pt x="30971" y="299409"/>
                  </a:lnTo>
                  <a:lnTo>
                    <a:pt x="29819" y="299625"/>
                  </a:lnTo>
                  <a:lnTo>
                    <a:pt x="28346" y="299064"/>
                  </a:lnTo>
                  <a:lnTo>
                    <a:pt x="22902" y="281419"/>
                  </a:lnTo>
                  <a:lnTo>
                    <a:pt x="18880" y="246618"/>
                  </a:lnTo>
                  <a:lnTo>
                    <a:pt x="16820" y="223509"/>
                  </a:lnTo>
                  <a:lnTo>
                    <a:pt x="15446" y="197520"/>
                  </a:lnTo>
                  <a:lnTo>
                    <a:pt x="14532" y="169610"/>
                  </a:lnTo>
                  <a:lnTo>
                    <a:pt x="13921" y="140420"/>
                  </a:lnTo>
                  <a:lnTo>
                    <a:pt x="17006" y="96699"/>
                  </a:lnTo>
                  <a:lnTo>
                    <a:pt x="24492" y="63861"/>
                  </a:lnTo>
                  <a:lnTo>
                    <a:pt x="37226" y="37507"/>
                  </a:lnTo>
                  <a:lnTo>
                    <a:pt x="54174" y="19680"/>
                  </a:lnTo>
                  <a:lnTo>
                    <a:pt x="81668" y="3591"/>
                  </a:lnTo>
                  <a:lnTo>
                    <a:pt x="90429" y="108"/>
                  </a:lnTo>
                  <a:lnTo>
                    <a:pt x="105807" y="0"/>
                  </a:lnTo>
                  <a:lnTo>
                    <a:pt x="112872" y="1947"/>
                  </a:lnTo>
                  <a:lnTo>
                    <a:pt x="126365" y="15399"/>
                  </a:lnTo>
                  <a:lnTo>
                    <a:pt x="132927" y="24913"/>
                  </a:lnTo>
                  <a:lnTo>
                    <a:pt x="138336" y="48654"/>
                  </a:lnTo>
                  <a:lnTo>
                    <a:pt x="136976" y="74964"/>
                  </a:lnTo>
                  <a:lnTo>
                    <a:pt x="129318" y="100768"/>
                  </a:lnTo>
                  <a:lnTo>
                    <a:pt x="115095" y="120703"/>
                  </a:lnTo>
                  <a:lnTo>
                    <a:pt x="106363" y="128982"/>
                  </a:lnTo>
                  <a:lnTo>
                    <a:pt x="83490" y="140063"/>
                  </a:lnTo>
                  <a:lnTo>
                    <a:pt x="58273" y="145223"/>
                  </a:lnTo>
                  <a:lnTo>
                    <a:pt x="35307" y="142812"/>
                  </a:lnTo>
                  <a:lnTo>
                    <a:pt x="27771" y="139489"/>
                  </a:lnTo>
                  <a:lnTo>
                    <a:pt x="22747" y="135156"/>
                  </a:lnTo>
                  <a:lnTo>
                    <a:pt x="12700" y="1201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201"/>
          <p:cNvGrpSpPr/>
          <p:nvPr/>
        </p:nvGrpSpPr>
        <p:grpSpPr>
          <a:xfrm>
            <a:off x="10896600" y="3153469"/>
            <a:ext cx="1009651" cy="332682"/>
            <a:chOff x="10896600" y="3153469"/>
            <a:chExt cx="1009651" cy="332682"/>
          </a:xfrm>
        </p:grpSpPr>
        <p:sp>
          <p:nvSpPr>
            <p:cNvPr id="120" name="SMARTInkShape-1105"/>
            <p:cNvSpPr/>
            <p:nvPr>
              <p:custDataLst>
                <p:tags r:id="rId80"/>
              </p:custDataLst>
            </p:nvPr>
          </p:nvSpPr>
          <p:spPr>
            <a:xfrm>
              <a:off x="11614150" y="3409558"/>
              <a:ext cx="127001" cy="14217"/>
            </a:xfrm>
            <a:custGeom>
              <a:avLst/>
              <a:gdLst/>
              <a:ahLst/>
              <a:cxnLst/>
              <a:rect l="0" t="0" r="0" b="0"/>
              <a:pathLst>
                <a:path w="127001" h="14217">
                  <a:moveTo>
                    <a:pt x="0" y="6742"/>
                  </a:moveTo>
                  <a:lnTo>
                    <a:pt x="0" y="6742"/>
                  </a:lnTo>
                  <a:lnTo>
                    <a:pt x="0" y="0"/>
                  </a:lnTo>
                  <a:lnTo>
                    <a:pt x="2117" y="1542"/>
                  </a:lnTo>
                  <a:lnTo>
                    <a:pt x="10112" y="12662"/>
                  </a:lnTo>
                  <a:lnTo>
                    <a:pt x="18736" y="14216"/>
                  </a:lnTo>
                  <a:lnTo>
                    <a:pt x="55724" y="6448"/>
                  </a:lnTo>
                  <a:lnTo>
                    <a:pt x="99019" y="4593"/>
                  </a:lnTo>
                  <a:lnTo>
                    <a:pt x="127000" y="3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106"/>
            <p:cNvSpPr/>
            <p:nvPr>
              <p:custDataLst>
                <p:tags r:id="rId81"/>
              </p:custDataLst>
            </p:nvPr>
          </p:nvSpPr>
          <p:spPr>
            <a:xfrm>
              <a:off x="11883632" y="3290183"/>
              <a:ext cx="22619" cy="195968"/>
            </a:xfrm>
            <a:custGeom>
              <a:avLst/>
              <a:gdLst/>
              <a:ahLst/>
              <a:cxnLst/>
              <a:rect l="0" t="0" r="0" b="0"/>
              <a:pathLst>
                <a:path w="22619" h="195968">
                  <a:moveTo>
                    <a:pt x="16268" y="5467"/>
                  </a:moveTo>
                  <a:lnTo>
                    <a:pt x="16268" y="5467"/>
                  </a:lnTo>
                  <a:lnTo>
                    <a:pt x="16268" y="2096"/>
                  </a:lnTo>
                  <a:lnTo>
                    <a:pt x="15563" y="1103"/>
                  </a:lnTo>
                  <a:lnTo>
                    <a:pt x="14387" y="441"/>
                  </a:lnTo>
                  <a:lnTo>
                    <a:pt x="12898" y="0"/>
                  </a:lnTo>
                  <a:lnTo>
                    <a:pt x="7479" y="3272"/>
                  </a:lnTo>
                  <a:lnTo>
                    <a:pt x="4059" y="6120"/>
                  </a:lnTo>
                  <a:lnTo>
                    <a:pt x="260" y="16811"/>
                  </a:lnTo>
                  <a:lnTo>
                    <a:pt x="0" y="46223"/>
                  </a:lnTo>
                  <a:lnTo>
                    <a:pt x="6273" y="90685"/>
                  </a:lnTo>
                  <a:lnTo>
                    <a:pt x="15187" y="133963"/>
                  </a:lnTo>
                  <a:lnTo>
                    <a:pt x="21151" y="176820"/>
                  </a:lnTo>
                  <a:lnTo>
                    <a:pt x="22618" y="195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107"/>
            <p:cNvSpPr/>
            <p:nvPr>
              <p:custDataLst>
                <p:tags r:id="rId82"/>
              </p:custDataLst>
            </p:nvPr>
          </p:nvSpPr>
          <p:spPr>
            <a:xfrm>
              <a:off x="11621382" y="3341446"/>
              <a:ext cx="126119" cy="11355"/>
            </a:xfrm>
            <a:custGeom>
              <a:avLst/>
              <a:gdLst/>
              <a:ahLst/>
              <a:cxnLst/>
              <a:rect l="0" t="0" r="0" b="0"/>
              <a:pathLst>
                <a:path w="126119" h="11355">
                  <a:moveTo>
                    <a:pt x="5468" y="11354"/>
                  </a:moveTo>
                  <a:lnTo>
                    <a:pt x="5468" y="11354"/>
                  </a:lnTo>
                  <a:lnTo>
                    <a:pt x="0" y="5887"/>
                  </a:lnTo>
                  <a:lnTo>
                    <a:pt x="9492" y="1894"/>
                  </a:lnTo>
                  <a:lnTo>
                    <a:pt x="43212" y="0"/>
                  </a:lnTo>
                  <a:lnTo>
                    <a:pt x="80543" y="3208"/>
                  </a:lnTo>
                  <a:lnTo>
                    <a:pt x="126118" y="50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108"/>
            <p:cNvSpPr/>
            <p:nvPr>
              <p:custDataLst>
                <p:tags r:id="rId83"/>
              </p:custDataLst>
            </p:nvPr>
          </p:nvSpPr>
          <p:spPr>
            <a:xfrm>
              <a:off x="10966450" y="33274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36627" y="9329"/>
                  </a:lnTo>
                  <a:lnTo>
                    <a:pt x="78037" y="3862"/>
                  </a:lnTo>
                  <a:lnTo>
                    <a:pt x="122683" y="114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109"/>
            <p:cNvSpPr/>
            <p:nvPr>
              <p:custDataLst>
                <p:tags r:id="rId84"/>
              </p:custDataLst>
            </p:nvPr>
          </p:nvSpPr>
          <p:spPr>
            <a:xfrm>
              <a:off x="11024423" y="3153469"/>
              <a:ext cx="66336" cy="275532"/>
            </a:xfrm>
            <a:custGeom>
              <a:avLst/>
              <a:gdLst/>
              <a:ahLst/>
              <a:cxnLst/>
              <a:rect l="0" t="0" r="0" b="0"/>
              <a:pathLst>
                <a:path w="66336" h="275532">
                  <a:moveTo>
                    <a:pt x="62677" y="15181"/>
                  </a:moveTo>
                  <a:lnTo>
                    <a:pt x="62677" y="15181"/>
                  </a:lnTo>
                  <a:lnTo>
                    <a:pt x="66047" y="8439"/>
                  </a:lnTo>
                  <a:lnTo>
                    <a:pt x="66335" y="5748"/>
                  </a:lnTo>
                  <a:lnTo>
                    <a:pt x="64773" y="876"/>
                  </a:lnTo>
                  <a:lnTo>
                    <a:pt x="61957" y="0"/>
                  </a:lnTo>
                  <a:lnTo>
                    <a:pt x="53185" y="908"/>
                  </a:lnTo>
                  <a:lnTo>
                    <a:pt x="39716" y="5386"/>
                  </a:lnTo>
                  <a:lnTo>
                    <a:pt x="23417" y="17923"/>
                  </a:lnTo>
                  <a:lnTo>
                    <a:pt x="8555" y="38415"/>
                  </a:lnTo>
                  <a:lnTo>
                    <a:pt x="1956" y="69102"/>
                  </a:lnTo>
                  <a:lnTo>
                    <a:pt x="0" y="111748"/>
                  </a:lnTo>
                  <a:lnTo>
                    <a:pt x="3306" y="145589"/>
                  </a:lnTo>
                  <a:lnTo>
                    <a:pt x="8773" y="180384"/>
                  </a:lnTo>
                  <a:lnTo>
                    <a:pt x="15112" y="226329"/>
                  </a:lnTo>
                  <a:lnTo>
                    <a:pt x="18227" y="275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110"/>
            <p:cNvSpPr/>
            <p:nvPr>
              <p:custDataLst>
                <p:tags r:id="rId85"/>
              </p:custDataLst>
            </p:nvPr>
          </p:nvSpPr>
          <p:spPr>
            <a:xfrm>
              <a:off x="10896600" y="31750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8837" y="0"/>
                  </a:lnTo>
                  <a:lnTo>
                    <a:pt x="12865" y="1882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11"/>
            <p:cNvSpPr/>
            <p:nvPr>
              <p:custDataLst>
                <p:tags r:id="rId86"/>
              </p:custDataLst>
            </p:nvPr>
          </p:nvSpPr>
          <p:spPr>
            <a:xfrm>
              <a:off x="10902949" y="3296533"/>
              <a:ext cx="17946" cy="100718"/>
            </a:xfrm>
            <a:custGeom>
              <a:avLst/>
              <a:gdLst/>
              <a:ahLst/>
              <a:cxnLst/>
              <a:rect l="0" t="0" r="0" b="0"/>
              <a:pathLst>
                <a:path w="17946" h="10071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8790" y="5154"/>
                  </a:lnTo>
                  <a:lnTo>
                    <a:pt x="12210" y="9492"/>
                  </a:lnTo>
                  <a:lnTo>
                    <a:pt x="16010" y="23719"/>
                  </a:lnTo>
                  <a:lnTo>
                    <a:pt x="17945" y="69698"/>
                  </a:lnTo>
                  <a:lnTo>
                    <a:pt x="13862" y="87136"/>
                  </a:lnTo>
                  <a:lnTo>
                    <a:pt x="6351" y="100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112"/>
            <p:cNvSpPr/>
            <p:nvPr>
              <p:custDataLst>
                <p:tags r:id="rId87"/>
              </p:custDataLst>
            </p:nvPr>
          </p:nvSpPr>
          <p:spPr>
            <a:xfrm>
              <a:off x="11316328" y="3255069"/>
              <a:ext cx="196223" cy="186632"/>
            </a:xfrm>
            <a:custGeom>
              <a:avLst/>
              <a:gdLst/>
              <a:ahLst/>
              <a:cxnLst/>
              <a:rect l="0" t="0" r="0" b="0"/>
              <a:pathLst>
                <a:path w="196223" h="186632">
                  <a:moveTo>
                    <a:pt x="177172" y="15181"/>
                  </a:moveTo>
                  <a:lnTo>
                    <a:pt x="177172" y="15181"/>
                  </a:lnTo>
                  <a:lnTo>
                    <a:pt x="182198" y="3247"/>
                  </a:lnTo>
                  <a:lnTo>
                    <a:pt x="182934" y="0"/>
                  </a:lnTo>
                  <a:lnTo>
                    <a:pt x="183131" y="121"/>
                  </a:lnTo>
                  <a:lnTo>
                    <a:pt x="183261" y="908"/>
                  </a:lnTo>
                  <a:lnTo>
                    <a:pt x="173332" y="9356"/>
                  </a:lnTo>
                  <a:lnTo>
                    <a:pt x="150291" y="47253"/>
                  </a:lnTo>
                  <a:lnTo>
                    <a:pt x="119598" y="87629"/>
                  </a:lnTo>
                  <a:lnTo>
                    <a:pt x="76116" y="123931"/>
                  </a:lnTo>
                  <a:lnTo>
                    <a:pt x="55352" y="133364"/>
                  </a:lnTo>
                  <a:lnTo>
                    <a:pt x="36717" y="135205"/>
                  </a:lnTo>
                  <a:lnTo>
                    <a:pt x="20909" y="131790"/>
                  </a:lnTo>
                  <a:lnTo>
                    <a:pt x="13729" y="128904"/>
                  </a:lnTo>
                  <a:lnTo>
                    <a:pt x="8237" y="123452"/>
                  </a:lnTo>
                  <a:lnTo>
                    <a:pt x="256" y="107986"/>
                  </a:lnTo>
                  <a:lnTo>
                    <a:pt x="0" y="87472"/>
                  </a:lnTo>
                  <a:lnTo>
                    <a:pt x="5296" y="67066"/>
                  </a:lnTo>
                  <a:lnTo>
                    <a:pt x="14704" y="53293"/>
                  </a:lnTo>
                  <a:lnTo>
                    <a:pt x="22294" y="50466"/>
                  </a:lnTo>
                  <a:lnTo>
                    <a:pt x="42014" y="51089"/>
                  </a:lnTo>
                  <a:lnTo>
                    <a:pt x="76917" y="66115"/>
                  </a:lnTo>
                  <a:lnTo>
                    <a:pt x="122274" y="102958"/>
                  </a:lnTo>
                  <a:lnTo>
                    <a:pt x="156672" y="140123"/>
                  </a:lnTo>
                  <a:lnTo>
                    <a:pt x="196222" y="1866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202"/>
          <p:cNvGrpSpPr/>
          <p:nvPr/>
        </p:nvGrpSpPr>
        <p:grpSpPr>
          <a:xfrm>
            <a:off x="10420552" y="3652917"/>
            <a:ext cx="1568506" cy="404155"/>
            <a:chOff x="10420552" y="3652917"/>
            <a:chExt cx="1568506" cy="404155"/>
          </a:xfrm>
        </p:grpSpPr>
        <p:sp>
          <p:nvSpPr>
            <p:cNvPr id="129" name="SMARTInkShape-1113"/>
            <p:cNvSpPr/>
            <p:nvPr>
              <p:custDataLst>
                <p:tags r:id="rId67"/>
              </p:custDataLst>
            </p:nvPr>
          </p:nvSpPr>
          <p:spPr>
            <a:xfrm>
              <a:off x="10598150" y="380365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4489" y="58934"/>
                  </a:lnTo>
                  <a:lnTo>
                    <a:pt x="20030" y="99652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14"/>
            <p:cNvSpPr/>
            <p:nvPr>
              <p:custDataLst>
                <p:tags r:id="rId68"/>
              </p:custDataLst>
            </p:nvPr>
          </p:nvSpPr>
          <p:spPr>
            <a:xfrm>
              <a:off x="10420552" y="3741424"/>
              <a:ext cx="68767" cy="214627"/>
            </a:xfrm>
            <a:custGeom>
              <a:avLst/>
              <a:gdLst/>
              <a:ahLst/>
              <a:cxnLst/>
              <a:rect l="0" t="0" r="0" b="0"/>
              <a:pathLst>
                <a:path w="68767" h="214627">
                  <a:moveTo>
                    <a:pt x="63298" y="36826"/>
                  </a:moveTo>
                  <a:lnTo>
                    <a:pt x="63298" y="36826"/>
                  </a:lnTo>
                  <a:lnTo>
                    <a:pt x="63297" y="33455"/>
                  </a:lnTo>
                  <a:lnTo>
                    <a:pt x="68766" y="16432"/>
                  </a:lnTo>
                  <a:lnTo>
                    <a:pt x="68354" y="14057"/>
                  </a:lnTo>
                  <a:lnTo>
                    <a:pt x="66016" y="9538"/>
                  </a:lnTo>
                  <a:lnTo>
                    <a:pt x="60732" y="3027"/>
                  </a:lnTo>
                  <a:lnTo>
                    <a:pt x="52985" y="637"/>
                  </a:lnTo>
                  <a:lnTo>
                    <a:pt x="47956" y="0"/>
                  </a:lnTo>
                  <a:lnTo>
                    <a:pt x="36724" y="3056"/>
                  </a:lnTo>
                  <a:lnTo>
                    <a:pt x="30766" y="5845"/>
                  </a:lnTo>
                  <a:lnTo>
                    <a:pt x="20381" y="16471"/>
                  </a:lnTo>
                  <a:lnTo>
                    <a:pt x="6602" y="42084"/>
                  </a:lnTo>
                  <a:lnTo>
                    <a:pt x="0" y="65268"/>
                  </a:lnTo>
                  <a:lnTo>
                    <a:pt x="956" y="106088"/>
                  </a:lnTo>
                  <a:lnTo>
                    <a:pt x="11272" y="148051"/>
                  </a:lnTo>
                  <a:lnTo>
                    <a:pt x="37447" y="190787"/>
                  </a:lnTo>
                  <a:lnTo>
                    <a:pt x="56948" y="2146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15"/>
            <p:cNvSpPr/>
            <p:nvPr>
              <p:custDataLst>
                <p:tags r:id="rId69"/>
              </p:custDataLst>
            </p:nvPr>
          </p:nvSpPr>
          <p:spPr>
            <a:xfrm>
              <a:off x="10655300" y="38862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25334" y="892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16"/>
            <p:cNvSpPr/>
            <p:nvPr>
              <p:custDataLst>
                <p:tags r:id="rId70"/>
              </p:custDataLst>
            </p:nvPr>
          </p:nvSpPr>
          <p:spPr>
            <a:xfrm>
              <a:off x="10821693" y="3784414"/>
              <a:ext cx="104235" cy="272658"/>
            </a:xfrm>
            <a:custGeom>
              <a:avLst/>
              <a:gdLst/>
              <a:ahLst/>
              <a:cxnLst/>
              <a:rect l="0" t="0" r="0" b="0"/>
              <a:pathLst>
                <a:path w="104235" h="272658">
                  <a:moveTo>
                    <a:pt x="5057" y="63686"/>
                  </a:moveTo>
                  <a:lnTo>
                    <a:pt x="5057" y="63686"/>
                  </a:lnTo>
                  <a:lnTo>
                    <a:pt x="1686" y="67057"/>
                  </a:lnTo>
                  <a:lnTo>
                    <a:pt x="31" y="72475"/>
                  </a:lnTo>
                  <a:lnTo>
                    <a:pt x="0" y="81704"/>
                  </a:lnTo>
                  <a:lnTo>
                    <a:pt x="7612" y="120135"/>
                  </a:lnTo>
                  <a:lnTo>
                    <a:pt x="16632" y="162491"/>
                  </a:lnTo>
                  <a:lnTo>
                    <a:pt x="21892" y="208908"/>
                  </a:lnTo>
                  <a:lnTo>
                    <a:pt x="20297" y="255355"/>
                  </a:lnTo>
                  <a:lnTo>
                    <a:pt x="15139" y="271309"/>
                  </a:lnTo>
                  <a:lnTo>
                    <a:pt x="13894" y="272657"/>
                  </a:lnTo>
                  <a:lnTo>
                    <a:pt x="13065" y="272144"/>
                  </a:lnTo>
                  <a:lnTo>
                    <a:pt x="4646" y="226547"/>
                  </a:lnTo>
                  <a:lnTo>
                    <a:pt x="2052" y="185458"/>
                  </a:lnTo>
                  <a:lnTo>
                    <a:pt x="2347" y="159684"/>
                  </a:lnTo>
                  <a:lnTo>
                    <a:pt x="3251" y="131918"/>
                  </a:lnTo>
                  <a:lnTo>
                    <a:pt x="5263" y="107057"/>
                  </a:lnTo>
                  <a:lnTo>
                    <a:pt x="11263" y="62501"/>
                  </a:lnTo>
                  <a:lnTo>
                    <a:pt x="22396" y="32820"/>
                  </a:lnTo>
                  <a:lnTo>
                    <a:pt x="29317" y="21942"/>
                  </a:lnTo>
                  <a:lnTo>
                    <a:pt x="46412" y="7974"/>
                  </a:lnTo>
                  <a:lnTo>
                    <a:pt x="65064" y="825"/>
                  </a:lnTo>
                  <a:lnTo>
                    <a:pt x="82762" y="0"/>
                  </a:lnTo>
                  <a:lnTo>
                    <a:pt x="89315" y="2179"/>
                  </a:lnTo>
                  <a:lnTo>
                    <a:pt x="98480" y="10244"/>
                  </a:lnTo>
                  <a:lnTo>
                    <a:pt x="103022" y="22765"/>
                  </a:lnTo>
                  <a:lnTo>
                    <a:pt x="104234" y="30055"/>
                  </a:lnTo>
                  <a:lnTo>
                    <a:pt x="99197" y="57171"/>
                  </a:lnTo>
                  <a:lnTo>
                    <a:pt x="82025" y="84177"/>
                  </a:lnTo>
                  <a:lnTo>
                    <a:pt x="55693" y="103310"/>
                  </a:lnTo>
                  <a:lnTo>
                    <a:pt x="11407" y="1208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17"/>
            <p:cNvSpPr/>
            <p:nvPr>
              <p:custDataLst>
                <p:tags r:id="rId71"/>
              </p:custDataLst>
            </p:nvPr>
          </p:nvSpPr>
          <p:spPr>
            <a:xfrm>
              <a:off x="11226800" y="3823583"/>
              <a:ext cx="12439" cy="56268"/>
            </a:xfrm>
            <a:custGeom>
              <a:avLst/>
              <a:gdLst/>
              <a:ahLst/>
              <a:cxnLst/>
              <a:rect l="0" t="0" r="0" b="0"/>
              <a:pathLst>
                <a:path w="12439" h="56268">
                  <a:moveTo>
                    <a:pt x="6350" y="5467"/>
                  </a:moveTo>
                  <a:lnTo>
                    <a:pt x="6350" y="5467"/>
                  </a:lnTo>
                  <a:lnTo>
                    <a:pt x="11817" y="0"/>
                  </a:lnTo>
                  <a:lnTo>
                    <a:pt x="12438" y="6120"/>
                  </a:lnTo>
                  <a:lnTo>
                    <a:pt x="0" y="56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18"/>
            <p:cNvSpPr/>
            <p:nvPr>
              <p:custDataLst>
                <p:tags r:id="rId72"/>
              </p:custDataLst>
            </p:nvPr>
          </p:nvSpPr>
          <p:spPr>
            <a:xfrm>
              <a:off x="10960100" y="3727450"/>
              <a:ext cx="86900" cy="184151"/>
            </a:xfrm>
            <a:custGeom>
              <a:avLst/>
              <a:gdLst/>
              <a:ahLst/>
              <a:cxnLst/>
              <a:rect l="0" t="0" r="0" b="0"/>
              <a:pathLst>
                <a:path w="86900" h="184151">
                  <a:moveTo>
                    <a:pt x="31750" y="0"/>
                  </a:moveTo>
                  <a:lnTo>
                    <a:pt x="31750" y="0"/>
                  </a:lnTo>
                  <a:lnTo>
                    <a:pt x="35120" y="0"/>
                  </a:lnTo>
                  <a:lnTo>
                    <a:pt x="50701" y="10113"/>
                  </a:lnTo>
                  <a:lnTo>
                    <a:pt x="69821" y="36628"/>
                  </a:lnTo>
                  <a:lnTo>
                    <a:pt x="82149" y="71295"/>
                  </a:lnTo>
                  <a:lnTo>
                    <a:pt x="86899" y="108379"/>
                  </a:lnTo>
                  <a:lnTo>
                    <a:pt x="78603" y="131659"/>
                  </a:lnTo>
                  <a:lnTo>
                    <a:pt x="63156" y="152354"/>
                  </a:lnTo>
                  <a:lnTo>
                    <a:pt x="44533" y="168607"/>
                  </a:lnTo>
                  <a:lnTo>
                    <a:pt x="26378" y="177242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19"/>
            <p:cNvSpPr/>
            <p:nvPr>
              <p:custDataLst>
                <p:tags r:id="rId73"/>
              </p:custDataLst>
            </p:nvPr>
          </p:nvSpPr>
          <p:spPr>
            <a:xfrm>
              <a:off x="11226800" y="3727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20"/>
            <p:cNvSpPr/>
            <p:nvPr>
              <p:custDataLst>
                <p:tags r:id="rId74"/>
              </p:custDataLst>
            </p:nvPr>
          </p:nvSpPr>
          <p:spPr>
            <a:xfrm>
              <a:off x="11298693" y="3652917"/>
              <a:ext cx="74158" cy="252334"/>
            </a:xfrm>
            <a:custGeom>
              <a:avLst/>
              <a:gdLst/>
              <a:ahLst/>
              <a:cxnLst/>
              <a:rect l="0" t="0" r="0" b="0"/>
              <a:pathLst>
                <a:path w="74158" h="252334">
                  <a:moveTo>
                    <a:pt x="74157" y="23733"/>
                  </a:moveTo>
                  <a:lnTo>
                    <a:pt x="74157" y="23733"/>
                  </a:lnTo>
                  <a:lnTo>
                    <a:pt x="54384" y="3960"/>
                  </a:lnTo>
                  <a:lnTo>
                    <a:pt x="47494" y="834"/>
                  </a:lnTo>
                  <a:lnTo>
                    <a:pt x="43682" y="0"/>
                  </a:lnTo>
                  <a:lnTo>
                    <a:pt x="39730" y="2267"/>
                  </a:lnTo>
                  <a:lnTo>
                    <a:pt x="31574" y="12311"/>
                  </a:lnTo>
                  <a:lnTo>
                    <a:pt x="15547" y="47530"/>
                  </a:lnTo>
                  <a:lnTo>
                    <a:pt x="7245" y="84406"/>
                  </a:lnTo>
                  <a:lnTo>
                    <a:pt x="2555" y="117021"/>
                  </a:lnTo>
                  <a:lnTo>
                    <a:pt x="0" y="150801"/>
                  </a:lnTo>
                  <a:lnTo>
                    <a:pt x="444" y="197790"/>
                  </a:lnTo>
                  <a:lnTo>
                    <a:pt x="7456" y="242851"/>
                  </a:lnTo>
                  <a:lnTo>
                    <a:pt x="7112" y="246011"/>
                  </a:lnTo>
                  <a:lnTo>
                    <a:pt x="4307" y="252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21"/>
            <p:cNvSpPr/>
            <p:nvPr>
              <p:custDataLst>
                <p:tags r:id="rId75"/>
              </p:custDataLst>
            </p:nvPr>
          </p:nvSpPr>
          <p:spPr>
            <a:xfrm>
              <a:off x="11258550" y="38100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2116" y="8336"/>
                  </a:lnTo>
                  <a:lnTo>
                    <a:pt x="44044" y="2160"/>
                  </a:lnTo>
                  <a:lnTo>
                    <a:pt x="82116" y="64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22"/>
            <p:cNvSpPr/>
            <p:nvPr>
              <p:custDataLst>
                <p:tags r:id="rId76"/>
              </p:custDataLst>
            </p:nvPr>
          </p:nvSpPr>
          <p:spPr>
            <a:xfrm>
              <a:off x="11504149" y="3773460"/>
              <a:ext cx="138886" cy="138141"/>
            </a:xfrm>
            <a:custGeom>
              <a:avLst/>
              <a:gdLst/>
              <a:ahLst/>
              <a:cxnLst/>
              <a:rect l="0" t="0" r="0" b="0"/>
              <a:pathLst>
                <a:path w="138886" h="138141">
                  <a:moveTo>
                    <a:pt x="129051" y="30190"/>
                  </a:moveTo>
                  <a:lnTo>
                    <a:pt x="129051" y="30190"/>
                  </a:lnTo>
                  <a:lnTo>
                    <a:pt x="133415" y="20051"/>
                  </a:lnTo>
                  <a:lnTo>
                    <a:pt x="135518" y="9233"/>
                  </a:lnTo>
                  <a:lnTo>
                    <a:pt x="138510" y="3707"/>
                  </a:lnTo>
                  <a:lnTo>
                    <a:pt x="138885" y="1951"/>
                  </a:lnTo>
                  <a:lnTo>
                    <a:pt x="138429" y="781"/>
                  </a:lnTo>
                  <a:lnTo>
                    <a:pt x="137419" y="0"/>
                  </a:lnTo>
                  <a:lnTo>
                    <a:pt x="136747" y="186"/>
                  </a:lnTo>
                  <a:lnTo>
                    <a:pt x="136298" y="1015"/>
                  </a:lnTo>
                  <a:lnTo>
                    <a:pt x="135999" y="2273"/>
                  </a:lnTo>
                  <a:lnTo>
                    <a:pt x="101532" y="42911"/>
                  </a:lnTo>
                  <a:lnTo>
                    <a:pt x="54132" y="88762"/>
                  </a:lnTo>
                  <a:lnTo>
                    <a:pt x="14492" y="114120"/>
                  </a:lnTo>
                  <a:lnTo>
                    <a:pt x="10346" y="115777"/>
                  </a:lnTo>
                  <a:lnTo>
                    <a:pt x="6875" y="114765"/>
                  </a:lnTo>
                  <a:lnTo>
                    <a:pt x="3856" y="111973"/>
                  </a:lnTo>
                  <a:lnTo>
                    <a:pt x="1138" y="107995"/>
                  </a:lnTo>
                  <a:lnTo>
                    <a:pt x="0" y="96050"/>
                  </a:lnTo>
                  <a:lnTo>
                    <a:pt x="684" y="88913"/>
                  </a:lnTo>
                  <a:lnTo>
                    <a:pt x="7088" y="77220"/>
                  </a:lnTo>
                  <a:lnTo>
                    <a:pt x="11758" y="72127"/>
                  </a:lnTo>
                  <a:lnTo>
                    <a:pt x="24474" y="66467"/>
                  </a:lnTo>
                  <a:lnTo>
                    <a:pt x="38828" y="64658"/>
                  </a:lnTo>
                  <a:lnTo>
                    <a:pt x="52263" y="66205"/>
                  </a:lnTo>
                  <a:lnTo>
                    <a:pt x="75098" y="77785"/>
                  </a:lnTo>
                  <a:lnTo>
                    <a:pt x="96367" y="94622"/>
                  </a:lnTo>
                  <a:lnTo>
                    <a:pt x="109331" y="113016"/>
                  </a:lnTo>
                  <a:lnTo>
                    <a:pt x="114963" y="128055"/>
                  </a:lnTo>
                  <a:lnTo>
                    <a:pt x="116351" y="138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23"/>
            <p:cNvSpPr/>
            <p:nvPr>
              <p:custDataLst>
                <p:tags r:id="rId77"/>
              </p:custDataLst>
            </p:nvPr>
          </p:nvSpPr>
          <p:spPr>
            <a:xfrm>
              <a:off x="11715750" y="38354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0"/>
                  </a:moveTo>
                  <a:lnTo>
                    <a:pt x="0" y="0"/>
                  </a:lnTo>
                  <a:lnTo>
                    <a:pt x="47385" y="6907"/>
                  </a:lnTo>
                  <a:lnTo>
                    <a:pt x="9525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24"/>
            <p:cNvSpPr/>
            <p:nvPr>
              <p:custDataLst>
                <p:tags r:id="rId78"/>
              </p:custDataLst>
            </p:nvPr>
          </p:nvSpPr>
          <p:spPr>
            <a:xfrm>
              <a:off x="11734800" y="38862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6481" y="5644"/>
                  </a:lnTo>
                  <a:lnTo>
                    <a:pt x="15580" y="2979"/>
                  </a:lnTo>
                  <a:lnTo>
                    <a:pt x="61987" y="235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125"/>
            <p:cNvSpPr/>
            <p:nvPr>
              <p:custDataLst>
                <p:tags r:id="rId79"/>
              </p:custDataLst>
            </p:nvPr>
          </p:nvSpPr>
          <p:spPr>
            <a:xfrm>
              <a:off x="11911576" y="3835507"/>
              <a:ext cx="77482" cy="109839"/>
            </a:xfrm>
            <a:custGeom>
              <a:avLst/>
              <a:gdLst/>
              <a:ahLst/>
              <a:cxnLst/>
              <a:rect l="0" t="0" r="0" b="0"/>
              <a:pathLst>
                <a:path w="77482" h="109839">
                  <a:moveTo>
                    <a:pt x="64524" y="18943"/>
                  </a:moveTo>
                  <a:lnTo>
                    <a:pt x="64524" y="18943"/>
                  </a:lnTo>
                  <a:lnTo>
                    <a:pt x="67894" y="15572"/>
                  </a:lnTo>
                  <a:lnTo>
                    <a:pt x="69550" y="12036"/>
                  </a:lnTo>
                  <a:lnTo>
                    <a:pt x="69990" y="10105"/>
                  </a:lnTo>
                  <a:lnTo>
                    <a:pt x="69581" y="8112"/>
                  </a:lnTo>
                  <a:lnTo>
                    <a:pt x="67242" y="4016"/>
                  </a:lnTo>
                  <a:lnTo>
                    <a:pt x="65631" y="2642"/>
                  </a:lnTo>
                  <a:lnTo>
                    <a:pt x="61958" y="1115"/>
                  </a:lnTo>
                  <a:lnTo>
                    <a:pt x="46296" y="0"/>
                  </a:lnTo>
                  <a:lnTo>
                    <a:pt x="36667" y="5585"/>
                  </a:lnTo>
                  <a:lnTo>
                    <a:pt x="13239" y="26417"/>
                  </a:lnTo>
                  <a:lnTo>
                    <a:pt x="1272" y="48047"/>
                  </a:lnTo>
                  <a:lnTo>
                    <a:pt x="0" y="75701"/>
                  </a:lnTo>
                  <a:lnTo>
                    <a:pt x="6212" y="92146"/>
                  </a:lnTo>
                  <a:lnTo>
                    <a:pt x="10831" y="99495"/>
                  </a:lnTo>
                  <a:lnTo>
                    <a:pt x="16029" y="104394"/>
                  </a:lnTo>
                  <a:lnTo>
                    <a:pt x="27450" y="109838"/>
                  </a:lnTo>
                  <a:lnTo>
                    <a:pt x="41460" y="108495"/>
                  </a:lnTo>
                  <a:lnTo>
                    <a:pt x="55684" y="102488"/>
                  </a:lnTo>
                  <a:lnTo>
                    <a:pt x="66710" y="92763"/>
                  </a:lnTo>
                  <a:lnTo>
                    <a:pt x="77481" y="72017"/>
                  </a:lnTo>
                  <a:lnTo>
                    <a:pt x="77395" y="64908"/>
                  </a:lnTo>
                  <a:lnTo>
                    <a:pt x="71655" y="51367"/>
                  </a:lnTo>
                  <a:lnTo>
                    <a:pt x="32774" y="125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205"/>
          <p:cNvGrpSpPr/>
          <p:nvPr/>
        </p:nvGrpSpPr>
        <p:grpSpPr>
          <a:xfrm>
            <a:off x="8739089" y="4337050"/>
            <a:ext cx="1801912" cy="797607"/>
            <a:chOff x="8739089" y="4337050"/>
            <a:chExt cx="1801912" cy="797607"/>
          </a:xfrm>
        </p:grpSpPr>
        <p:sp>
          <p:nvSpPr>
            <p:cNvPr id="143" name="SMARTInkShape-1126"/>
            <p:cNvSpPr/>
            <p:nvPr>
              <p:custDataLst>
                <p:tags r:id="rId55"/>
              </p:custDataLst>
            </p:nvPr>
          </p:nvSpPr>
          <p:spPr>
            <a:xfrm>
              <a:off x="10396736" y="4344283"/>
              <a:ext cx="144265" cy="138818"/>
            </a:xfrm>
            <a:custGeom>
              <a:avLst/>
              <a:gdLst/>
              <a:ahLst/>
              <a:cxnLst/>
              <a:rect l="0" t="0" r="0" b="0"/>
              <a:pathLst>
                <a:path w="144265" h="138818">
                  <a:moveTo>
                    <a:pt x="144264" y="5467"/>
                  </a:moveTo>
                  <a:lnTo>
                    <a:pt x="144264" y="5467"/>
                  </a:lnTo>
                  <a:lnTo>
                    <a:pt x="144263" y="0"/>
                  </a:lnTo>
                  <a:lnTo>
                    <a:pt x="137522" y="2749"/>
                  </a:lnTo>
                  <a:lnTo>
                    <a:pt x="132331" y="8022"/>
                  </a:lnTo>
                  <a:lnTo>
                    <a:pt x="96657" y="50264"/>
                  </a:lnTo>
                  <a:lnTo>
                    <a:pt x="74263" y="68364"/>
                  </a:lnTo>
                  <a:lnTo>
                    <a:pt x="55531" y="78342"/>
                  </a:lnTo>
                  <a:lnTo>
                    <a:pt x="39211" y="81835"/>
                  </a:lnTo>
                  <a:lnTo>
                    <a:pt x="20003" y="79835"/>
                  </a:lnTo>
                  <a:lnTo>
                    <a:pt x="14857" y="78329"/>
                  </a:lnTo>
                  <a:lnTo>
                    <a:pt x="10720" y="75208"/>
                  </a:lnTo>
                  <a:lnTo>
                    <a:pt x="2232" y="62114"/>
                  </a:lnTo>
                  <a:lnTo>
                    <a:pt x="0" y="55809"/>
                  </a:lnTo>
                  <a:lnTo>
                    <a:pt x="109" y="53139"/>
                  </a:lnTo>
                  <a:lnTo>
                    <a:pt x="3837" y="44967"/>
                  </a:lnTo>
                  <a:lnTo>
                    <a:pt x="11090" y="43982"/>
                  </a:lnTo>
                  <a:lnTo>
                    <a:pt x="22177" y="47061"/>
                  </a:lnTo>
                  <a:lnTo>
                    <a:pt x="63475" y="72144"/>
                  </a:lnTo>
                  <a:lnTo>
                    <a:pt x="99654" y="102285"/>
                  </a:lnTo>
                  <a:lnTo>
                    <a:pt x="109386" y="114114"/>
                  </a:lnTo>
                  <a:lnTo>
                    <a:pt x="111840" y="118821"/>
                  </a:lnTo>
                  <a:lnTo>
                    <a:pt x="112770" y="122664"/>
                  </a:lnTo>
                  <a:lnTo>
                    <a:pt x="112564" y="133901"/>
                  </a:lnTo>
                  <a:lnTo>
                    <a:pt x="111841" y="135540"/>
                  </a:lnTo>
                  <a:lnTo>
                    <a:pt x="110655" y="136632"/>
                  </a:lnTo>
                  <a:lnTo>
                    <a:pt x="106164" y="138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127"/>
            <p:cNvSpPr/>
            <p:nvPr>
              <p:custDataLst>
                <p:tags r:id="rId56"/>
              </p:custDataLst>
            </p:nvPr>
          </p:nvSpPr>
          <p:spPr>
            <a:xfrm>
              <a:off x="10191750" y="4426839"/>
              <a:ext cx="101601" cy="11812"/>
            </a:xfrm>
            <a:custGeom>
              <a:avLst/>
              <a:gdLst/>
              <a:ahLst/>
              <a:cxnLst/>
              <a:rect l="0" t="0" r="0" b="0"/>
              <a:pathLst>
                <a:path w="101601" h="11812">
                  <a:moveTo>
                    <a:pt x="0" y="11811"/>
                  </a:moveTo>
                  <a:lnTo>
                    <a:pt x="0" y="11811"/>
                  </a:lnTo>
                  <a:lnTo>
                    <a:pt x="0" y="5722"/>
                  </a:lnTo>
                  <a:lnTo>
                    <a:pt x="45434" y="0"/>
                  </a:lnTo>
                  <a:lnTo>
                    <a:pt x="90525" y="4656"/>
                  </a:lnTo>
                  <a:lnTo>
                    <a:pt x="101600" y="54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128"/>
            <p:cNvSpPr/>
            <p:nvPr>
              <p:custDataLst>
                <p:tags r:id="rId57"/>
              </p:custDataLst>
            </p:nvPr>
          </p:nvSpPr>
          <p:spPr>
            <a:xfrm>
              <a:off x="10099191" y="4356278"/>
              <a:ext cx="27815" cy="145873"/>
            </a:xfrm>
            <a:custGeom>
              <a:avLst/>
              <a:gdLst/>
              <a:ahLst/>
              <a:cxnLst/>
              <a:rect l="0" t="0" r="0" b="0"/>
              <a:pathLst>
                <a:path w="27815" h="145873">
                  <a:moveTo>
                    <a:pt x="3659" y="18872"/>
                  </a:moveTo>
                  <a:lnTo>
                    <a:pt x="3659" y="18872"/>
                  </a:lnTo>
                  <a:lnTo>
                    <a:pt x="288" y="15501"/>
                  </a:lnTo>
                  <a:lnTo>
                    <a:pt x="0" y="13097"/>
                  </a:lnTo>
                  <a:lnTo>
                    <a:pt x="3475" y="422"/>
                  </a:lnTo>
                  <a:lnTo>
                    <a:pt x="6974" y="0"/>
                  </a:lnTo>
                  <a:lnTo>
                    <a:pt x="10542" y="7427"/>
                  </a:lnTo>
                  <a:lnTo>
                    <a:pt x="22755" y="53171"/>
                  </a:lnTo>
                  <a:lnTo>
                    <a:pt x="27814" y="93459"/>
                  </a:lnTo>
                  <a:lnTo>
                    <a:pt x="22938" y="140688"/>
                  </a:lnTo>
                  <a:lnTo>
                    <a:pt x="22709" y="145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129"/>
            <p:cNvSpPr/>
            <p:nvPr>
              <p:custDataLst>
                <p:tags r:id="rId58"/>
              </p:custDataLst>
            </p:nvPr>
          </p:nvSpPr>
          <p:spPr>
            <a:xfrm>
              <a:off x="10014833" y="4565650"/>
              <a:ext cx="91629" cy="279401"/>
            </a:xfrm>
            <a:custGeom>
              <a:avLst/>
              <a:gdLst/>
              <a:ahLst/>
              <a:cxnLst/>
              <a:rect l="0" t="0" r="0" b="0"/>
              <a:pathLst>
                <a:path w="91629" h="2794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7831" y="32603"/>
                  </a:lnTo>
                  <a:lnTo>
                    <a:pt x="69048" y="79309"/>
                  </a:lnTo>
                  <a:lnTo>
                    <a:pt x="84277" y="117103"/>
                  </a:lnTo>
                  <a:lnTo>
                    <a:pt x="91378" y="155817"/>
                  </a:lnTo>
                  <a:lnTo>
                    <a:pt x="91628" y="179319"/>
                  </a:lnTo>
                  <a:lnTo>
                    <a:pt x="80289" y="225137"/>
                  </a:lnTo>
                  <a:lnTo>
                    <a:pt x="71882" y="242583"/>
                  </a:lnTo>
                  <a:lnTo>
                    <a:pt x="55955" y="259632"/>
                  </a:lnTo>
                  <a:lnTo>
                    <a:pt x="30869" y="279399"/>
                  </a:lnTo>
                  <a:lnTo>
                    <a:pt x="30866" y="279400"/>
                  </a:lnTo>
                  <a:lnTo>
                    <a:pt x="27496" y="276029"/>
                  </a:lnTo>
                  <a:lnTo>
                    <a:pt x="25841" y="272492"/>
                  </a:lnTo>
                  <a:lnTo>
                    <a:pt x="24517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130"/>
            <p:cNvSpPr/>
            <p:nvPr>
              <p:custDataLst>
                <p:tags r:id="rId59"/>
              </p:custDataLst>
            </p:nvPr>
          </p:nvSpPr>
          <p:spPr>
            <a:xfrm>
              <a:off x="10052050" y="481965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57150" y="0"/>
                  </a:moveTo>
                  <a:lnTo>
                    <a:pt x="571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131"/>
            <p:cNvSpPr/>
            <p:nvPr>
              <p:custDataLst>
                <p:tags r:id="rId60"/>
              </p:custDataLst>
            </p:nvPr>
          </p:nvSpPr>
          <p:spPr>
            <a:xfrm>
              <a:off x="10147300" y="4718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132"/>
            <p:cNvSpPr/>
            <p:nvPr>
              <p:custDataLst>
                <p:tags r:id="rId61"/>
              </p:custDataLst>
            </p:nvPr>
          </p:nvSpPr>
          <p:spPr>
            <a:xfrm>
              <a:off x="9869193" y="4638597"/>
              <a:ext cx="116452" cy="393783"/>
            </a:xfrm>
            <a:custGeom>
              <a:avLst/>
              <a:gdLst/>
              <a:ahLst/>
              <a:cxnLst/>
              <a:rect l="0" t="0" r="0" b="0"/>
              <a:pathLst>
                <a:path w="116452" h="393783">
                  <a:moveTo>
                    <a:pt x="5057" y="73103"/>
                  </a:moveTo>
                  <a:lnTo>
                    <a:pt x="5057" y="73103"/>
                  </a:lnTo>
                  <a:lnTo>
                    <a:pt x="1686" y="79845"/>
                  </a:lnTo>
                  <a:lnTo>
                    <a:pt x="0" y="112796"/>
                  </a:lnTo>
                  <a:lnTo>
                    <a:pt x="2339" y="142955"/>
                  </a:lnTo>
                  <a:lnTo>
                    <a:pt x="7612" y="181289"/>
                  </a:lnTo>
                  <a:lnTo>
                    <a:pt x="14660" y="226313"/>
                  </a:lnTo>
                  <a:lnTo>
                    <a:pt x="18514" y="252149"/>
                  </a:lnTo>
                  <a:lnTo>
                    <a:pt x="22495" y="279250"/>
                  </a:lnTo>
                  <a:lnTo>
                    <a:pt x="28799" y="324414"/>
                  </a:lnTo>
                  <a:lnTo>
                    <a:pt x="33248" y="359775"/>
                  </a:lnTo>
                  <a:lnTo>
                    <a:pt x="35047" y="388759"/>
                  </a:lnTo>
                  <a:lnTo>
                    <a:pt x="34222" y="392196"/>
                  </a:lnTo>
                  <a:lnTo>
                    <a:pt x="32966" y="393782"/>
                  </a:lnTo>
                  <a:lnTo>
                    <a:pt x="31424" y="391311"/>
                  </a:lnTo>
                  <a:lnTo>
                    <a:pt x="21999" y="348828"/>
                  </a:lnTo>
                  <a:lnTo>
                    <a:pt x="14704" y="302892"/>
                  </a:lnTo>
                  <a:lnTo>
                    <a:pt x="10783" y="272863"/>
                  </a:lnTo>
                  <a:lnTo>
                    <a:pt x="6758" y="240142"/>
                  </a:lnTo>
                  <a:lnTo>
                    <a:pt x="4779" y="208451"/>
                  </a:lnTo>
                  <a:lnTo>
                    <a:pt x="4166" y="177446"/>
                  </a:lnTo>
                  <a:lnTo>
                    <a:pt x="4463" y="146898"/>
                  </a:lnTo>
                  <a:lnTo>
                    <a:pt x="6072" y="120183"/>
                  </a:lnTo>
                  <a:lnTo>
                    <a:pt x="11622" y="73566"/>
                  </a:lnTo>
                  <a:lnTo>
                    <a:pt x="22557" y="41088"/>
                  </a:lnTo>
                  <a:lnTo>
                    <a:pt x="36823" y="19363"/>
                  </a:lnTo>
                  <a:lnTo>
                    <a:pt x="52572" y="7355"/>
                  </a:lnTo>
                  <a:lnTo>
                    <a:pt x="73933" y="0"/>
                  </a:lnTo>
                  <a:lnTo>
                    <a:pt x="80609" y="1084"/>
                  </a:lnTo>
                  <a:lnTo>
                    <a:pt x="93669" y="7933"/>
                  </a:lnTo>
                  <a:lnTo>
                    <a:pt x="104648" y="27440"/>
                  </a:lnTo>
                  <a:lnTo>
                    <a:pt x="112819" y="55630"/>
                  </a:lnTo>
                  <a:lnTo>
                    <a:pt x="116451" y="89326"/>
                  </a:lnTo>
                  <a:lnTo>
                    <a:pt x="110540" y="121706"/>
                  </a:lnTo>
                  <a:lnTo>
                    <a:pt x="97799" y="150443"/>
                  </a:lnTo>
                  <a:lnTo>
                    <a:pt x="80377" y="172622"/>
                  </a:lnTo>
                  <a:lnTo>
                    <a:pt x="70793" y="178960"/>
                  </a:lnTo>
                  <a:lnTo>
                    <a:pt x="30457" y="1874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133"/>
            <p:cNvSpPr/>
            <p:nvPr>
              <p:custDataLst>
                <p:tags r:id="rId62"/>
              </p:custDataLst>
            </p:nvPr>
          </p:nvSpPr>
          <p:spPr>
            <a:xfrm>
              <a:off x="9582150" y="47561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41249" y="1986"/>
                  </a:lnTo>
                  <a:lnTo>
                    <a:pt x="81287" y="588"/>
                  </a:lnTo>
                  <a:lnTo>
                    <a:pt x="118865" y="17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134"/>
            <p:cNvSpPr/>
            <p:nvPr>
              <p:custDataLst>
                <p:tags r:id="rId63"/>
              </p:custDataLst>
            </p:nvPr>
          </p:nvSpPr>
          <p:spPr>
            <a:xfrm>
              <a:off x="9493367" y="4657242"/>
              <a:ext cx="25284" cy="175109"/>
            </a:xfrm>
            <a:custGeom>
              <a:avLst/>
              <a:gdLst/>
              <a:ahLst/>
              <a:cxnLst/>
              <a:rect l="0" t="0" r="0" b="0"/>
              <a:pathLst>
                <a:path w="25284" h="175109">
                  <a:moveTo>
                    <a:pt x="6233" y="3658"/>
                  </a:moveTo>
                  <a:lnTo>
                    <a:pt x="6233" y="3658"/>
                  </a:lnTo>
                  <a:lnTo>
                    <a:pt x="2862" y="287"/>
                  </a:lnTo>
                  <a:lnTo>
                    <a:pt x="1869" y="0"/>
                  </a:lnTo>
                  <a:lnTo>
                    <a:pt x="1207" y="513"/>
                  </a:lnTo>
                  <a:lnTo>
                    <a:pt x="765" y="1562"/>
                  </a:lnTo>
                  <a:lnTo>
                    <a:pt x="0" y="41682"/>
                  </a:lnTo>
                  <a:lnTo>
                    <a:pt x="3680" y="83599"/>
                  </a:lnTo>
                  <a:lnTo>
                    <a:pt x="13709" y="126122"/>
                  </a:lnTo>
                  <a:lnTo>
                    <a:pt x="25283" y="175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135"/>
            <p:cNvSpPr/>
            <p:nvPr>
              <p:custDataLst>
                <p:tags r:id="rId64"/>
              </p:custDataLst>
            </p:nvPr>
          </p:nvSpPr>
          <p:spPr>
            <a:xfrm>
              <a:off x="8933697" y="4337050"/>
              <a:ext cx="172204" cy="209551"/>
            </a:xfrm>
            <a:custGeom>
              <a:avLst/>
              <a:gdLst/>
              <a:ahLst/>
              <a:cxnLst/>
              <a:rect l="0" t="0" r="0" b="0"/>
              <a:pathLst>
                <a:path w="172204" h="209551">
                  <a:moveTo>
                    <a:pt x="172203" y="0"/>
                  </a:moveTo>
                  <a:lnTo>
                    <a:pt x="172203" y="0"/>
                  </a:lnTo>
                  <a:lnTo>
                    <a:pt x="162743" y="0"/>
                  </a:lnTo>
                  <a:lnTo>
                    <a:pt x="161663" y="1411"/>
                  </a:lnTo>
                  <a:lnTo>
                    <a:pt x="153211" y="38282"/>
                  </a:lnTo>
                  <a:lnTo>
                    <a:pt x="137177" y="75940"/>
                  </a:lnTo>
                  <a:lnTo>
                    <a:pt x="110005" y="113517"/>
                  </a:lnTo>
                  <a:lnTo>
                    <a:pt x="76869" y="144485"/>
                  </a:lnTo>
                  <a:lnTo>
                    <a:pt x="57630" y="155468"/>
                  </a:lnTo>
                  <a:lnTo>
                    <a:pt x="39672" y="157056"/>
                  </a:lnTo>
                  <a:lnTo>
                    <a:pt x="30933" y="155504"/>
                  </a:lnTo>
                  <a:lnTo>
                    <a:pt x="23694" y="150941"/>
                  </a:lnTo>
                  <a:lnTo>
                    <a:pt x="11890" y="136465"/>
                  </a:lnTo>
                  <a:lnTo>
                    <a:pt x="682" y="111852"/>
                  </a:lnTo>
                  <a:lnTo>
                    <a:pt x="0" y="105612"/>
                  </a:lnTo>
                  <a:lnTo>
                    <a:pt x="956" y="100747"/>
                  </a:lnTo>
                  <a:lnTo>
                    <a:pt x="3005" y="96798"/>
                  </a:lnTo>
                  <a:lnTo>
                    <a:pt x="7898" y="94871"/>
                  </a:lnTo>
                  <a:lnTo>
                    <a:pt x="22743" y="94611"/>
                  </a:lnTo>
                  <a:lnTo>
                    <a:pt x="50934" y="108545"/>
                  </a:lnTo>
                  <a:lnTo>
                    <a:pt x="95724" y="138537"/>
                  </a:lnTo>
                  <a:lnTo>
                    <a:pt x="135233" y="176671"/>
                  </a:lnTo>
                  <a:lnTo>
                    <a:pt x="156956" y="205577"/>
                  </a:lnTo>
                  <a:lnTo>
                    <a:pt x="165853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136"/>
            <p:cNvSpPr/>
            <p:nvPr>
              <p:custDataLst>
                <p:tags r:id="rId65"/>
              </p:custDataLst>
            </p:nvPr>
          </p:nvSpPr>
          <p:spPr>
            <a:xfrm>
              <a:off x="9232462" y="4567234"/>
              <a:ext cx="102039" cy="315917"/>
            </a:xfrm>
            <a:custGeom>
              <a:avLst/>
              <a:gdLst/>
              <a:ahLst/>
              <a:cxnLst/>
              <a:rect l="0" t="0" r="0" b="0"/>
              <a:pathLst>
                <a:path w="102039" h="315917">
                  <a:moveTo>
                    <a:pt x="102038" y="36516"/>
                  </a:moveTo>
                  <a:lnTo>
                    <a:pt x="102038" y="36516"/>
                  </a:lnTo>
                  <a:lnTo>
                    <a:pt x="101332" y="20615"/>
                  </a:lnTo>
                  <a:lnTo>
                    <a:pt x="98667" y="12750"/>
                  </a:lnTo>
                  <a:lnTo>
                    <a:pt x="91367" y="6433"/>
                  </a:lnTo>
                  <a:lnTo>
                    <a:pt x="81773" y="1979"/>
                  </a:lnTo>
                  <a:lnTo>
                    <a:pt x="72805" y="0"/>
                  </a:lnTo>
                  <a:lnTo>
                    <a:pt x="56452" y="2256"/>
                  </a:lnTo>
                  <a:lnTo>
                    <a:pt x="34830" y="17506"/>
                  </a:lnTo>
                  <a:lnTo>
                    <a:pt x="17292" y="46641"/>
                  </a:lnTo>
                  <a:lnTo>
                    <a:pt x="3158" y="92197"/>
                  </a:lnTo>
                  <a:lnTo>
                    <a:pt x="0" y="127585"/>
                  </a:lnTo>
                  <a:lnTo>
                    <a:pt x="3065" y="165186"/>
                  </a:lnTo>
                  <a:lnTo>
                    <a:pt x="13835" y="205415"/>
                  </a:lnTo>
                  <a:lnTo>
                    <a:pt x="26147" y="241169"/>
                  </a:lnTo>
                  <a:lnTo>
                    <a:pt x="39381" y="270701"/>
                  </a:lnTo>
                  <a:lnTo>
                    <a:pt x="61992" y="297815"/>
                  </a:lnTo>
                  <a:lnTo>
                    <a:pt x="89338" y="315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137"/>
            <p:cNvSpPr/>
            <p:nvPr>
              <p:custDataLst>
                <p:tags r:id="rId66"/>
              </p:custDataLst>
            </p:nvPr>
          </p:nvSpPr>
          <p:spPr>
            <a:xfrm>
              <a:off x="8739089" y="4572481"/>
              <a:ext cx="179168" cy="562176"/>
            </a:xfrm>
            <a:custGeom>
              <a:avLst/>
              <a:gdLst/>
              <a:ahLst/>
              <a:cxnLst/>
              <a:rect l="0" t="0" r="0" b="0"/>
              <a:pathLst>
                <a:path w="179168" h="562176">
                  <a:moveTo>
                    <a:pt x="11211" y="285269"/>
                  </a:moveTo>
                  <a:lnTo>
                    <a:pt x="11211" y="285269"/>
                  </a:lnTo>
                  <a:lnTo>
                    <a:pt x="14581" y="244448"/>
                  </a:lnTo>
                  <a:lnTo>
                    <a:pt x="17483" y="205432"/>
                  </a:lnTo>
                  <a:lnTo>
                    <a:pt x="20909" y="213636"/>
                  </a:lnTo>
                  <a:lnTo>
                    <a:pt x="23021" y="246327"/>
                  </a:lnTo>
                  <a:lnTo>
                    <a:pt x="25397" y="277839"/>
                  </a:lnTo>
                  <a:lnTo>
                    <a:pt x="28804" y="317245"/>
                  </a:lnTo>
                  <a:lnTo>
                    <a:pt x="30701" y="342570"/>
                  </a:lnTo>
                  <a:lnTo>
                    <a:pt x="32671" y="370036"/>
                  </a:lnTo>
                  <a:lnTo>
                    <a:pt x="34689" y="396814"/>
                  </a:lnTo>
                  <a:lnTo>
                    <a:pt x="36740" y="423133"/>
                  </a:lnTo>
                  <a:lnTo>
                    <a:pt x="38815" y="449144"/>
                  </a:lnTo>
                  <a:lnTo>
                    <a:pt x="42999" y="494980"/>
                  </a:lnTo>
                  <a:lnTo>
                    <a:pt x="46505" y="531580"/>
                  </a:lnTo>
                  <a:lnTo>
                    <a:pt x="48941" y="562175"/>
                  </a:lnTo>
                  <a:lnTo>
                    <a:pt x="38393" y="516564"/>
                  </a:lnTo>
                  <a:lnTo>
                    <a:pt x="33566" y="490266"/>
                  </a:lnTo>
                  <a:lnTo>
                    <a:pt x="28231" y="460033"/>
                  </a:lnTo>
                  <a:lnTo>
                    <a:pt x="21852" y="422945"/>
                  </a:lnTo>
                  <a:lnTo>
                    <a:pt x="14777" y="381286"/>
                  </a:lnTo>
                  <a:lnTo>
                    <a:pt x="7238" y="336580"/>
                  </a:lnTo>
                  <a:lnTo>
                    <a:pt x="2918" y="294077"/>
                  </a:lnTo>
                  <a:lnTo>
                    <a:pt x="744" y="253040"/>
                  </a:lnTo>
                  <a:lnTo>
                    <a:pt x="0" y="212983"/>
                  </a:lnTo>
                  <a:lnTo>
                    <a:pt x="3031" y="178517"/>
                  </a:lnTo>
                  <a:lnTo>
                    <a:pt x="8579" y="147779"/>
                  </a:lnTo>
                  <a:lnTo>
                    <a:pt x="15807" y="119526"/>
                  </a:lnTo>
                  <a:lnTo>
                    <a:pt x="35126" y="74962"/>
                  </a:lnTo>
                  <a:lnTo>
                    <a:pt x="59234" y="40811"/>
                  </a:lnTo>
                  <a:lnTo>
                    <a:pt x="88764" y="16225"/>
                  </a:lnTo>
                  <a:lnTo>
                    <a:pt x="115059" y="3416"/>
                  </a:lnTo>
                  <a:lnTo>
                    <a:pt x="127009" y="0"/>
                  </a:lnTo>
                  <a:lnTo>
                    <a:pt x="137093" y="1956"/>
                  </a:lnTo>
                  <a:lnTo>
                    <a:pt x="153942" y="15419"/>
                  </a:lnTo>
                  <a:lnTo>
                    <a:pt x="175327" y="60282"/>
                  </a:lnTo>
                  <a:lnTo>
                    <a:pt x="179167" y="98256"/>
                  </a:lnTo>
                  <a:lnTo>
                    <a:pt x="174053" y="137947"/>
                  </a:lnTo>
                  <a:lnTo>
                    <a:pt x="160021" y="176754"/>
                  </a:lnTo>
                  <a:lnTo>
                    <a:pt x="132286" y="217446"/>
                  </a:lnTo>
                  <a:lnTo>
                    <a:pt x="112058" y="232313"/>
                  </a:lnTo>
                  <a:lnTo>
                    <a:pt x="101726" y="237265"/>
                  </a:lnTo>
                  <a:lnTo>
                    <a:pt x="80838" y="239004"/>
                  </a:lnTo>
                  <a:lnTo>
                    <a:pt x="56771" y="233931"/>
                  </a:lnTo>
                  <a:lnTo>
                    <a:pt x="42961" y="2281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206"/>
          <p:cNvGrpSpPr/>
          <p:nvPr/>
        </p:nvGrpSpPr>
        <p:grpSpPr>
          <a:xfrm>
            <a:off x="8223250" y="4153274"/>
            <a:ext cx="2711222" cy="1273788"/>
            <a:chOff x="8223250" y="4153274"/>
            <a:chExt cx="2711222" cy="1273788"/>
          </a:xfrm>
        </p:grpSpPr>
        <p:sp>
          <p:nvSpPr>
            <p:cNvPr id="156" name="SMARTInkShape-1138"/>
            <p:cNvSpPr/>
            <p:nvPr>
              <p:custDataLst>
                <p:tags r:id="rId53"/>
              </p:custDataLst>
            </p:nvPr>
          </p:nvSpPr>
          <p:spPr>
            <a:xfrm>
              <a:off x="8223250" y="4153274"/>
              <a:ext cx="2711222" cy="1066427"/>
            </a:xfrm>
            <a:custGeom>
              <a:avLst/>
              <a:gdLst/>
              <a:ahLst/>
              <a:cxnLst/>
              <a:rect l="0" t="0" r="0" b="0"/>
              <a:pathLst>
                <a:path w="2711222" h="1066427">
                  <a:moveTo>
                    <a:pt x="323850" y="164726"/>
                  </a:moveTo>
                  <a:lnTo>
                    <a:pt x="323850" y="164726"/>
                  </a:lnTo>
                  <a:lnTo>
                    <a:pt x="335783" y="159700"/>
                  </a:lnTo>
                  <a:lnTo>
                    <a:pt x="338155" y="159259"/>
                  </a:lnTo>
                  <a:lnTo>
                    <a:pt x="370765" y="141835"/>
                  </a:lnTo>
                  <a:lnTo>
                    <a:pt x="409604" y="133054"/>
                  </a:lnTo>
                  <a:lnTo>
                    <a:pt x="449211" y="128531"/>
                  </a:lnTo>
                  <a:lnTo>
                    <a:pt x="481872" y="126061"/>
                  </a:lnTo>
                  <a:lnTo>
                    <a:pt x="519906" y="120260"/>
                  </a:lnTo>
                  <a:lnTo>
                    <a:pt x="564091" y="112978"/>
                  </a:lnTo>
                  <a:lnTo>
                    <a:pt x="587728" y="109061"/>
                  </a:lnTo>
                  <a:lnTo>
                    <a:pt x="611952" y="105744"/>
                  </a:lnTo>
                  <a:lnTo>
                    <a:pt x="636567" y="102827"/>
                  </a:lnTo>
                  <a:lnTo>
                    <a:pt x="661445" y="100176"/>
                  </a:lnTo>
                  <a:lnTo>
                    <a:pt x="686496" y="96998"/>
                  </a:lnTo>
                  <a:lnTo>
                    <a:pt x="711664" y="93469"/>
                  </a:lnTo>
                  <a:lnTo>
                    <a:pt x="736909" y="89704"/>
                  </a:lnTo>
                  <a:lnTo>
                    <a:pt x="762911" y="87195"/>
                  </a:lnTo>
                  <a:lnTo>
                    <a:pt x="789418" y="85522"/>
                  </a:lnTo>
                  <a:lnTo>
                    <a:pt x="816262" y="84406"/>
                  </a:lnTo>
                  <a:lnTo>
                    <a:pt x="842625" y="83663"/>
                  </a:lnTo>
                  <a:lnTo>
                    <a:pt x="868666" y="83167"/>
                  </a:lnTo>
                  <a:lnTo>
                    <a:pt x="894493" y="82837"/>
                  </a:lnTo>
                  <a:lnTo>
                    <a:pt x="920179" y="82616"/>
                  </a:lnTo>
                  <a:lnTo>
                    <a:pt x="945769" y="82470"/>
                  </a:lnTo>
                  <a:lnTo>
                    <a:pt x="971296" y="82372"/>
                  </a:lnTo>
                  <a:lnTo>
                    <a:pt x="998192" y="82306"/>
                  </a:lnTo>
                  <a:lnTo>
                    <a:pt x="1026000" y="82263"/>
                  </a:lnTo>
                  <a:lnTo>
                    <a:pt x="1054416" y="82234"/>
                  </a:lnTo>
                  <a:lnTo>
                    <a:pt x="1083239" y="81509"/>
                  </a:lnTo>
                  <a:lnTo>
                    <a:pt x="1112331" y="80320"/>
                  </a:lnTo>
                  <a:lnTo>
                    <a:pt x="1141604" y="78822"/>
                  </a:lnTo>
                  <a:lnTo>
                    <a:pt x="1170292" y="76412"/>
                  </a:lnTo>
                  <a:lnTo>
                    <a:pt x="1198589" y="73395"/>
                  </a:lnTo>
                  <a:lnTo>
                    <a:pt x="1226626" y="69972"/>
                  </a:lnTo>
                  <a:lnTo>
                    <a:pt x="1255195" y="66984"/>
                  </a:lnTo>
                  <a:lnTo>
                    <a:pt x="1284119" y="64287"/>
                  </a:lnTo>
                  <a:lnTo>
                    <a:pt x="1313280" y="61783"/>
                  </a:lnTo>
                  <a:lnTo>
                    <a:pt x="1342596" y="59409"/>
                  </a:lnTo>
                  <a:lnTo>
                    <a:pt x="1372020" y="57120"/>
                  </a:lnTo>
                  <a:lnTo>
                    <a:pt x="1401514" y="54889"/>
                  </a:lnTo>
                  <a:lnTo>
                    <a:pt x="1431054" y="51990"/>
                  </a:lnTo>
                  <a:lnTo>
                    <a:pt x="1460625" y="48646"/>
                  </a:lnTo>
                  <a:lnTo>
                    <a:pt x="1490217" y="45006"/>
                  </a:lnTo>
                  <a:lnTo>
                    <a:pt x="1521233" y="41168"/>
                  </a:lnTo>
                  <a:lnTo>
                    <a:pt x="1553200" y="37199"/>
                  </a:lnTo>
                  <a:lnTo>
                    <a:pt x="1585799" y="33141"/>
                  </a:lnTo>
                  <a:lnTo>
                    <a:pt x="1617411" y="29730"/>
                  </a:lnTo>
                  <a:lnTo>
                    <a:pt x="1648362" y="26751"/>
                  </a:lnTo>
                  <a:lnTo>
                    <a:pt x="1678874" y="24059"/>
                  </a:lnTo>
                  <a:lnTo>
                    <a:pt x="1709800" y="21559"/>
                  </a:lnTo>
                  <a:lnTo>
                    <a:pt x="1741000" y="19187"/>
                  </a:lnTo>
                  <a:lnTo>
                    <a:pt x="1772383" y="16900"/>
                  </a:lnTo>
                  <a:lnTo>
                    <a:pt x="1805299" y="14669"/>
                  </a:lnTo>
                  <a:lnTo>
                    <a:pt x="1839238" y="12477"/>
                  </a:lnTo>
                  <a:lnTo>
                    <a:pt x="1873859" y="10310"/>
                  </a:lnTo>
                  <a:lnTo>
                    <a:pt x="1906818" y="8160"/>
                  </a:lnTo>
                  <a:lnTo>
                    <a:pt x="1938667" y="6021"/>
                  </a:lnTo>
                  <a:lnTo>
                    <a:pt x="1969777" y="3889"/>
                  </a:lnTo>
                  <a:lnTo>
                    <a:pt x="2001103" y="2468"/>
                  </a:lnTo>
                  <a:lnTo>
                    <a:pt x="2032568" y="1520"/>
                  </a:lnTo>
                  <a:lnTo>
                    <a:pt x="2064129" y="889"/>
                  </a:lnTo>
                  <a:lnTo>
                    <a:pt x="2095753" y="468"/>
                  </a:lnTo>
                  <a:lnTo>
                    <a:pt x="2127419" y="187"/>
                  </a:lnTo>
                  <a:lnTo>
                    <a:pt x="2159112" y="0"/>
                  </a:lnTo>
                  <a:lnTo>
                    <a:pt x="2188708" y="581"/>
                  </a:lnTo>
                  <a:lnTo>
                    <a:pt x="2216906" y="1674"/>
                  </a:lnTo>
                  <a:lnTo>
                    <a:pt x="2244170" y="3107"/>
                  </a:lnTo>
                  <a:lnTo>
                    <a:pt x="2271519" y="4769"/>
                  </a:lnTo>
                  <a:lnTo>
                    <a:pt x="2298924" y="6583"/>
                  </a:lnTo>
                  <a:lnTo>
                    <a:pt x="2326367" y="8497"/>
                  </a:lnTo>
                  <a:lnTo>
                    <a:pt x="2351716" y="9773"/>
                  </a:lnTo>
                  <a:lnTo>
                    <a:pt x="2398698" y="11192"/>
                  </a:lnTo>
                  <a:lnTo>
                    <a:pt x="2443097" y="13703"/>
                  </a:lnTo>
                  <a:lnTo>
                    <a:pt x="2485643" y="16466"/>
                  </a:lnTo>
                  <a:lnTo>
                    <a:pt x="2525718" y="17694"/>
                  </a:lnTo>
                  <a:lnTo>
                    <a:pt x="2560934" y="18239"/>
                  </a:lnTo>
                  <a:lnTo>
                    <a:pt x="2606646" y="20428"/>
                  </a:lnTo>
                  <a:lnTo>
                    <a:pt x="2645119" y="25545"/>
                  </a:lnTo>
                  <a:lnTo>
                    <a:pt x="2679611" y="33595"/>
                  </a:lnTo>
                  <a:lnTo>
                    <a:pt x="2690479" y="41534"/>
                  </a:lnTo>
                  <a:lnTo>
                    <a:pt x="2699307" y="52824"/>
                  </a:lnTo>
                  <a:lnTo>
                    <a:pt x="2705584" y="67249"/>
                  </a:lnTo>
                  <a:lnTo>
                    <a:pt x="2710292" y="111761"/>
                  </a:lnTo>
                  <a:lnTo>
                    <a:pt x="2710935" y="144008"/>
                  </a:lnTo>
                  <a:lnTo>
                    <a:pt x="2711221" y="183270"/>
                  </a:lnTo>
                  <a:lnTo>
                    <a:pt x="2710642" y="228706"/>
                  </a:lnTo>
                  <a:lnTo>
                    <a:pt x="2709500" y="254652"/>
                  </a:lnTo>
                  <a:lnTo>
                    <a:pt x="2708032" y="281826"/>
                  </a:lnTo>
                  <a:lnTo>
                    <a:pt x="2705643" y="309820"/>
                  </a:lnTo>
                  <a:lnTo>
                    <a:pt x="2702640" y="338361"/>
                  </a:lnTo>
                  <a:lnTo>
                    <a:pt x="2699226" y="367266"/>
                  </a:lnTo>
                  <a:lnTo>
                    <a:pt x="2696245" y="398530"/>
                  </a:lnTo>
                  <a:lnTo>
                    <a:pt x="2693552" y="431367"/>
                  </a:lnTo>
                  <a:lnTo>
                    <a:pt x="2691051" y="465253"/>
                  </a:lnTo>
                  <a:lnTo>
                    <a:pt x="2688679" y="499133"/>
                  </a:lnTo>
                  <a:lnTo>
                    <a:pt x="2686392" y="533009"/>
                  </a:lnTo>
                  <a:lnTo>
                    <a:pt x="2684161" y="566881"/>
                  </a:lnTo>
                  <a:lnTo>
                    <a:pt x="2681263" y="600046"/>
                  </a:lnTo>
                  <a:lnTo>
                    <a:pt x="2677920" y="632740"/>
                  </a:lnTo>
                  <a:lnTo>
                    <a:pt x="2674280" y="665118"/>
                  </a:lnTo>
                  <a:lnTo>
                    <a:pt x="2670442" y="696582"/>
                  </a:lnTo>
                  <a:lnTo>
                    <a:pt x="2666472" y="727435"/>
                  </a:lnTo>
                  <a:lnTo>
                    <a:pt x="2662416" y="757882"/>
                  </a:lnTo>
                  <a:lnTo>
                    <a:pt x="2658298" y="785941"/>
                  </a:lnTo>
                  <a:lnTo>
                    <a:pt x="2654143" y="812408"/>
                  </a:lnTo>
                  <a:lnTo>
                    <a:pt x="2649962" y="837814"/>
                  </a:lnTo>
                  <a:lnTo>
                    <a:pt x="2643434" y="881095"/>
                  </a:lnTo>
                  <a:lnTo>
                    <a:pt x="2637476" y="917734"/>
                  </a:lnTo>
                  <a:lnTo>
                    <a:pt x="2626189" y="960045"/>
                  </a:lnTo>
                  <a:lnTo>
                    <a:pt x="2609731" y="992496"/>
                  </a:lnTo>
                  <a:lnTo>
                    <a:pt x="2605538" y="998089"/>
                  </a:lnTo>
                  <a:lnTo>
                    <a:pt x="2595234" y="1004304"/>
                  </a:lnTo>
                  <a:lnTo>
                    <a:pt x="2568001" y="1008294"/>
                  </a:lnTo>
                  <a:lnTo>
                    <a:pt x="2523894" y="1004013"/>
                  </a:lnTo>
                  <a:lnTo>
                    <a:pt x="2477764" y="998388"/>
                  </a:lnTo>
                  <a:lnTo>
                    <a:pt x="2442490" y="994324"/>
                  </a:lnTo>
                  <a:lnTo>
                    <a:pt x="2401883" y="992047"/>
                  </a:lnTo>
                  <a:lnTo>
                    <a:pt x="2354437" y="991741"/>
                  </a:lnTo>
                  <a:lnTo>
                    <a:pt x="2325981" y="992647"/>
                  </a:lnTo>
                  <a:lnTo>
                    <a:pt x="2295720" y="993956"/>
                  </a:lnTo>
                  <a:lnTo>
                    <a:pt x="2262847" y="995535"/>
                  </a:lnTo>
                  <a:lnTo>
                    <a:pt x="2228231" y="997293"/>
                  </a:lnTo>
                  <a:lnTo>
                    <a:pt x="2192454" y="999171"/>
                  </a:lnTo>
                  <a:lnTo>
                    <a:pt x="2153079" y="1001128"/>
                  </a:lnTo>
                  <a:lnTo>
                    <a:pt x="2111308" y="1003138"/>
                  </a:lnTo>
                  <a:lnTo>
                    <a:pt x="2067939" y="1005184"/>
                  </a:lnTo>
                  <a:lnTo>
                    <a:pt x="2019976" y="1007254"/>
                  </a:lnTo>
                  <a:lnTo>
                    <a:pt x="1968951" y="1009339"/>
                  </a:lnTo>
                  <a:lnTo>
                    <a:pt x="1915883" y="1011434"/>
                  </a:lnTo>
                  <a:lnTo>
                    <a:pt x="1861455" y="1013537"/>
                  </a:lnTo>
                  <a:lnTo>
                    <a:pt x="1806120" y="1015645"/>
                  </a:lnTo>
                  <a:lnTo>
                    <a:pt x="1750179" y="1017755"/>
                  </a:lnTo>
                  <a:lnTo>
                    <a:pt x="1693131" y="1019868"/>
                  </a:lnTo>
                  <a:lnTo>
                    <a:pt x="1635344" y="1021981"/>
                  </a:lnTo>
                  <a:lnTo>
                    <a:pt x="1577062" y="1024096"/>
                  </a:lnTo>
                  <a:lnTo>
                    <a:pt x="1517747" y="1025506"/>
                  </a:lnTo>
                  <a:lnTo>
                    <a:pt x="1457743" y="1026446"/>
                  </a:lnTo>
                  <a:lnTo>
                    <a:pt x="1397278" y="1027073"/>
                  </a:lnTo>
                  <a:lnTo>
                    <a:pt x="1336508" y="1027491"/>
                  </a:lnTo>
                  <a:lnTo>
                    <a:pt x="1275532" y="1027769"/>
                  </a:lnTo>
                  <a:lnTo>
                    <a:pt x="1214421" y="1027955"/>
                  </a:lnTo>
                  <a:lnTo>
                    <a:pt x="1153925" y="1027373"/>
                  </a:lnTo>
                  <a:lnTo>
                    <a:pt x="1093839" y="1026280"/>
                  </a:lnTo>
                  <a:lnTo>
                    <a:pt x="1034026" y="1024845"/>
                  </a:lnTo>
                  <a:lnTo>
                    <a:pt x="971572" y="1024594"/>
                  </a:lnTo>
                  <a:lnTo>
                    <a:pt x="907359" y="1025132"/>
                  </a:lnTo>
                  <a:lnTo>
                    <a:pt x="841973" y="1026197"/>
                  </a:lnTo>
                  <a:lnTo>
                    <a:pt x="775804" y="1028318"/>
                  </a:lnTo>
                  <a:lnTo>
                    <a:pt x="709114" y="1031142"/>
                  </a:lnTo>
                  <a:lnTo>
                    <a:pt x="642076" y="1034437"/>
                  </a:lnTo>
                  <a:lnTo>
                    <a:pt x="575511" y="1037339"/>
                  </a:lnTo>
                  <a:lnTo>
                    <a:pt x="509263" y="1039979"/>
                  </a:lnTo>
                  <a:lnTo>
                    <a:pt x="443226" y="1042445"/>
                  </a:lnTo>
                  <a:lnTo>
                    <a:pt x="379446" y="1045500"/>
                  </a:lnTo>
                  <a:lnTo>
                    <a:pt x="317169" y="1048947"/>
                  </a:lnTo>
                  <a:lnTo>
                    <a:pt x="255896" y="1052657"/>
                  </a:lnTo>
                  <a:lnTo>
                    <a:pt x="200230" y="1055835"/>
                  </a:lnTo>
                  <a:lnTo>
                    <a:pt x="148303" y="1058660"/>
                  </a:lnTo>
                  <a:lnTo>
                    <a:pt x="98868" y="1061249"/>
                  </a:lnTo>
                  <a:lnTo>
                    <a:pt x="65912" y="1062974"/>
                  </a:lnTo>
                  <a:lnTo>
                    <a:pt x="0" y="10664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139"/>
            <p:cNvSpPr/>
            <p:nvPr>
              <p:custDataLst>
                <p:tags r:id="rId54"/>
              </p:custDataLst>
            </p:nvPr>
          </p:nvSpPr>
          <p:spPr>
            <a:xfrm>
              <a:off x="8534400" y="4305423"/>
              <a:ext cx="38101" cy="1121639"/>
            </a:xfrm>
            <a:custGeom>
              <a:avLst/>
              <a:gdLst/>
              <a:ahLst/>
              <a:cxnLst/>
              <a:rect l="0" t="0" r="0" b="0"/>
              <a:pathLst>
                <a:path w="38101" h="1121639">
                  <a:moveTo>
                    <a:pt x="38100" y="18927"/>
                  </a:moveTo>
                  <a:lnTo>
                    <a:pt x="38100" y="18927"/>
                  </a:lnTo>
                  <a:lnTo>
                    <a:pt x="33074" y="6994"/>
                  </a:lnTo>
                  <a:lnTo>
                    <a:pt x="32012" y="1283"/>
                  </a:lnTo>
                  <a:lnTo>
                    <a:pt x="32630" y="814"/>
                  </a:lnTo>
                  <a:lnTo>
                    <a:pt x="37240" y="0"/>
                  </a:lnTo>
                  <a:lnTo>
                    <a:pt x="33565" y="5677"/>
                  </a:lnTo>
                  <a:lnTo>
                    <a:pt x="23181" y="49407"/>
                  </a:lnTo>
                  <a:lnTo>
                    <a:pt x="20273" y="95770"/>
                  </a:lnTo>
                  <a:lnTo>
                    <a:pt x="19594" y="136099"/>
                  </a:lnTo>
                  <a:lnTo>
                    <a:pt x="19413" y="160542"/>
                  </a:lnTo>
                  <a:lnTo>
                    <a:pt x="19292" y="187420"/>
                  </a:lnTo>
                  <a:lnTo>
                    <a:pt x="19210" y="215923"/>
                  </a:lnTo>
                  <a:lnTo>
                    <a:pt x="19863" y="245507"/>
                  </a:lnTo>
                  <a:lnTo>
                    <a:pt x="21003" y="275814"/>
                  </a:lnTo>
                  <a:lnTo>
                    <a:pt x="22468" y="306602"/>
                  </a:lnTo>
                  <a:lnTo>
                    <a:pt x="23445" y="339121"/>
                  </a:lnTo>
                  <a:lnTo>
                    <a:pt x="24097" y="372795"/>
                  </a:lnTo>
                  <a:lnTo>
                    <a:pt x="24531" y="407239"/>
                  </a:lnTo>
                  <a:lnTo>
                    <a:pt x="24821" y="442196"/>
                  </a:lnTo>
                  <a:lnTo>
                    <a:pt x="25014" y="477496"/>
                  </a:lnTo>
                  <a:lnTo>
                    <a:pt x="25142" y="513022"/>
                  </a:lnTo>
                  <a:lnTo>
                    <a:pt x="25933" y="548702"/>
                  </a:lnTo>
                  <a:lnTo>
                    <a:pt x="27167" y="584482"/>
                  </a:lnTo>
                  <a:lnTo>
                    <a:pt x="28694" y="620331"/>
                  </a:lnTo>
                  <a:lnTo>
                    <a:pt x="28302" y="654813"/>
                  </a:lnTo>
                  <a:lnTo>
                    <a:pt x="26629" y="688384"/>
                  </a:lnTo>
                  <a:lnTo>
                    <a:pt x="24103" y="721348"/>
                  </a:lnTo>
                  <a:lnTo>
                    <a:pt x="21713" y="753202"/>
                  </a:lnTo>
                  <a:lnTo>
                    <a:pt x="19414" y="784316"/>
                  </a:lnTo>
                  <a:lnTo>
                    <a:pt x="17176" y="814937"/>
                  </a:lnTo>
                  <a:lnTo>
                    <a:pt x="15684" y="845933"/>
                  </a:lnTo>
                  <a:lnTo>
                    <a:pt x="14689" y="877182"/>
                  </a:lnTo>
                  <a:lnTo>
                    <a:pt x="14026" y="908596"/>
                  </a:lnTo>
                  <a:lnTo>
                    <a:pt x="12878" y="936596"/>
                  </a:lnTo>
                  <a:lnTo>
                    <a:pt x="11407" y="962317"/>
                  </a:lnTo>
                  <a:lnTo>
                    <a:pt x="8598" y="1006889"/>
                  </a:lnTo>
                  <a:lnTo>
                    <a:pt x="6310" y="1054371"/>
                  </a:lnTo>
                  <a:lnTo>
                    <a:pt x="1455" y="1094533"/>
                  </a:lnTo>
                  <a:lnTo>
                    <a:pt x="85" y="1121602"/>
                  </a:lnTo>
                  <a:lnTo>
                    <a:pt x="57" y="1121638"/>
                  </a:lnTo>
                  <a:lnTo>
                    <a:pt x="0" y="11174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208"/>
          <p:cNvGrpSpPr/>
          <p:nvPr/>
        </p:nvGrpSpPr>
        <p:grpSpPr>
          <a:xfrm>
            <a:off x="3958742" y="3636423"/>
            <a:ext cx="312002" cy="224378"/>
            <a:chOff x="3958742" y="3636423"/>
            <a:chExt cx="312002" cy="224378"/>
          </a:xfrm>
        </p:grpSpPr>
        <p:sp>
          <p:nvSpPr>
            <p:cNvPr id="159" name="SMARTInkShape-1140"/>
            <p:cNvSpPr/>
            <p:nvPr>
              <p:custDataLst>
                <p:tags r:id="rId51"/>
              </p:custDataLst>
            </p:nvPr>
          </p:nvSpPr>
          <p:spPr>
            <a:xfrm>
              <a:off x="3958742" y="3829050"/>
              <a:ext cx="248320" cy="31751"/>
            </a:xfrm>
            <a:custGeom>
              <a:avLst/>
              <a:gdLst/>
              <a:ahLst/>
              <a:cxnLst/>
              <a:rect l="0" t="0" r="0" b="0"/>
              <a:pathLst>
                <a:path w="248320" h="31751">
                  <a:moveTo>
                    <a:pt x="3658" y="31750"/>
                  </a:moveTo>
                  <a:lnTo>
                    <a:pt x="3658" y="31750"/>
                  </a:lnTo>
                  <a:lnTo>
                    <a:pt x="0" y="31750"/>
                  </a:lnTo>
                  <a:lnTo>
                    <a:pt x="1562" y="31750"/>
                  </a:lnTo>
                  <a:lnTo>
                    <a:pt x="36483" y="22316"/>
                  </a:lnTo>
                  <a:lnTo>
                    <a:pt x="69988" y="17444"/>
                  </a:lnTo>
                  <a:lnTo>
                    <a:pt x="110278" y="12927"/>
                  </a:lnTo>
                  <a:lnTo>
                    <a:pt x="151234" y="9273"/>
                  </a:lnTo>
                  <a:lnTo>
                    <a:pt x="185899" y="7650"/>
                  </a:lnTo>
                  <a:lnTo>
                    <a:pt x="227412" y="2242"/>
                  </a:lnTo>
                  <a:lnTo>
                    <a:pt x="248319" y="196"/>
                  </a:lnTo>
                  <a:lnTo>
                    <a:pt x="244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141"/>
            <p:cNvSpPr/>
            <p:nvPr>
              <p:custDataLst>
                <p:tags r:id="rId52"/>
              </p:custDataLst>
            </p:nvPr>
          </p:nvSpPr>
          <p:spPr>
            <a:xfrm>
              <a:off x="4006850" y="3636423"/>
              <a:ext cx="263894" cy="27528"/>
            </a:xfrm>
            <a:custGeom>
              <a:avLst/>
              <a:gdLst/>
              <a:ahLst/>
              <a:cxnLst/>
              <a:rect l="0" t="0" r="0" b="0"/>
              <a:pathLst>
                <a:path w="263894" h="27528">
                  <a:moveTo>
                    <a:pt x="0" y="27527"/>
                  </a:moveTo>
                  <a:lnTo>
                    <a:pt x="0" y="27527"/>
                  </a:lnTo>
                  <a:lnTo>
                    <a:pt x="13667" y="22457"/>
                  </a:lnTo>
                  <a:lnTo>
                    <a:pt x="49126" y="16696"/>
                  </a:lnTo>
                  <a:lnTo>
                    <a:pt x="84158" y="12600"/>
                  </a:lnTo>
                  <a:lnTo>
                    <a:pt x="125128" y="8428"/>
                  </a:lnTo>
                  <a:lnTo>
                    <a:pt x="166384" y="4222"/>
                  </a:lnTo>
                  <a:lnTo>
                    <a:pt x="201184" y="0"/>
                  </a:lnTo>
                  <a:lnTo>
                    <a:pt x="246442" y="975"/>
                  </a:lnTo>
                  <a:lnTo>
                    <a:pt x="263893" y="1975"/>
                  </a:lnTo>
                  <a:lnTo>
                    <a:pt x="263417" y="2732"/>
                  </a:lnTo>
                  <a:lnTo>
                    <a:pt x="254000" y="8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209"/>
          <p:cNvGrpSpPr/>
          <p:nvPr/>
        </p:nvGrpSpPr>
        <p:grpSpPr>
          <a:xfrm>
            <a:off x="4497206" y="3359461"/>
            <a:ext cx="531995" cy="1028390"/>
            <a:chOff x="4497206" y="3359461"/>
            <a:chExt cx="531995" cy="1028390"/>
          </a:xfrm>
        </p:grpSpPr>
        <p:sp>
          <p:nvSpPr>
            <p:cNvPr id="162" name="SMARTInkShape-1142"/>
            <p:cNvSpPr/>
            <p:nvPr>
              <p:custDataLst>
                <p:tags r:id="rId43"/>
              </p:custDataLst>
            </p:nvPr>
          </p:nvSpPr>
          <p:spPr>
            <a:xfrm>
              <a:off x="4617880" y="3671599"/>
              <a:ext cx="169682" cy="342542"/>
            </a:xfrm>
            <a:custGeom>
              <a:avLst/>
              <a:gdLst/>
              <a:ahLst/>
              <a:cxnLst/>
              <a:rect l="0" t="0" r="0" b="0"/>
              <a:pathLst>
                <a:path w="169682" h="342542">
                  <a:moveTo>
                    <a:pt x="157320" y="24101"/>
                  </a:moveTo>
                  <a:lnTo>
                    <a:pt x="157320" y="24101"/>
                  </a:lnTo>
                  <a:lnTo>
                    <a:pt x="169681" y="0"/>
                  </a:lnTo>
                  <a:lnTo>
                    <a:pt x="144227" y="44080"/>
                  </a:lnTo>
                  <a:lnTo>
                    <a:pt x="130334" y="75314"/>
                  </a:lnTo>
                  <a:lnTo>
                    <a:pt x="112400" y="112714"/>
                  </a:lnTo>
                  <a:lnTo>
                    <a:pt x="90789" y="154736"/>
                  </a:lnTo>
                  <a:lnTo>
                    <a:pt x="67073" y="199283"/>
                  </a:lnTo>
                  <a:lnTo>
                    <a:pt x="42422" y="244952"/>
                  </a:lnTo>
                  <a:lnTo>
                    <a:pt x="22998" y="281712"/>
                  </a:lnTo>
                  <a:lnTo>
                    <a:pt x="5808" y="320563"/>
                  </a:lnTo>
                  <a:lnTo>
                    <a:pt x="0" y="342541"/>
                  </a:lnTo>
                  <a:lnTo>
                    <a:pt x="4920" y="322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143"/>
            <p:cNvSpPr/>
            <p:nvPr>
              <p:custDataLst>
                <p:tags r:id="rId44"/>
              </p:custDataLst>
            </p:nvPr>
          </p:nvSpPr>
          <p:spPr>
            <a:xfrm>
              <a:off x="4832350" y="3659365"/>
              <a:ext cx="76201" cy="325476"/>
            </a:xfrm>
            <a:custGeom>
              <a:avLst/>
              <a:gdLst/>
              <a:ahLst/>
              <a:cxnLst/>
              <a:rect l="0" t="0" r="0" b="0"/>
              <a:pathLst>
                <a:path w="76201" h="325476">
                  <a:moveTo>
                    <a:pt x="76200" y="10935"/>
                  </a:moveTo>
                  <a:lnTo>
                    <a:pt x="76200" y="10935"/>
                  </a:lnTo>
                  <a:lnTo>
                    <a:pt x="70733" y="0"/>
                  </a:lnTo>
                  <a:lnTo>
                    <a:pt x="69733" y="117"/>
                  </a:lnTo>
                  <a:lnTo>
                    <a:pt x="66740" y="2129"/>
                  </a:lnTo>
                  <a:lnTo>
                    <a:pt x="62045" y="46325"/>
                  </a:lnTo>
                  <a:lnTo>
                    <a:pt x="58620" y="79580"/>
                  </a:lnTo>
                  <a:lnTo>
                    <a:pt x="54746" y="117879"/>
                  </a:lnTo>
                  <a:lnTo>
                    <a:pt x="50672" y="162182"/>
                  </a:lnTo>
                  <a:lnTo>
                    <a:pt x="45804" y="207273"/>
                  </a:lnTo>
                  <a:lnTo>
                    <a:pt x="38937" y="246127"/>
                  </a:lnTo>
                  <a:lnTo>
                    <a:pt x="31181" y="280330"/>
                  </a:lnTo>
                  <a:lnTo>
                    <a:pt x="18075" y="322304"/>
                  </a:lnTo>
                  <a:lnTo>
                    <a:pt x="14873" y="325053"/>
                  </a:lnTo>
                  <a:lnTo>
                    <a:pt x="11326" y="325475"/>
                  </a:lnTo>
                  <a:lnTo>
                    <a:pt x="0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144"/>
            <p:cNvSpPr/>
            <p:nvPr>
              <p:custDataLst>
                <p:tags r:id="rId45"/>
              </p:custDataLst>
            </p:nvPr>
          </p:nvSpPr>
          <p:spPr>
            <a:xfrm>
              <a:off x="4535306" y="3646776"/>
              <a:ext cx="493895" cy="74325"/>
            </a:xfrm>
            <a:custGeom>
              <a:avLst/>
              <a:gdLst/>
              <a:ahLst/>
              <a:cxnLst/>
              <a:rect l="0" t="0" r="0" b="0"/>
              <a:pathLst>
                <a:path w="493895" h="74325">
                  <a:moveTo>
                    <a:pt x="17644" y="74324"/>
                  </a:moveTo>
                  <a:lnTo>
                    <a:pt x="17644" y="74324"/>
                  </a:lnTo>
                  <a:lnTo>
                    <a:pt x="10902" y="70953"/>
                  </a:lnTo>
                  <a:lnTo>
                    <a:pt x="5710" y="65535"/>
                  </a:lnTo>
                  <a:lnTo>
                    <a:pt x="0" y="57301"/>
                  </a:lnTo>
                  <a:lnTo>
                    <a:pt x="1647" y="55920"/>
                  </a:lnTo>
                  <a:lnTo>
                    <a:pt x="30790" y="46752"/>
                  </a:lnTo>
                  <a:lnTo>
                    <a:pt x="65114" y="39492"/>
                  </a:lnTo>
                  <a:lnTo>
                    <a:pt x="88097" y="35580"/>
                  </a:lnTo>
                  <a:lnTo>
                    <a:pt x="113296" y="31561"/>
                  </a:lnTo>
                  <a:lnTo>
                    <a:pt x="145617" y="26765"/>
                  </a:lnTo>
                  <a:lnTo>
                    <a:pt x="182687" y="21452"/>
                  </a:lnTo>
                  <a:lnTo>
                    <a:pt x="222923" y="15792"/>
                  </a:lnTo>
                  <a:lnTo>
                    <a:pt x="262446" y="11314"/>
                  </a:lnTo>
                  <a:lnTo>
                    <a:pt x="301496" y="7623"/>
                  </a:lnTo>
                  <a:lnTo>
                    <a:pt x="340229" y="4457"/>
                  </a:lnTo>
                  <a:lnTo>
                    <a:pt x="373812" y="2345"/>
                  </a:lnTo>
                  <a:lnTo>
                    <a:pt x="403962" y="939"/>
                  </a:lnTo>
                  <a:lnTo>
                    <a:pt x="431822" y="0"/>
                  </a:lnTo>
                  <a:lnTo>
                    <a:pt x="468423" y="839"/>
                  </a:lnTo>
                  <a:lnTo>
                    <a:pt x="488218" y="3564"/>
                  </a:lnTo>
                  <a:lnTo>
                    <a:pt x="491521" y="5278"/>
                  </a:lnTo>
                  <a:lnTo>
                    <a:pt x="493894" y="10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145"/>
            <p:cNvSpPr/>
            <p:nvPr>
              <p:custDataLst>
                <p:tags r:id="rId46"/>
              </p:custDataLst>
            </p:nvPr>
          </p:nvSpPr>
          <p:spPr>
            <a:xfrm>
              <a:off x="4497206" y="4104792"/>
              <a:ext cx="17645" cy="16359"/>
            </a:xfrm>
            <a:custGeom>
              <a:avLst/>
              <a:gdLst/>
              <a:ahLst/>
              <a:cxnLst/>
              <a:rect l="0" t="0" r="0" b="0"/>
              <a:pathLst>
                <a:path w="17645" h="16359">
                  <a:moveTo>
                    <a:pt x="17644" y="3658"/>
                  </a:moveTo>
                  <a:lnTo>
                    <a:pt x="17644" y="3658"/>
                  </a:lnTo>
                  <a:lnTo>
                    <a:pt x="10902" y="3658"/>
                  </a:lnTo>
                  <a:lnTo>
                    <a:pt x="5710" y="1776"/>
                  </a:lnTo>
                  <a:lnTo>
                    <a:pt x="3338" y="287"/>
                  </a:lnTo>
                  <a:lnTo>
                    <a:pt x="1757" y="0"/>
                  </a:lnTo>
                  <a:lnTo>
                    <a:pt x="703" y="514"/>
                  </a:lnTo>
                  <a:lnTo>
                    <a:pt x="0" y="1562"/>
                  </a:lnTo>
                  <a:lnTo>
                    <a:pt x="2982" y="6489"/>
                  </a:lnTo>
                  <a:lnTo>
                    <a:pt x="11294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146"/>
            <p:cNvSpPr/>
            <p:nvPr>
              <p:custDataLst>
                <p:tags r:id="rId47"/>
              </p:custDataLst>
            </p:nvPr>
          </p:nvSpPr>
          <p:spPr>
            <a:xfrm>
              <a:off x="4586465" y="4229100"/>
              <a:ext cx="156986" cy="25401"/>
            </a:xfrm>
            <a:custGeom>
              <a:avLst/>
              <a:gdLst/>
              <a:ahLst/>
              <a:cxnLst/>
              <a:rect l="0" t="0" r="0" b="0"/>
              <a:pathLst>
                <a:path w="1569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5500" y="22029"/>
                  </a:lnTo>
                  <a:lnTo>
                    <a:pt x="41690" y="13863"/>
                  </a:lnTo>
                  <a:lnTo>
                    <a:pt x="84331" y="4735"/>
                  </a:lnTo>
                  <a:lnTo>
                    <a:pt x="131737" y="935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147"/>
            <p:cNvSpPr/>
            <p:nvPr>
              <p:custDataLst>
                <p:tags r:id="rId48"/>
              </p:custDataLst>
            </p:nvPr>
          </p:nvSpPr>
          <p:spPr>
            <a:xfrm>
              <a:off x="4601782" y="4311650"/>
              <a:ext cx="173419" cy="18982"/>
            </a:xfrm>
            <a:custGeom>
              <a:avLst/>
              <a:gdLst/>
              <a:ahLst/>
              <a:cxnLst/>
              <a:rect l="0" t="0" r="0" b="0"/>
              <a:pathLst>
                <a:path w="173419" h="18982">
                  <a:moveTo>
                    <a:pt x="21018" y="6350"/>
                  </a:moveTo>
                  <a:lnTo>
                    <a:pt x="21018" y="6350"/>
                  </a:lnTo>
                  <a:lnTo>
                    <a:pt x="4058" y="16402"/>
                  </a:lnTo>
                  <a:lnTo>
                    <a:pt x="74" y="17873"/>
                  </a:lnTo>
                  <a:lnTo>
                    <a:pt x="0" y="18266"/>
                  </a:lnTo>
                  <a:lnTo>
                    <a:pt x="656" y="18527"/>
                  </a:lnTo>
                  <a:lnTo>
                    <a:pt x="38214" y="18981"/>
                  </a:lnTo>
                  <a:lnTo>
                    <a:pt x="82035" y="15665"/>
                  </a:lnTo>
                  <a:lnTo>
                    <a:pt x="129026" y="11874"/>
                  </a:lnTo>
                  <a:lnTo>
                    <a:pt x="1734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148"/>
            <p:cNvSpPr/>
            <p:nvPr>
              <p:custDataLst>
                <p:tags r:id="rId49"/>
              </p:custDataLst>
            </p:nvPr>
          </p:nvSpPr>
          <p:spPr>
            <a:xfrm>
              <a:off x="4838700" y="4217622"/>
              <a:ext cx="19051" cy="170229"/>
            </a:xfrm>
            <a:custGeom>
              <a:avLst/>
              <a:gdLst/>
              <a:ahLst/>
              <a:cxnLst/>
              <a:rect l="0" t="0" r="0" b="0"/>
              <a:pathLst>
                <a:path w="19051" h="170229">
                  <a:moveTo>
                    <a:pt x="0" y="17828"/>
                  </a:moveTo>
                  <a:lnTo>
                    <a:pt x="0" y="17828"/>
                  </a:lnTo>
                  <a:lnTo>
                    <a:pt x="3371" y="14457"/>
                  </a:lnTo>
                  <a:lnTo>
                    <a:pt x="5026" y="10921"/>
                  </a:lnTo>
                  <a:lnTo>
                    <a:pt x="6272" y="0"/>
                  </a:lnTo>
                  <a:lnTo>
                    <a:pt x="6343" y="35513"/>
                  </a:lnTo>
                  <a:lnTo>
                    <a:pt x="6348" y="76847"/>
                  </a:lnTo>
                  <a:lnTo>
                    <a:pt x="9720" y="118100"/>
                  </a:lnTo>
                  <a:lnTo>
                    <a:pt x="19050" y="170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149"/>
            <p:cNvSpPr/>
            <p:nvPr>
              <p:custDataLst>
                <p:tags r:id="rId50"/>
              </p:custDataLst>
            </p:nvPr>
          </p:nvSpPr>
          <p:spPr>
            <a:xfrm>
              <a:off x="4623938" y="3359461"/>
              <a:ext cx="142651" cy="231189"/>
            </a:xfrm>
            <a:custGeom>
              <a:avLst/>
              <a:gdLst/>
              <a:ahLst/>
              <a:cxnLst/>
              <a:rect l="0" t="0" r="0" b="0"/>
              <a:pathLst>
                <a:path w="142651" h="231189">
                  <a:moveTo>
                    <a:pt x="5212" y="82239"/>
                  </a:moveTo>
                  <a:lnTo>
                    <a:pt x="5212" y="82239"/>
                  </a:lnTo>
                  <a:lnTo>
                    <a:pt x="5212" y="76772"/>
                  </a:lnTo>
                  <a:lnTo>
                    <a:pt x="9576" y="113894"/>
                  </a:lnTo>
                  <a:lnTo>
                    <a:pt x="11170" y="159674"/>
                  </a:lnTo>
                  <a:lnTo>
                    <a:pt x="8113" y="202741"/>
                  </a:lnTo>
                  <a:lnTo>
                    <a:pt x="0" y="231188"/>
                  </a:lnTo>
                  <a:lnTo>
                    <a:pt x="7800" y="194337"/>
                  </a:lnTo>
                  <a:lnTo>
                    <a:pt x="13653" y="158871"/>
                  </a:lnTo>
                  <a:lnTo>
                    <a:pt x="23074" y="117003"/>
                  </a:lnTo>
                  <a:lnTo>
                    <a:pt x="39021" y="77228"/>
                  </a:lnTo>
                  <a:lnTo>
                    <a:pt x="61090" y="35991"/>
                  </a:lnTo>
                  <a:lnTo>
                    <a:pt x="81035" y="12640"/>
                  </a:lnTo>
                  <a:lnTo>
                    <a:pt x="100350" y="155"/>
                  </a:lnTo>
                  <a:lnTo>
                    <a:pt x="107443" y="0"/>
                  </a:lnTo>
                  <a:lnTo>
                    <a:pt x="122850" y="5472"/>
                  </a:lnTo>
                  <a:lnTo>
                    <a:pt x="128792" y="12011"/>
                  </a:lnTo>
                  <a:lnTo>
                    <a:pt x="137277" y="30565"/>
                  </a:lnTo>
                  <a:lnTo>
                    <a:pt x="142650" y="64811"/>
                  </a:lnTo>
                  <a:lnTo>
                    <a:pt x="137500" y="111883"/>
                  </a:lnTo>
                  <a:lnTo>
                    <a:pt x="133779" y="152562"/>
                  </a:lnTo>
                  <a:lnTo>
                    <a:pt x="132522" y="192843"/>
                  </a:lnTo>
                  <a:lnTo>
                    <a:pt x="132212" y="228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SMARTInkShape-1150"/>
          <p:cNvSpPr/>
          <p:nvPr>
            <p:custDataLst>
              <p:tags r:id="rId6"/>
            </p:custDataLst>
          </p:nvPr>
        </p:nvSpPr>
        <p:spPr>
          <a:xfrm>
            <a:off x="4503033" y="4249915"/>
            <a:ext cx="23041" cy="99836"/>
          </a:xfrm>
          <a:custGeom>
            <a:avLst/>
            <a:gdLst/>
            <a:ahLst/>
            <a:cxnLst/>
            <a:rect l="0" t="0" r="0" b="0"/>
            <a:pathLst>
              <a:path w="23041" h="99836">
                <a:moveTo>
                  <a:pt x="5467" y="10935"/>
                </a:moveTo>
                <a:lnTo>
                  <a:pt x="5467" y="10935"/>
                </a:lnTo>
                <a:lnTo>
                  <a:pt x="0" y="0"/>
                </a:lnTo>
                <a:lnTo>
                  <a:pt x="411" y="117"/>
                </a:lnTo>
                <a:lnTo>
                  <a:pt x="2749" y="2129"/>
                </a:lnTo>
                <a:lnTo>
                  <a:pt x="14363" y="24378"/>
                </a:lnTo>
                <a:lnTo>
                  <a:pt x="22302" y="54068"/>
                </a:lnTo>
                <a:lnTo>
                  <a:pt x="23040" y="60857"/>
                </a:lnTo>
                <a:lnTo>
                  <a:pt x="11817" y="998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SMARTInkShape-Group211"/>
          <p:cNvGrpSpPr/>
          <p:nvPr/>
        </p:nvGrpSpPr>
        <p:grpSpPr>
          <a:xfrm>
            <a:off x="5289550" y="3372733"/>
            <a:ext cx="1813992" cy="864147"/>
            <a:chOff x="5289550" y="3372733"/>
            <a:chExt cx="1813992" cy="864147"/>
          </a:xfrm>
        </p:grpSpPr>
        <p:sp>
          <p:nvSpPr>
            <p:cNvPr id="172" name="SMARTInkShape-1151"/>
            <p:cNvSpPr/>
            <p:nvPr>
              <p:custDataLst>
                <p:tags r:id="rId27"/>
              </p:custDataLst>
            </p:nvPr>
          </p:nvSpPr>
          <p:spPr>
            <a:xfrm>
              <a:off x="5289550" y="3721187"/>
              <a:ext cx="204074" cy="515693"/>
            </a:xfrm>
            <a:custGeom>
              <a:avLst/>
              <a:gdLst/>
              <a:ahLst/>
              <a:cxnLst/>
              <a:rect l="0" t="0" r="0" b="0"/>
              <a:pathLst>
                <a:path w="204074" h="515693">
                  <a:moveTo>
                    <a:pt x="44450" y="101513"/>
                  </a:moveTo>
                  <a:lnTo>
                    <a:pt x="44450" y="101513"/>
                  </a:lnTo>
                  <a:lnTo>
                    <a:pt x="31780" y="88842"/>
                  </a:lnTo>
                  <a:lnTo>
                    <a:pt x="35130" y="92193"/>
                  </a:lnTo>
                  <a:lnTo>
                    <a:pt x="41211" y="124788"/>
                  </a:lnTo>
                  <a:lnTo>
                    <a:pt x="36748" y="158817"/>
                  </a:lnTo>
                  <a:lnTo>
                    <a:pt x="36602" y="203550"/>
                  </a:lnTo>
                  <a:lnTo>
                    <a:pt x="37434" y="239761"/>
                  </a:lnTo>
                  <a:lnTo>
                    <a:pt x="38510" y="280784"/>
                  </a:lnTo>
                  <a:lnTo>
                    <a:pt x="41339" y="327239"/>
                  </a:lnTo>
                  <a:lnTo>
                    <a:pt x="44949" y="374226"/>
                  </a:lnTo>
                  <a:lnTo>
                    <a:pt x="47494" y="418863"/>
                  </a:lnTo>
                  <a:lnTo>
                    <a:pt x="46274" y="457516"/>
                  </a:lnTo>
                  <a:lnTo>
                    <a:pt x="44990" y="497528"/>
                  </a:lnTo>
                  <a:lnTo>
                    <a:pt x="44521" y="515692"/>
                  </a:lnTo>
                  <a:lnTo>
                    <a:pt x="41083" y="477719"/>
                  </a:lnTo>
                  <a:lnTo>
                    <a:pt x="38984" y="432879"/>
                  </a:lnTo>
                  <a:lnTo>
                    <a:pt x="40375" y="399541"/>
                  </a:lnTo>
                  <a:lnTo>
                    <a:pt x="42639" y="365203"/>
                  </a:lnTo>
                  <a:lnTo>
                    <a:pt x="43645" y="328775"/>
                  </a:lnTo>
                  <a:lnTo>
                    <a:pt x="42211" y="287656"/>
                  </a:lnTo>
                  <a:lnTo>
                    <a:pt x="41339" y="241393"/>
                  </a:lnTo>
                  <a:lnTo>
                    <a:pt x="43081" y="215227"/>
                  </a:lnTo>
                  <a:lnTo>
                    <a:pt x="45654" y="187906"/>
                  </a:lnTo>
                  <a:lnTo>
                    <a:pt x="50394" y="142497"/>
                  </a:lnTo>
                  <a:lnTo>
                    <a:pt x="55559" y="105617"/>
                  </a:lnTo>
                  <a:lnTo>
                    <a:pt x="66399" y="65726"/>
                  </a:lnTo>
                  <a:lnTo>
                    <a:pt x="79959" y="36425"/>
                  </a:lnTo>
                  <a:lnTo>
                    <a:pt x="101224" y="14730"/>
                  </a:lnTo>
                  <a:lnTo>
                    <a:pt x="117190" y="3911"/>
                  </a:lnTo>
                  <a:lnTo>
                    <a:pt x="133694" y="44"/>
                  </a:lnTo>
                  <a:lnTo>
                    <a:pt x="142046" y="0"/>
                  </a:lnTo>
                  <a:lnTo>
                    <a:pt x="158852" y="7477"/>
                  </a:lnTo>
                  <a:lnTo>
                    <a:pt x="175023" y="21619"/>
                  </a:lnTo>
                  <a:lnTo>
                    <a:pt x="189266" y="42016"/>
                  </a:lnTo>
                  <a:lnTo>
                    <a:pt x="202442" y="80670"/>
                  </a:lnTo>
                  <a:lnTo>
                    <a:pt x="204073" y="120032"/>
                  </a:lnTo>
                  <a:lnTo>
                    <a:pt x="197944" y="141964"/>
                  </a:lnTo>
                  <a:lnTo>
                    <a:pt x="193346" y="151764"/>
                  </a:lnTo>
                  <a:lnTo>
                    <a:pt x="159907" y="182411"/>
                  </a:lnTo>
                  <a:lnTo>
                    <a:pt x="117622" y="200350"/>
                  </a:lnTo>
                  <a:lnTo>
                    <a:pt x="73813" y="206763"/>
                  </a:lnTo>
                  <a:lnTo>
                    <a:pt x="36295" y="205292"/>
                  </a:lnTo>
                  <a:lnTo>
                    <a:pt x="19424" y="200318"/>
                  </a:lnTo>
                  <a:lnTo>
                    <a:pt x="0" y="190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152"/>
            <p:cNvSpPr/>
            <p:nvPr>
              <p:custDataLst>
                <p:tags r:id="rId28"/>
              </p:custDataLst>
            </p:nvPr>
          </p:nvSpPr>
          <p:spPr>
            <a:xfrm>
              <a:off x="5461000" y="3416300"/>
              <a:ext cx="133351" cy="156913"/>
            </a:xfrm>
            <a:custGeom>
              <a:avLst/>
              <a:gdLst/>
              <a:ahLst/>
              <a:cxnLst/>
              <a:rect l="0" t="0" r="0" b="0"/>
              <a:pathLst>
                <a:path w="133351" h="156913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51435" y="37977"/>
                  </a:lnTo>
                  <a:lnTo>
                    <a:pt x="88008" y="81950"/>
                  </a:lnTo>
                  <a:lnTo>
                    <a:pt x="112713" y="128972"/>
                  </a:lnTo>
                  <a:lnTo>
                    <a:pt x="126359" y="154614"/>
                  </a:lnTo>
                  <a:lnTo>
                    <a:pt x="127983" y="155992"/>
                  </a:lnTo>
                  <a:lnTo>
                    <a:pt x="129772" y="156912"/>
                  </a:lnTo>
                  <a:lnTo>
                    <a:pt x="130965" y="156113"/>
                  </a:lnTo>
                  <a:lnTo>
                    <a:pt x="133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153"/>
            <p:cNvSpPr/>
            <p:nvPr>
              <p:custDataLst>
                <p:tags r:id="rId29"/>
              </p:custDataLst>
            </p:nvPr>
          </p:nvSpPr>
          <p:spPr>
            <a:xfrm>
              <a:off x="5451936" y="3403600"/>
              <a:ext cx="129715" cy="241301"/>
            </a:xfrm>
            <a:custGeom>
              <a:avLst/>
              <a:gdLst/>
              <a:ahLst/>
              <a:cxnLst/>
              <a:rect l="0" t="0" r="0" b="0"/>
              <a:pathLst>
                <a:path w="129715" h="241301">
                  <a:moveTo>
                    <a:pt x="129714" y="0"/>
                  </a:moveTo>
                  <a:lnTo>
                    <a:pt x="129714" y="0"/>
                  </a:lnTo>
                  <a:lnTo>
                    <a:pt x="123625" y="0"/>
                  </a:lnTo>
                  <a:lnTo>
                    <a:pt x="105362" y="43338"/>
                  </a:lnTo>
                  <a:lnTo>
                    <a:pt x="81028" y="79163"/>
                  </a:lnTo>
                  <a:lnTo>
                    <a:pt x="54924" y="124193"/>
                  </a:lnTo>
                  <a:lnTo>
                    <a:pt x="26572" y="167718"/>
                  </a:lnTo>
                  <a:lnTo>
                    <a:pt x="2958" y="210982"/>
                  </a:lnTo>
                  <a:lnTo>
                    <a:pt x="0" y="225003"/>
                  </a:lnTo>
                  <a:lnTo>
                    <a:pt x="2714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154"/>
            <p:cNvSpPr/>
            <p:nvPr>
              <p:custDataLst>
                <p:tags r:id="rId30"/>
              </p:custDataLst>
            </p:nvPr>
          </p:nvSpPr>
          <p:spPr>
            <a:xfrm>
              <a:off x="5632450" y="35941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3205" y="12552"/>
                  </a:lnTo>
                  <a:lnTo>
                    <a:pt x="5729" y="4144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155"/>
            <p:cNvSpPr/>
            <p:nvPr>
              <p:custDataLst>
                <p:tags r:id="rId31"/>
              </p:custDataLst>
            </p:nvPr>
          </p:nvSpPr>
          <p:spPr>
            <a:xfrm>
              <a:off x="5621049" y="3476141"/>
              <a:ext cx="34665" cy="28670"/>
            </a:xfrm>
            <a:custGeom>
              <a:avLst/>
              <a:gdLst/>
              <a:ahLst/>
              <a:cxnLst/>
              <a:rect l="0" t="0" r="0" b="0"/>
              <a:pathLst>
                <a:path w="34665" h="28670">
                  <a:moveTo>
                    <a:pt x="24101" y="3659"/>
                  </a:moveTo>
                  <a:lnTo>
                    <a:pt x="24101" y="3659"/>
                  </a:lnTo>
                  <a:lnTo>
                    <a:pt x="17359" y="288"/>
                  </a:lnTo>
                  <a:lnTo>
                    <a:pt x="14667" y="0"/>
                  </a:lnTo>
                  <a:lnTo>
                    <a:pt x="9796" y="1563"/>
                  </a:lnTo>
                  <a:lnTo>
                    <a:pt x="5279" y="6490"/>
                  </a:lnTo>
                  <a:lnTo>
                    <a:pt x="1624" y="12679"/>
                  </a:lnTo>
                  <a:lnTo>
                    <a:pt x="0" y="17781"/>
                  </a:lnTo>
                  <a:lnTo>
                    <a:pt x="978" y="20129"/>
                  </a:lnTo>
                  <a:lnTo>
                    <a:pt x="5828" y="24620"/>
                  </a:lnTo>
                  <a:lnTo>
                    <a:pt x="10805" y="27086"/>
                  </a:lnTo>
                  <a:lnTo>
                    <a:pt x="19750" y="28669"/>
                  </a:lnTo>
                  <a:lnTo>
                    <a:pt x="29554" y="25572"/>
                  </a:lnTo>
                  <a:lnTo>
                    <a:pt x="31969" y="23207"/>
                  </a:lnTo>
                  <a:lnTo>
                    <a:pt x="34653" y="16816"/>
                  </a:lnTo>
                  <a:lnTo>
                    <a:pt x="34664" y="13841"/>
                  </a:lnTo>
                  <a:lnTo>
                    <a:pt x="32794" y="8654"/>
                  </a:lnTo>
                  <a:lnTo>
                    <a:pt x="30601" y="6989"/>
                  </a:lnTo>
                  <a:lnTo>
                    <a:pt x="24403" y="5139"/>
                  </a:lnTo>
                  <a:lnTo>
                    <a:pt x="20774" y="6057"/>
                  </a:lnTo>
                  <a:lnTo>
                    <a:pt x="12980" y="10839"/>
                  </a:lnTo>
                  <a:lnTo>
                    <a:pt x="8575" y="15787"/>
                  </a:lnTo>
                  <a:lnTo>
                    <a:pt x="5051" y="22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156"/>
            <p:cNvSpPr/>
            <p:nvPr>
              <p:custDataLst>
                <p:tags r:id="rId32"/>
              </p:custDataLst>
            </p:nvPr>
          </p:nvSpPr>
          <p:spPr>
            <a:xfrm>
              <a:off x="5791666" y="3665295"/>
              <a:ext cx="113835" cy="314270"/>
            </a:xfrm>
            <a:custGeom>
              <a:avLst/>
              <a:gdLst/>
              <a:ahLst/>
              <a:cxnLst/>
              <a:rect l="0" t="0" r="0" b="0"/>
              <a:pathLst>
                <a:path w="113835" h="314270">
                  <a:moveTo>
                    <a:pt x="113834" y="36755"/>
                  </a:moveTo>
                  <a:lnTo>
                    <a:pt x="113834" y="36755"/>
                  </a:lnTo>
                  <a:lnTo>
                    <a:pt x="98907" y="10273"/>
                  </a:lnTo>
                  <a:lnTo>
                    <a:pt x="92634" y="3195"/>
                  </a:lnTo>
                  <a:lnTo>
                    <a:pt x="86538" y="673"/>
                  </a:lnTo>
                  <a:lnTo>
                    <a:pt x="82937" y="0"/>
                  </a:lnTo>
                  <a:lnTo>
                    <a:pt x="79124" y="1668"/>
                  </a:lnTo>
                  <a:lnTo>
                    <a:pt x="51948" y="32030"/>
                  </a:lnTo>
                  <a:lnTo>
                    <a:pt x="25020" y="74631"/>
                  </a:lnTo>
                  <a:lnTo>
                    <a:pt x="10626" y="109327"/>
                  </a:lnTo>
                  <a:lnTo>
                    <a:pt x="1641" y="145915"/>
                  </a:lnTo>
                  <a:lnTo>
                    <a:pt x="0" y="183343"/>
                  </a:lnTo>
                  <a:lnTo>
                    <a:pt x="3504" y="219262"/>
                  </a:lnTo>
                  <a:lnTo>
                    <a:pt x="13410" y="265574"/>
                  </a:lnTo>
                  <a:lnTo>
                    <a:pt x="22634" y="288736"/>
                  </a:lnTo>
                  <a:lnTo>
                    <a:pt x="36141" y="306085"/>
                  </a:lnTo>
                  <a:lnTo>
                    <a:pt x="42989" y="310853"/>
                  </a:lnTo>
                  <a:lnTo>
                    <a:pt x="56242" y="314269"/>
                  </a:lnTo>
                  <a:lnTo>
                    <a:pt x="71069" y="309672"/>
                  </a:lnTo>
                  <a:lnTo>
                    <a:pt x="94784" y="297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157"/>
            <p:cNvSpPr/>
            <p:nvPr>
              <p:custDataLst>
                <p:tags r:id="rId33"/>
              </p:custDataLst>
            </p:nvPr>
          </p:nvSpPr>
          <p:spPr>
            <a:xfrm>
              <a:off x="6007841" y="3771900"/>
              <a:ext cx="31010" cy="196851"/>
            </a:xfrm>
            <a:custGeom>
              <a:avLst/>
              <a:gdLst/>
              <a:ahLst/>
              <a:cxnLst/>
              <a:rect l="0" t="0" r="0" b="0"/>
              <a:pathLst>
                <a:path w="31010" h="196851">
                  <a:moveTo>
                    <a:pt x="24659" y="0"/>
                  </a:moveTo>
                  <a:lnTo>
                    <a:pt x="24659" y="0"/>
                  </a:lnTo>
                  <a:lnTo>
                    <a:pt x="14546" y="0"/>
                  </a:lnTo>
                  <a:lnTo>
                    <a:pt x="10861" y="1411"/>
                  </a:lnTo>
                  <a:lnTo>
                    <a:pt x="4885" y="6742"/>
                  </a:lnTo>
                  <a:lnTo>
                    <a:pt x="1760" y="19459"/>
                  </a:lnTo>
                  <a:lnTo>
                    <a:pt x="0" y="55860"/>
                  </a:lnTo>
                  <a:lnTo>
                    <a:pt x="1705" y="90443"/>
                  </a:lnTo>
                  <a:lnTo>
                    <a:pt x="9518" y="124628"/>
                  </a:lnTo>
                  <a:lnTo>
                    <a:pt x="19075" y="165495"/>
                  </a:lnTo>
                  <a:lnTo>
                    <a:pt x="31009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158"/>
            <p:cNvSpPr/>
            <p:nvPr>
              <p:custDataLst>
                <p:tags r:id="rId34"/>
              </p:custDataLst>
            </p:nvPr>
          </p:nvSpPr>
          <p:spPr>
            <a:xfrm>
              <a:off x="6130441" y="3860800"/>
              <a:ext cx="105260" cy="12701"/>
            </a:xfrm>
            <a:custGeom>
              <a:avLst/>
              <a:gdLst/>
              <a:ahLst/>
              <a:cxnLst/>
              <a:rect l="0" t="0" r="0" b="0"/>
              <a:pathLst>
                <a:path w="1052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12700"/>
                  </a:lnTo>
                  <a:lnTo>
                    <a:pt x="0" y="11994"/>
                  </a:lnTo>
                  <a:lnTo>
                    <a:pt x="1563" y="9329"/>
                  </a:lnTo>
                  <a:lnTo>
                    <a:pt x="16522" y="7233"/>
                  </a:lnTo>
                  <a:lnTo>
                    <a:pt x="59941" y="6428"/>
                  </a:lnTo>
                  <a:lnTo>
                    <a:pt x="90563" y="4478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159"/>
            <p:cNvSpPr/>
            <p:nvPr>
              <p:custDataLst>
                <p:tags r:id="rId35"/>
              </p:custDataLst>
            </p:nvPr>
          </p:nvSpPr>
          <p:spPr>
            <a:xfrm>
              <a:off x="6324600" y="3735907"/>
              <a:ext cx="139957" cy="361536"/>
            </a:xfrm>
            <a:custGeom>
              <a:avLst/>
              <a:gdLst/>
              <a:ahLst/>
              <a:cxnLst/>
              <a:rect l="0" t="0" r="0" b="0"/>
              <a:pathLst>
                <a:path w="139957" h="361536">
                  <a:moveTo>
                    <a:pt x="0" y="99493"/>
                  </a:moveTo>
                  <a:lnTo>
                    <a:pt x="0" y="99493"/>
                  </a:lnTo>
                  <a:lnTo>
                    <a:pt x="0" y="96122"/>
                  </a:lnTo>
                  <a:lnTo>
                    <a:pt x="705" y="95834"/>
                  </a:lnTo>
                  <a:lnTo>
                    <a:pt x="3371" y="97397"/>
                  </a:lnTo>
                  <a:lnTo>
                    <a:pt x="7839" y="134373"/>
                  </a:lnTo>
                  <a:lnTo>
                    <a:pt x="10539" y="165089"/>
                  </a:lnTo>
                  <a:lnTo>
                    <a:pt x="11740" y="204612"/>
                  </a:lnTo>
                  <a:lnTo>
                    <a:pt x="12273" y="244285"/>
                  </a:lnTo>
                  <a:lnTo>
                    <a:pt x="11804" y="282378"/>
                  </a:lnTo>
                  <a:lnTo>
                    <a:pt x="9245" y="318123"/>
                  </a:lnTo>
                  <a:lnTo>
                    <a:pt x="6603" y="361322"/>
                  </a:lnTo>
                  <a:lnTo>
                    <a:pt x="5814" y="361535"/>
                  </a:lnTo>
                  <a:lnTo>
                    <a:pt x="3054" y="358008"/>
                  </a:lnTo>
                  <a:lnTo>
                    <a:pt x="5673" y="314664"/>
                  </a:lnTo>
                  <a:lnTo>
                    <a:pt x="9105" y="271795"/>
                  </a:lnTo>
                  <a:lnTo>
                    <a:pt x="14537" y="243289"/>
                  </a:lnTo>
                  <a:lnTo>
                    <a:pt x="22392" y="210879"/>
                  </a:lnTo>
                  <a:lnTo>
                    <a:pt x="31861" y="175867"/>
                  </a:lnTo>
                  <a:lnTo>
                    <a:pt x="40291" y="144765"/>
                  </a:lnTo>
                  <a:lnTo>
                    <a:pt x="48027" y="116268"/>
                  </a:lnTo>
                  <a:lnTo>
                    <a:pt x="62973" y="68849"/>
                  </a:lnTo>
                  <a:lnTo>
                    <a:pt x="87254" y="26991"/>
                  </a:lnTo>
                  <a:lnTo>
                    <a:pt x="103926" y="8709"/>
                  </a:lnTo>
                  <a:lnTo>
                    <a:pt x="116980" y="1054"/>
                  </a:lnTo>
                  <a:lnTo>
                    <a:pt x="122437" y="0"/>
                  </a:lnTo>
                  <a:lnTo>
                    <a:pt x="127485" y="1414"/>
                  </a:lnTo>
                  <a:lnTo>
                    <a:pt x="136858" y="8630"/>
                  </a:lnTo>
                  <a:lnTo>
                    <a:pt x="139216" y="15635"/>
                  </a:lnTo>
                  <a:lnTo>
                    <a:pt x="139956" y="34706"/>
                  </a:lnTo>
                  <a:lnTo>
                    <a:pt x="129663" y="72614"/>
                  </a:lnTo>
                  <a:lnTo>
                    <a:pt x="106466" y="108384"/>
                  </a:lnTo>
                  <a:lnTo>
                    <a:pt x="73502" y="136161"/>
                  </a:lnTo>
                  <a:lnTo>
                    <a:pt x="58154" y="145086"/>
                  </a:lnTo>
                  <a:lnTo>
                    <a:pt x="55702" y="145411"/>
                  </a:lnTo>
                  <a:lnTo>
                    <a:pt x="54069" y="144922"/>
                  </a:lnTo>
                  <a:lnTo>
                    <a:pt x="52253" y="136852"/>
                  </a:lnTo>
                  <a:lnTo>
                    <a:pt x="50800" y="118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160"/>
            <p:cNvSpPr/>
            <p:nvPr>
              <p:custDataLst>
                <p:tags r:id="rId36"/>
              </p:custDataLst>
            </p:nvPr>
          </p:nvSpPr>
          <p:spPr>
            <a:xfrm>
              <a:off x="6483350" y="3625850"/>
              <a:ext cx="93845" cy="311151"/>
            </a:xfrm>
            <a:custGeom>
              <a:avLst/>
              <a:gdLst/>
              <a:ahLst/>
              <a:cxnLst/>
              <a:rect l="0" t="0" r="0" b="0"/>
              <a:pathLst>
                <a:path w="93845" h="311151">
                  <a:moveTo>
                    <a:pt x="76200" y="0"/>
                  </a:moveTo>
                  <a:lnTo>
                    <a:pt x="76200" y="0"/>
                  </a:lnTo>
                  <a:lnTo>
                    <a:pt x="82942" y="10113"/>
                  </a:lnTo>
                  <a:lnTo>
                    <a:pt x="90505" y="36628"/>
                  </a:lnTo>
                  <a:lnTo>
                    <a:pt x="93844" y="81408"/>
                  </a:lnTo>
                  <a:lnTo>
                    <a:pt x="92744" y="118496"/>
                  </a:lnTo>
                  <a:lnTo>
                    <a:pt x="88491" y="157792"/>
                  </a:lnTo>
                  <a:lnTo>
                    <a:pt x="79546" y="196424"/>
                  </a:lnTo>
                  <a:lnTo>
                    <a:pt x="66633" y="230998"/>
                  </a:lnTo>
                  <a:lnTo>
                    <a:pt x="43497" y="272585"/>
                  </a:lnTo>
                  <a:lnTo>
                    <a:pt x="27798" y="291188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161"/>
            <p:cNvSpPr/>
            <p:nvPr>
              <p:custDataLst>
                <p:tags r:id="rId37"/>
              </p:custDataLst>
            </p:nvPr>
          </p:nvSpPr>
          <p:spPr>
            <a:xfrm>
              <a:off x="6635750" y="3392044"/>
              <a:ext cx="30112" cy="151257"/>
            </a:xfrm>
            <a:custGeom>
              <a:avLst/>
              <a:gdLst/>
              <a:ahLst/>
              <a:cxnLst/>
              <a:rect l="0" t="0" r="0" b="0"/>
              <a:pathLst>
                <a:path w="30112" h="151257">
                  <a:moveTo>
                    <a:pt x="19050" y="11556"/>
                  </a:moveTo>
                  <a:lnTo>
                    <a:pt x="19050" y="11556"/>
                  </a:lnTo>
                  <a:lnTo>
                    <a:pt x="15679" y="8185"/>
                  </a:lnTo>
                  <a:lnTo>
                    <a:pt x="14023" y="4649"/>
                  </a:lnTo>
                  <a:lnTo>
                    <a:pt x="12961" y="0"/>
                  </a:lnTo>
                  <a:lnTo>
                    <a:pt x="19520" y="9308"/>
                  </a:lnTo>
                  <a:lnTo>
                    <a:pt x="27029" y="32213"/>
                  </a:lnTo>
                  <a:lnTo>
                    <a:pt x="30111" y="71558"/>
                  </a:lnTo>
                  <a:lnTo>
                    <a:pt x="22776" y="111420"/>
                  </a:lnTo>
                  <a:lnTo>
                    <a:pt x="11923" y="134278"/>
                  </a:lnTo>
                  <a:lnTo>
                    <a:pt x="0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162"/>
            <p:cNvSpPr/>
            <p:nvPr>
              <p:custDataLst>
                <p:tags r:id="rId38"/>
              </p:custDataLst>
            </p:nvPr>
          </p:nvSpPr>
          <p:spPr>
            <a:xfrm>
              <a:off x="6735382" y="3467100"/>
              <a:ext cx="90869" cy="12701"/>
            </a:xfrm>
            <a:custGeom>
              <a:avLst/>
              <a:gdLst/>
              <a:ahLst/>
              <a:cxnLst/>
              <a:rect l="0" t="0" r="0" b="0"/>
              <a:pathLst>
                <a:path w="90869" h="12701">
                  <a:moveTo>
                    <a:pt x="21018" y="12700"/>
                  </a:moveTo>
                  <a:lnTo>
                    <a:pt x="21018" y="12700"/>
                  </a:lnTo>
                  <a:lnTo>
                    <a:pt x="0" y="12700"/>
                  </a:lnTo>
                  <a:lnTo>
                    <a:pt x="47476" y="8336"/>
                  </a:lnTo>
                  <a:lnTo>
                    <a:pt x="90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163"/>
            <p:cNvSpPr/>
            <p:nvPr>
              <p:custDataLst>
                <p:tags r:id="rId39"/>
              </p:custDataLst>
            </p:nvPr>
          </p:nvSpPr>
          <p:spPr>
            <a:xfrm>
              <a:off x="6896982" y="3372733"/>
              <a:ext cx="88019" cy="157868"/>
            </a:xfrm>
            <a:custGeom>
              <a:avLst/>
              <a:gdLst/>
              <a:ahLst/>
              <a:cxnLst/>
              <a:rect l="0" t="0" r="0" b="0"/>
              <a:pathLst>
                <a:path w="88019" h="157868">
                  <a:moveTo>
                    <a:pt x="5468" y="5467"/>
                  </a:moveTo>
                  <a:lnTo>
                    <a:pt x="5468" y="5467"/>
                  </a:lnTo>
                  <a:lnTo>
                    <a:pt x="2097" y="5467"/>
                  </a:lnTo>
                  <a:lnTo>
                    <a:pt x="1104" y="4761"/>
                  </a:lnTo>
                  <a:lnTo>
                    <a:pt x="441" y="3585"/>
                  </a:lnTo>
                  <a:lnTo>
                    <a:pt x="0" y="2096"/>
                  </a:lnTo>
                  <a:lnTo>
                    <a:pt x="412" y="1103"/>
                  </a:lnTo>
                  <a:lnTo>
                    <a:pt x="1391" y="441"/>
                  </a:lnTo>
                  <a:lnTo>
                    <a:pt x="2750" y="0"/>
                  </a:lnTo>
                  <a:lnTo>
                    <a:pt x="4362" y="411"/>
                  </a:lnTo>
                  <a:lnTo>
                    <a:pt x="10706" y="5066"/>
                  </a:lnTo>
                  <a:lnTo>
                    <a:pt x="32533" y="29647"/>
                  </a:lnTo>
                  <a:lnTo>
                    <a:pt x="55891" y="69823"/>
                  </a:lnTo>
                  <a:lnTo>
                    <a:pt x="75852" y="115089"/>
                  </a:lnTo>
                  <a:lnTo>
                    <a:pt x="85692" y="156757"/>
                  </a:lnTo>
                  <a:lnTo>
                    <a:pt x="86467" y="157833"/>
                  </a:lnTo>
                  <a:lnTo>
                    <a:pt x="88018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164"/>
            <p:cNvSpPr/>
            <p:nvPr>
              <p:custDataLst>
                <p:tags r:id="rId40"/>
              </p:custDataLst>
            </p:nvPr>
          </p:nvSpPr>
          <p:spPr>
            <a:xfrm>
              <a:off x="6865026" y="3379083"/>
              <a:ext cx="164425" cy="208668"/>
            </a:xfrm>
            <a:custGeom>
              <a:avLst/>
              <a:gdLst/>
              <a:ahLst/>
              <a:cxnLst/>
              <a:rect l="0" t="0" r="0" b="0"/>
              <a:pathLst>
                <a:path w="164425" h="208668">
                  <a:moveTo>
                    <a:pt x="164424" y="5467"/>
                  </a:moveTo>
                  <a:lnTo>
                    <a:pt x="164424" y="5467"/>
                  </a:lnTo>
                  <a:lnTo>
                    <a:pt x="164424" y="0"/>
                  </a:lnTo>
                  <a:lnTo>
                    <a:pt x="142770" y="37434"/>
                  </a:lnTo>
                  <a:lnTo>
                    <a:pt x="121789" y="72794"/>
                  </a:lnTo>
                  <a:lnTo>
                    <a:pt x="91349" y="114551"/>
                  </a:lnTo>
                  <a:lnTo>
                    <a:pt x="57400" y="154440"/>
                  </a:lnTo>
                  <a:lnTo>
                    <a:pt x="10865" y="198077"/>
                  </a:lnTo>
                  <a:lnTo>
                    <a:pt x="1397" y="203960"/>
                  </a:lnTo>
                  <a:lnTo>
                    <a:pt x="0" y="205529"/>
                  </a:lnTo>
                  <a:lnTo>
                    <a:pt x="481" y="206575"/>
                  </a:lnTo>
                  <a:lnTo>
                    <a:pt x="5674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165"/>
            <p:cNvSpPr/>
            <p:nvPr>
              <p:custDataLst>
                <p:tags r:id="rId41"/>
              </p:custDataLst>
            </p:nvPr>
          </p:nvSpPr>
          <p:spPr>
            <a:xfrm>
              <a:off x="7054850" y="35433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2979" y="420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166"/>
            <p:cNvSpPr/>
            <p:nvPr>
              <p:custDataLst>
                <p:tags r:id="rId42"/>
              </p:custDataLst>
            </p:nvPr>
          </p:nvSpPr>
          <p:spPr>
            <a:xfrm>
              <a:off x="7076992" y="3467100"/>
              <a:ext cx="26550" cy="30008"/>
            </a:xfrm>
            <a:custGeom>
              <a:avLst/>
              <a:gdLst/>
              <a:ahLst/>
              <a:cxnLst/>
              <a:rect l="0" t="0" r="0" b="0"/>
              <a:pathLst>
                <a:path w="26550" h="30008">
                  <a:moveTo>
                    <a:pt x="22308" y="6350"/>
                  </a:moveTo>
                  <a:lnTo>
                    <a:pt x="22308" y="6350"/>
                  </a:lnTo>
                  <a:lnTo>
                    <a:pt x="18937" y="2979"/>
                  </a:lnTo>
                  <a:lnTo>
                    <a:pt x="13519" y="1324"/>
                  </a:lnTo>
                  <a:lnTo>
                    <a:pt x="5285" y="262"/>
                  </a:lnTo>
                  <a:lnTo>
                    <a:pt x="2277" y="1998"/>
                  </a:lnTo>
                  <a:lnTo>
                    <a:pt x="488" y="3449"/>
                  </a:lnTo>
                  <a:lnTo>
                    <a:pt x="0" y="6532"/>
                  </a:lnTo>
                  <a:lnTo>
                    <a:pt x="2690" y="25868"/>
                  </a:lnTo>
                  <a:lnTo>
                    <a:pt x="3584" y="27829"/>
                  </a:lnTo>
                  <a:lnTo>
                    <a:pt x="4887" y="29136"/>
                  </a:lnTo>
                  <a:lnTo>
                    <a:pt x="6460" y="30007"/>
                  </a:lnTo>
                  <a:lnTo>
                    <a:pt x="8215" y="29883"/>
                  </a:lnTo>
                  <a:lnTo>
                    <a:pt x="12046" y="27862"/>
                  </a:lnTo>
                  <a:lnTo>
                    <a:pt x="21541" y="19387"/>
                  </a:lnTo>
                  <a:lnTo>
                    <a:pt x="25495" y="11909"/>
                  </a:lnTo>
                  <a:lnTo>
                    <a:pt x="26549" y="7939"/>
                  </a:lnTo>
                  <a:lnTo>
                    <a:pt x="26547" y="5293"/>
                  </a:lnTo>
                  <a:lnTo>
                    <a:pt x="25840" y="3529"/>
                  </a:lnTo>
                  <a:lnTo>
                    <a:pt x="24662" y="2352"/>
                  </a:lnTo>
                  <a:lnTo>
                    <a:pt x="21472" y="1045"/>
                  </a:lnTo>
                  <a:lnTo>
                    <a:pt x="15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212"/>
          <p:cNvGrpSpPr/>
          <p:nvPr/>
        </p:nvGrpSpPr>
        <p:grpSpPr>
          <a:xfrm>
            <a:off x="3690233" y="5124450"/>
            <a:ext cx="253118" cy="144906"/>
            <a:chOff x="3690233" y="5124450"/>
            <a:chExt cx="253118" cy="144906"/>
          </a:xfrm>
        </p:grpSpPr>
        <p:sp>
          <p:nvSpPr>
            <p:cNvPr id="189" name="SMARTInkShape-1167"/>
            <p:cNvSpPr/>
            <p:nvPr>
              <p:custDataLst>
                <p:tags r:id="rId25"/>
              </p:custDataLst>
            </p:nvPr>
          </p:nvSpPr>
          <p:spPr>
            <a:xfrm>
              <a:off x="3690233" y="5124450"/>
              <a:ext cx="253118" cy="31751"/>
            </a:xfrm>
            <a:custGeom>
              <a:avLst/>
              <a:gdLst/>
              <a:ahLst/>
              <a:cxnLst/>
              <a:rect l="0" t="0" r="0" b="0"/>
              <a:pathLst>
                <a:path w="253118" h="31751">
                  <a:moveTo>
                    <a:pt x="5467" y="31750"/>
                  </a:moveTo>
                  <a:lnTo>
                    <a:pt x="5467" y="31750"/>
                  </a:lnTo>
                  <a:lnTo>
                    <a:pt x="2096" y="31750"/>
                  </a:lnTo>
                  <a:lnTo>
                    <a:pt x="1103" y="31045"/>
                  </a:lnTo>
                  <a:lnTo>
                    <a:pt x="441" y="29868"/>
                  </a:lnTo>
                  <a:lnTo>
                    <a:pt x="0" y="28379"/>
                  </a:lnTo>
                  <a:lnTo>
                    <a:pt x="1822" y="26681"/>
                  </a:lnTo>
                  <a:lnTo>
                    <a:pt x="9491" y="22911"/>
                  </a:lnTo>
                  <a:lnTo>
                    <a:pt x="44623" y="19107"/>
                  </a:lnTo>
                  <a:lnTo>
                    <a:pt x="75081" y="16018"/>
                  </a:lnTo>
                  <a:lnTo>
                    <a:pt x="111666" y="12293"/>
                  </a:lnTo>
                  <a:lnTo>
                    <a:pt x="150033" y="8991"/>
                  </a:lnTo>
                  <a:lnTo>
                    <a:pt x="185900" y="7524"/>
                  </a:lnTo>
                  <a:lnTo>
                    <a:pt x="227714" y="3327"/>
                  </a:lnTo>
                  <a:lnTo>
                    <a:pt x="253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168"/>
            <p:cNvSpPr/>
            <p:nvPr>
              <p:custDataLst>
                <p:tags r:id="rId26"/>
              </p:custDataLst>
            </p:nvPr>
          </p:nvSpPr>
          <p:spPr>
            <a:xfrm>
              <a:off x="3765550" y="5251450"/>
              <a:ext cx="165101" cy="17906"/>
            </a:xfrm>
            <a:custGeom>
              <a:avLst/>
              <a:gdLst/>
              <a:ahLst/>
              <a:cxnLst/>
              <a:rect l="0" t="0" r="0" b="0"/>
              <a:pathLst>
                <a:path w="165101" h="17906">
                  <a:moveTo>
                    <a:pt x="0" y="6350"/>
                  </a:moveTo>
                  <a:lnTo>
                    <a:pt x="0" y="6350"/>
                  </a:lnTo>
                  <a:lnTo>
                    <a:pt x="19460" y="13258"/>
                  </a:lnTo>
                  <a:lnTo>
                    <a:pt x="56369" y="17905"/>
                  </a:lnTo>
                  <a:lnTo>
                    <a:pt x="93921" y="15340"/>
                  </a:lnTo>
                  <a:lnTo>
                    <a:pt x="134943" y="815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213"/>
          <p:cNvGrpSpPr/>
          <p:nvPr/>
        </p:nvGrpSpPr>
        <p:grpSpPr>
          <a:xfrm>
            <a:off x="4476750" y="4877062"/>
            <a:ext cx="2362201" cy="741390"/>
            <a:chOff x="4476750" y="4877062"/>
            <a:chExt cx="2362201" cy="741390"/>
          </a:xfrm>
        </p:grpSpPr>
        <p:sp>
          <p:nvSpPr>
            <p:cNvPr id="192" name="SMARTInkShape-1169"/>
            <p:cNvSpPr/>
            <p:nvPr>
              <p:custDataLst>
                <p:tags r:id="rId7"/>
              </p:custDataLst>
            </p:nvPr>
          </p:nvSpPr>
          <p:spPr>
            <a:xfrm>
              <a:off x="4476750" y="5203863"/>
              <a:ext cx="156060" cy="387710"/>
            </a:xfrm>
            <a:custGeom>
              <a:avLst/>
              <a:gdLst/>
              <a:ahLst/>
              <a:cxnLst/>
              <a:rect l="0" t="0" r="0" b="0"/>
              <a:pathLst>
                <a:path w="156060" h="387710">
                  <a:moveTo>
                    <a:pt x="31750" y="98387"/>
                  </a:moveTo>
                  <a:lnTo>
                    <a:pt x="31750" y="98387"/>
                  </a:lnTo>
                  <a:lnTo>
                    <a:pt x="28379" y="95016"/>
                  </a:lnTo>
                  <a:lnTo>
                    <a:pt x="26724" y="91479"/>
                  </a:lnTo>
                  <a:lnTo>
                    <a:pt x="25661" y="86831"/>
                  </a:lnTo>
                  <a:lnTo>
                    <a:pt x="26120" y="124036"/>
                  </a:lnTo>
                  <a:lnTo>
                    <a:pt x="30474" y="165175"/>
                  </a:lnTo>
                  <a:lnTo>
                    <a:pt x="34240" y="204035"/>
                  </a:lnTo>
                  <a:lnTo>
                    <a:pt x="36384" y="243414"/>
                  </a:lnTo>
                  <a:lnTo>
                    <a:pt x="37337" y="281377"/>
                  </a:lnTo>
                  <a:lnTo>
                    <a:pt x="37761" y="317064"/>
                  </a:lnTo>
                  <a:lnTo>
                    <a:pt x="37999" y="358776"/>
                  </a:lnTo>
                  <a:lnTo>
                    <a:pt x="38091" y="387377"/>
                  </a:lnTo>
                  <a:lnTo>
                    <a:pt x="37388" y="387709"/>
                  </a:lnTo>
                  <a:lnTo>
                    <a:pt x="34726" y="386195"/>
                  </a:lnTo>
                  <a:lnTo>
                    <a:pt x="25890" y="367891"/>
                  </a:lnTo>
                  <a:lnTo>
                    <a:pt x="17706" y="323271"/>
                  </a:lnTo>
                  <a:lnTo>
                    <a:pt x="13043" y="281591"/>
                  </a:lnTo>
                  <a:lnTo>
                    <a:pt x="9325" y="236255"/>
                  </a:lnTo>
                  <a:lnTo>
                    <a:pt x="7672" y="192588"/>
                  </a:lnTo>
                  <a:lnTo>
                    <a:pt x="8819" y="153424"/>
                  </a:lnTo>
                  <a:lnTo>
                    <a:pt x="12386" y="119320"/>
                  </a:lnTo>
                  <a:lnTo>
                    <a:pt x="23033" y="79581"/>
                  </a:lnTo>
                  <a:lnTo>
                    <a:pt x="43355" y="34229"/>
                  </a:lnTo>
                  <a:lnTo>
                    <a:pt x="53136" y="19073"/>
                  </a:lnTo>
                  <a:lnTo>
                    <a:pt x="64538" y="7632"/>
                  </a:lnTo>
                  <a:lnTo>
                    <a:pt x="78542" y="1607"/>
                  </a:lnTo>
                  <a:lnTo>
                    <a:pt x="86228" y="0"/>
                  </a:lnTo>
                  <a:lnTo>
                    <a:pt x="102294" y="1979"/>
                  </a:lnTo>
                  <a:lnTo>
                    <a:pt x="110529" y="4481"/>
                  </a:lnTo>
                  <a:lnTo>
                    <a:pt x="125324" y="16670"/>
                  </a:lnTo>
                  <a:lnTo>
                    <a:pt x="143671" y="43366"/>
                  </a:lnTo>
                  <a:lnTo>
                    <a:pt x="152048" y="63350"/>
                  </a:lnTo>
                  <a:lnTo>
                    <a:pt x="156059" y="93728"/>
                  </a:lnTo>
                  <a:lnTo>
                    <a:pt x="154496" y="112074"/>
                  </a:lnTo>
                  <a:lnTo>
                    <a:pt x="139537" y="145011"/>
                  </a:lnTo>
                  <a:lnTo>
                    <a:pt x="121283" y="163559"/>
                  </a:lnTo>
                  <a:lnTo>
                    <a:pt x="75071" y="189342"/>
                  </a:lnTo>
                  <a:lnTo>
                    <a:pt x="41136" y="196833"/>
                  </a:lnTo>
                  <a:lnTo>
                    <a:pt x="23222" y="194822"/>
                  </a:lnTo>
                  <a:lnTo>
                    <a:pt x="0" y="187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170"/>
            <p:cNvSpPr/>
            <p:nvPr>
              <p:custDataLst>
                <p:tags r:id="rId8"/>
              </p:custDataLst>
            </p:nvPr>
          </p:nvSpPr>
          <p:spPr>
            <a:xfrm>
              <a:off x="4617680" y="4921273"/>
              <a:ext cx="163871" cy="189476"/>
            </a:xfrm>
            <a:custGeom>
              <a:avLst/>
              <a:gdLst/>
              <a:ahLst/>
              <a:cxnLst/>
              <a:rect l="0" t="0" r="0" b="0"/>
              <a:pathLst>
                <a:path w="163871" h="189476">
                  <a:moveTo>
                    <a:pt x="125770" y="6327"/>
                  </a:moveTo>
                  <a:lnTo>
                    <a:pt x="125770" y="6327"/>
                  </a:lnTo>
                  <a:lnTo>
                    <a:pt x="132042" y="55"/>
                  </a:lnTo>
                  <a:lnTo>
                    <a:pt x="128726" y="0"/>
                  </a:lnTo>
                  <a:lnTo>
                    <a:pt x="115509" y="5756"/>
                  </a:lnTo>
                  <a:lnTo>
                    <a:pt x="71543" y="37954"/>
                  </a:lnTo>
                  <a:lnTo>
                    <a:pt x="28509" y="75185"/>
                  </a:lnTo>
                  <a:lnTo>
                    <a:pt x="6108" y="99970"/>
                  </a:lnTo>
                  <a:lnTo>
                    <a:pt x="2031" y="107448"/>
                  </a:lnTo>
                  <a:lnTo>
                    <a:pt x="1650" y="109725"/>
                  </a:lnTo>
                  <a:lnTo>
                    <a:pt x="2101" y="111242"/>
                  </a:lnTo>
                  <a:lnTo>
                    <a:pt x="5189" y="113634"/>
                  </a:lnTo>
                  <a:lnTo>
                    <a:pt x="11265" y="117049"/>
                  </a:lnTo>
                  <a:lnTo>
                    <a:pt x="58065" y="120313"/>
                  </a:lnTo>
                  <a:lnTo>
                    <a:pt x="93259" y="126067"/>
                  </a:lnTo>
                  <a:lnTo>
                    <a:pt x="94924" y="127076"/>
                  </a:lnTo>
                  <a:lnTo>
                    <a:pt x="95328" y="128454"/>
                  </a:lnTo>
                  <a:lnTo>
                    <a:pt x="94892" y="130078"/>
                  </a:lnTo>
                  <a:lnTo>
                    <a:pt x="84166" y="139106"/>
                  </a:lnTo>
                  <a:lnTo>
                    <a:pt x="43525" y="158931"/>
                  </a:lnTo>
                  <a:lnTo>
                    <a:pt x="4998" y="177237"/>
                  </a:lnTo>
                  <a:lnTo>
                    <a:pt x="0" y="182766"/>
                  </a:lnTo>
                  <a:lnTo>
                    <a:pt x="1001" y="183925"/>
                  </a:lnTo>
                  <a:lnTo>
                    <a:pt x="5876" y="187095"/>
                  </a:lnTo>
                  <a:lnTo>
                    <a:pt x="16555" y="189475"/>
                  </a:lnTo>
                  <a:lnTo>
                    <a:pt x="54560" y="188464"/>
                  </a:lnTo>
                  <a:lnTo>
                    <a:pt x="101355" y="184984"/>
                  </a:lnTo>
                  <a:lnTo>
                    <a:pt x="143277" y="177332"/>
                  </a:lnTo>
                  <a:lnTo>
                    <a:pt x="163870" y="171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171"/>
            <p:cNvSpPr/>
            <p:nvPr>
              <p:custDataLst>
                <p:tags r:id="rId9"/>
              </p:custDataLst>
            </p:nvPr>
          </p:nvSpPr>
          <p:spPr>
            <a:xfrm>
              <a:off x="6627151" y="4883150"/>
              <a:ext cx="148300" cy="244494"/>
            </a:xfrm>
            <a:custGeom>
              <a:avLst/>
              <a:gdLst/>
              <a:ahLst/>
              <a:cxnLst/>
              <a:rect l="0" t="0" r="0" b="0"/>
              <a:pathLst>
                <a:path w="148300" h="244494">
                  <a:moveTo>
                    <a:pt x="148299" y="0"/>
                  </a:moveTo>
                  <a:lnTo>
                    <a:pt x="148299" y="0"/>
                  </a:lnTo>
                  <a:lnTo>
                    <a:pt x="141557" y="3371"/>
                  </a:lnTo>
                  <a:lnTo>
                    <a:pt x="136366" y="10670"/>
                  </a:lnTo>
                  <a:lnTo>
                    <a:pt x="114177" y="55500"/>
                  </a:lnTo>
                  <a:lnTo>
                    <a:pt x="94050" y="102528"/>
                  </a:lnTo>
                  <a:lnTo>
                    <a:pt x="70684" y="143346"/>
                  </a:lnTo>
                  <a:lnTo>
                    <a:pt x="44791" y="179978"/>
                  </a:lnTo>
                  <a:lnTo>
                    <a:pt x="17237" y="221844"/>
                  </a:lnTo>
                  <a:lnTo>
                    <a:pt x="6298" y="239376"/>
                  </a:lnTo>
                  <a:lnTo>
                    <a:pt x="991" y="243972"/>
                  </a:lnTo>
                  <a:lnTo>
                    <a:pt x="0" y="244493"/>
                  </a:lnTo>
                  <a:lnTo>
                    <a:pt x="44" y="244134"/>
                  </a:lnTo>
                  <a:lnTo>
                    <a:pt x="2249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172"/>
            <p:cNvSpPr/>
            <p:nvPr>
              <p:custDataLst>
                <p:tags r:id="rId10"/>
              </p:custDataLst>
            </p:nvPr>
          </p:nvSpPr>
          <p:spPr>
            <a:xfrm>
              <a:off x="6629661" y="4890284"/>
              <a:ext cx="120390" cy="183367"/>
            </a:xfrm>
            <a:custGeom>
              <a:avLst/>
              <a:gdLst/>
              <a:ahLst/>
              <a:cxnLst/>
              <a:rect l="0" t="0" r="0" b="0"/>
              <a:pathLst>
                <a:path w="120390" h="183367">
                  <a:moveTo>
                    <a:pt x="6089" y="18266"/>
                  </a:moveTo>
                  <a:lnTo>
                    <a:pt x="6089" y="18266"/>
                  </a:lnTo>
                  <a:lnTo>
                    <a:pt x="0" y="0"/>
                  </a:lnTo>
                  <a:lnTo>
                    <a:pt x="24548" y="40673"/>
                  </a:lnTo>
                  <a:lnTo>
                    <a:pt x="52068" y="83683"/>
                  </a:lnTo>
                  <a:lnTo>
                    <a:pt x="82042" y="128581"/>
                  </a:lnTo>
                  <a:lnTo>
                    <a:pt x="112639" y="173172"/>
                  </a:lnTo>
                  <a:lnTo>
                    <a:pt x="120389" y="183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173"/>
            <p:cNvSpPr/>
            <p:nvPr>
              <p:custDataLst>
                <p:tags r:id="rId11"/>
              </p:custDataLst>
            </p:nvPr>
          </p:nvSpPr>
          <p:spPr>
            <a:xfrm>
              <a:off x="6178812" y="5010150"/>
              <a:ext cx="120389" cy="6351"/>
            </a:xfrm>
            <a:custGeom>
              <a:avLst/>
              <a:gdLst/>
              <a:ahLst/>
              <a:cxnLst/>
              <a:rect l="0" t="0" r="0" b="0"/>
              <a:pathLst>
                <a:path w="120389" h="6351">
                  <a:moveTo>
                    <a:pt x="6088" y="6350"/>
                  </a:moveTo>
                  <a:lnTo>
                    <a:pt x="6088" y="6350"/>
                  </a:lnTo>
                  <a:lnTo>
                    <a:pt x="0" y="262"/>
                  </a:lnTo>
                  <a:lnTo>
                    <a:pt x="39090" y="7"/>
                  </a:lnTo>
                  <a:lnTo>
                    <a:pt x="85318" y="1"/>
                  </a:lnTo>
                  <a:lnTo>
                    <a:pt x="120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174"/>
            <p:cNvSpPr/>
            <p:nvPr>
              <p:custDataLst>
                <p:tags r:id="rId12"/>
              </p:custDataLst>
            </p:nvPr>
          </p:nvSpPr>
          <p:spPr>
            <a:xfrm>
              <a:off x="6396951" y="4877062"/>
              <a:ext cx="226100" cy="246090"/>
            </a:xfrm>
            <a:custGeom>
              <a:avLst/>
              <a:gdLst/>
              <a:ahLst/>
              <a:cxnLst/>
              <a:rect l="0" t="0" r="0" b="0"/>
              <a:pathLst>
                <a:path w="226100" h="246090">
                  <a:moveTo>
                    <a:pt x="143549" y="6088"/>
                  </a:moveTo>
                  <a:lnTo>
                    <a:pt x="143549" y="6088"/>
                  </a:lnTo>
                  <a:lnTo>
                    <a:pt x="146919" y="6088"/>
                  </a:lnTo>
                  <a:lnTo>
                    <a:pt x="147912" y="5382"/>
                  </a:lnTo>
                  <a:lnTo>
                    <a:pt x="148575" y="4206"/>
                  </a:lnTo>
                  <a:lnTo>
                    <a:pt x="149821" y="0"/>
                  </a:lnTo>
                  <a:lnTo>
                    <a:pt x="110522" y="27580"/>
                  </a:lnTo>
                  <a:lnTo>
                    <a:pt x="64393" y="55206"/>
                  </a:lnTo>
                  <a:lnTo>
                    <a:pt x="26064" y="93442"/>
                  </a:lnTo>
                  <a:lnTo>
                    <a:pt x="3561" y="125828"/>
                  </a:lnTo>
                  <a:lnTo>
                    <a:pt x="192" y="135976"/>
                  </a:lnTo>
                  <a:lnTo>
                    <a:pt x="0" y="139247"/>
                  </a:lnTo>
                  <a:lnTo>
                    <a:pt x="577" y="141427"/>
                  </a:lnTo>
                  <a:lnTo>
                    <a:pt x="1668" y="142880"/>
                  </a:lnTo>
                  <a:lnTo>
                    <a:pt x="6643" y="144495"/>
                  </a:lnTo>
                  <a:lnTo>
                    <a:pt x="52597" y="149084"/>
                  </a:lnTo>
                  <a:lnTo>
                    <a:pt x="99813" y="151736"/>
                  </a:lnTo>
                  <a:lnTo>
                    <a:pt x="110705" y="152664"/>
                  </a:lnTo>
                  <a:lnTo>
                    <a:pt x="117898" y="155430"/>
                  </a:lnTo>
                  <a:lnTo>
                    <a:pt x="118687" y="157860"/>
                  </a:lnTo>
                  <a:lnTo>
                    <a:pt x="117803" y="160891"/>
                  </a:lnTo>
                  <a:lnTo>
                    <a:pt x="115800" y="164324"/>
                  </a:lnTo>
                  <a:lnTo>
                    <a:pt x="99501" y="175896"/>
                  </a:lnTo>
                  <a:lnTo>
                    <a:pt x="55468" y="196650"/>
                  </a:lnTo>
                  <a:lnTo>
                    <a:pt x="19610" y="217057"/>
                  </a:lnTo>
                  <a:lnTo>
                    <a:pt x="8067" y="230084"/>
                  </a:lnTo>
                  <a:lnTo>
                    <a:pt x="7367" y="231618"/>
                  </a:lnTo>
                  <a:lnTo>
                    <a:pt x="7605" y="232642"/>
                  </a:lnTo>
                  <a:lnTo>
                    <a:pt x="8470" y="233324"/>
                  </a:lnTo>
                  <a:lnTo>
                    <a:pt x="25067" y="238783"/>
                  </a:lnTo>
                  <a:lnTo>
                    <a:pt x="65048" y="240741"/>
                  </a:lnTo>
                  <a:lnTo>
                    <a:pt x="110411" y="240950"/>
                  </a:lnTo>
                  <a:lnTo>
                    <a:pt x="153956" y="244383"/>
                  </a:lnTo>
                  <a:lnTo>
                    <a:pt x="199410" y="246089"/>
                  </a:lnTo>
                  <a:lnTo>
                    <a:pt x="226099" y="24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175"/>
            <p:cNvSpPr/>
            <p:nvPr>
              <p:custDataLst>
                <p:tags r:id="rId13"/>
              </p:custDataLst>
            </p:nvPr>
          </p:nvSpPr>
          <p:spPr>
            <a:xfrm>
              <a:off x="5981745" y="4920173"/>
              <a:ext cx="92715" cy="177960"/>
            </a:xfrm>
            <a:custGeom>
              <a:avLst/>
              <a:gdLst/>
              <a:ahLst/>
              <a:cxnLst/>
              <a:rect l="0" t="0" r="0" b="0"/>
              <a:pathLst>
                <a:path w="92715" h="177960">
                  <a:moveTo>
                    <a:pt x="6305" y="64577"/>
                  </a:moveTo>
                  <a:lnTo>
                    <a:pt x="6305" y="64577"/>
                  </a:lnTo>
                  <a:lnTo>
                    <a:pt x="6305" y="52216"/>
                  </a:lnTo>
                  <a:lnTo>
                    <a:pt x="9676" y="91084"/>
                  </a:lnTo>
                  <a:lnTo>
                    <a:pt x="12067" y="135246"/>
                  </a:lnTo>
                  <a:lnTo>
                    <a:pt x="12393" y="151019"/>
                  </a:lnTo>
                  <a:lnTo>
                    <a:pt x="8775" y="163203"/>
                  </a:lnTo>
                  <a:lnTo>
                    <a:pt x="471" y="177959"/>
                  </a:lnTo>
                  <a:lnTo>
                    <a:pt x="0" y="133330"/>
                  </a:lnTo>
                  <a:lnTo>
                    <a:pt x="6710" y="89260"/>
                  </a:lnTo>
                  <a:lnTo>
                    <a:pt x="14265" y="50567"/>
                  </a:lnTo>
                  <a:lnTo>
                    <a:pt x="27713" y="23502"/>
                  </a:lnTo>
                  <a:lnTo>
                    <a:pt x="39104" y="12690"/>
                  </a:lnTo>
                  <a:lnTo>
                    <a:pt x="60291" y="0"/>
                  </a:lnTo>
                  <a:lnTo>
                    <a:pt x="64874" y="358"/>
                  </a:lnTo>
                  <a:lnTo>
                    <a:pt x="73728" y="6402"/>
                  </a:lnTo>
                  <a:lnTo>
                    <a:pt x="80485" y="19906"/>
                  </a:lnTo>
                  <a:lnTo>
                    <a:pt x="92117" y="66795"/>
                  </a:lnTo>
                  <a:lnTo>
                    <a:pt x="92714" y="104160"/>
                  </a:lnTo>
                  <a:lnTo>
                    <a:pt x="88117" y="127340"/>
                  </a:lnTo>
                  <a:lnTo>
                    <a:pt x="82505" y="140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176"/>
            <p:cNvSpPr/>
            <p:nvPr>
              <p:custDataLst>
                <p:tags r:id="rId14"/>
              </p:custDataLst>
            </p:nvPr>
          </p:nvSpPr>
          <p:spPr>
            <a:xfrm>
              <a:off x="5892800" y="5201794"/>
              <a:ext cx="61757" cy="233807"/>
            </a:xfrm>
            <a:custGeom>
              <a:avLst/>
              <a:gdLst/>
              <a:ahLst/>
              <a:cxnLst/>
              <a:rect l="0" t="0" r="0" b="0"/>
              <a:pathLst>
                <a:path w="61757" h="233807">
                  <a:moveTo>
                    <a:pt x="31750" y="11556"/>
                  </a:moveTo>
                  <a:lnTo>
                    <a:pt x="31750" y="11556"/>
                  </a:lnTo>
                  <a:lnTo>
                    <a:pt x="31750" y="0"/>
                  </a:lnTo>
                  <a:lnTo>
                    <a:pt x="32455" y="324"/>
                  </a:lnTo>
                  <a:lnTo>
                    <a:pt x="35121" y="2566"/>
                  </a:lnTo>
                  <a:lnTo>
                    <a:pt x="47329" y="21278"/>
                  </a:lnTo>
                  <a:lnTo>
                    <a:pt x="57612" y="55908"/>
                  </a:lnTo>
                  <a:lnTo>
                    <a:pt x="61756" y="100819"/>
                  </a:lnTo>
                  <a:lnTo>
                    <a:pt x="60844" y="133308"/>
                  </a:lnTo>
                  <a:lnTo>
                    <a:pt x="56675" y="163740"/>
                  </a:lnTo>
                  <a:lnTo>
                    <a:pt x="47767" y="186673"/>
                  </a:lnTo>
                  <a:lnTo>
                    <a:pt x="27481" y="212079"/>
                  </a:lnTo>
                  <a:lnTo>
                    <a:pt x="0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177"/>
            <p:cNvSpPr/>
            <p:nvPr>
              <p:custDataLst>
                <p:tags r:id="rId15"/>
              </p:custDataLst>
            </p:nvPr>
          </p:nvSpPr>
          <p:spPr>
            <a:xfrm>
              <a:off x="4826261" y="4902278"/>
              <a:ext cx="107690" cy="171373"/>
            </a:xfrm>
            <a:custGeom>
              <a:avLst/>
              <a:gdLst/>
              <a:ahLst/>
              <a:cxnLst/>
              <a:rect l="0" t="0" r="0" b="0"/>
              <a:pathLst>
                <a:path w="107690" h="171373">
                  <a:moveTo>
                    <a:pt x="6089" y="6272"/>
                  </a:moveTo>
                  <a:lnTo>
                    <a:pt x="6089" y="6272"/>
                  </a:lnTo>
                  <a:lnTo>
                    <a:pt x="0" y="183"/>
                  </a:lnTo>
                  <a:lnTo>
                    <a:pt x="3187" y="0"/>
                  </a:lnTo>
                  <a:lnTo>
                    <a:pt x="11971" y="10057"/>
                  </a:lnTo>
                  <a:lnTo>
                    <a:pt x="37350" y="56098"/>
                  </a:lnTo>
                  <a:lnTo>
                    <a:pt x="61213" y="94884"/>
                  </a:lnTo>
                  <a:lnTo>
                    <a:pt x="88239" y="139173"/>
                  </a:lnTo>
                  <a:lnTo>
                    <a:pt x="107689" y="171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178"/>
            <p:cNvSpPr/>
            <p:nvPr>
              <p:custDataLst>
                <p:tags r:id="rId16"/>
              </p:custDataLst>
            </p:nvPr>
          </p:nvSpPr>
          <p:spPr>
            <a:xfrm>
              <a:off x="4851907" y="4884294"/>
              <a:ext cx="101094" cy="221107"/>
            </a:xfrm>
            <a:custGeom>
              <a:avLst/>
              <a:gdLst/>
              <a:ahLst/>
              <a:cxnLst/>
              <a:rect l="0" t="0" r="0" b="0"/>
              <a:pathLst>
                <a:path w="101094" h="221107">
                  <a:moveTo>
                    <a:pt x="101093" y="11556"/>
                  </a:moveTo>
                  <a:lnTo>
                    <a:pt x="101093" y="11556"/>
                  </a:lnTo>
                  <a:lnTo>
                    <a:pt x="101093" y="2717"/>
                  </a:lnTo>
                  <a:lnTo>
                    <a:pt x="100387" y="1430"/>
                  </a:lnTo>
                  <a:lnTo>
                    <a:pt x="99212" y="572"/>
                  </a:lnTo>
                  <a:lnTo>
                    <a:pt x="97722" y="0"/>
                  </a:lnTo>
                  <a:lnTo>
                    <a:pt x="92304" y="1246"/>
                  </a:lnTo>
                  <a:lnTo>
                    <a:pt x="88884" y="2566"/>
                  </a:lnTo>
                  <a:lnTo>
                    <a:pt x="77327" y="17908"/>
                  </a:lnTo>
                  <a:lnTo>
                    <a:pt x="56417" y="59221"/>
                  </a:lnTo>
                  <a:lnTo>
                    <a:pt x="41681" y="99213"/>
                  </a:lnTo>
                  <a:lnTo>
                    <a:pt x="24928" y="137482"/>
                  </a:lnTo>
                  <a:lnTo>
                    <a:pt x="8149" y="178613"/>
                  </a:lnTo>
                  <a:lnTo>
                    <a:pt x="253" y="206905"/>
                  </a:lnTo>
                  <a:lnTo>
                    <a:pt x="0" y="209522"/>
                  </a:lnTo>
                  <a:lnTo>
                    <a:pt x="1600" y="214311"/>
                  </a:lnTo>
                  <a:lnTo>
                    <a:pt x="5843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179"/>
            <p:cNvSpPr/>
            <p:nvPr>
              <p:custDataLst>
                <p:tags r:id="rId17"/>
              </p:custDataLst>
            </p:nvPr>
          </p:nvSpPr>
          <p:spPr>
            <a:xfrm>
              <a:off x="5010150" y="5080000"/>
              <a:ext cx="3659" cy="69851"/>
            </a:xfrm>
            <a:custGeom>
              <a:avLst/>
              <a:gdLst/>
              <a:ahLst/>
              <a:cxnLst/>
              <a:rect l="0" t="0" r="0" b="0"/>
              <a:pathLst>
                <a:path w="3659" h="69851">
                  <a:moveTo>
                    <a:pt x="0" y="0"/>
                  </a:moveTo>
                  <a:lnTo>
                    <a:pt x="0" y="0"/>
                  </a:lnTo>
                  <a:lnTo>
                    <a:pt x="1881" y="38871"/>
                  </a:lnTo>
                  <a:lnTo>
                    <a:pt x="3658" y="5043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180"/>
            <p:cNvSpPr/>
            <p:nvPr>
              <p:custDataLst>
                <p:tags r:id="rId18"/>
              </p:custDataLst>
            </p:nvPr>
          </p:nvSpPr>
          <p:spPr>
            <a:xfrm>
              <a:off x="4978400" y="4965700"/>
              <a:ext cx="34162" cy="37377"/>
            </a:xfrm>
            <a:custGeom>
              <a:avLst/>
              <a:gdLst/>
              <a:ahLst/>
              <a:cxnLst/>
              <a:rect l="0" t="0" r="0" b="0"/>
              <a:pathLst>
                <a:path w="34162" h="37377">
                  <a:moveTo>
                    <a:pt x="31750" y="0"/>
                  </a:moveTo>
                  <a:lnTo>
                    <a:pt x="31750" y="0"/>
                  </a:lnTo>
                  <a:lnTo>
                    <a:pt x="20194" y="0"/>
                  </a:lnTo>
                  <a:lnTo>
                    <a:pt x="19389" y="6742"/>
                  </a:lnTo>
                  <a:lnTo>
                    <a:pt x="19823" y="21662"/>
                  </a:lnTo>
                  <a:lnTo>
                    <a:pt x="24526" y="35657"/>
                  </a:lnTo>
                  <a:lnTo>
                    <a:pt x="25523" y="36471"/>
                  </a:lnTo>
                  <a:lnTo>
                    <a:pt x="28512" y="37376"/>
                  </a:lnTo>
                  <a:lnTo>
                    <a:pt x="30297" y="35501"/>
                  </a:lnTo>
                  <a:lnTo>
                    <a:pt x="34161" y="27772"/>
                  </a:lnTo>
                  <a:lnTo>
                    <a:pt x="34063" y="23454"/>
                  </a:lnTo>
                  <a:lnTo>
                    <a:pt x="30191" y="14893"/>
                  </a:lnTo>
                  <a:lnTo>
                    <a:pt x="23449" y="5510"/>
                  </a:lnTo>
                  <a:lnTo>
                    <a:pt x="17242" y="24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181"/>
            <p:cNvSpPr/>
            <p:nvPr>
              <p:custDataLst>
                <p:tags r:id="rId19"/>
              </p:custDataLst>
            </p:nvPr>
          </p:nvSpPr>
          <p:spPr>
            <a:xfrm>
              <a:off x="5226172" y="5185273"/>
              <a:ext cx="107706" cy="281616"/>
            </a:xfrm>
            <a:custGeom>
              <a:avLst/>
              <a:gdLst/>
              <a:ahLst/>
              <a:cxnLst/>
              <a:rect l="0" t="0" r="0" b="0"/>
              <a:pathLst>
                <a:path w="107706" h="281616">
                  <a:moveTo>
                    <a:pt x="88778" y="34427"/>
                  </a:moveTo>
                  <a:lnTo>
                    <a:pt x="88778" y="34427"/>
                  </a:lnTo>
                  <a:lnTo>
                    <a:pt x="98212" y="25699"/>
                  </a:lnTo>
                  <a:lnTo>
                    <a:pt x="103083" y="23493"/>
                  </a:lnTo>
                  <a:lnTo>
                    <a:pt x="104665" y="21493"/>
                  </a:lnTo>
                  <a:lnTo>
                    <a:pt x="107412" y="10947"/>
                  </a:lnTo>
                  <a:lnTo>
                    <a:pt x="107705" y="6225"/>
                  </a:lnTo>
                  <a:lnTo>
                    <a:pt x="106334" y="4337"/>
                  </a:lnTo>
                  <a:lnTo>
                    <a:pt x="101049" y="357"/>
                  </a:lnTo>
                  <a:lnTo>
                    <a:pt x="92115" y="0"/>
                  </a:lnTo>
                  <a:lnTo>
                    <a:pt x="69133" y="5519"/>
                  </a:lnTo>
                  <a:lnTo>
                    <a:pt x="47131" y="21471"/>
                  </a:lnTo>
                  <a:lnTo>
                    <a:pt x="29480" y="47443"/>
                  </a:lnTo>
                  <a:lnTo>
                    <a:pt x="15312" y="87594"/>
                  </a:lnTo>
                  <a:lnTo>
                    <a:pt x="6502" y="120851"/>
                  </a:lnTo>
                  <a:lnTo>
                    <a:pt x="0" y="155387"/>
                  </a:lnTo>
                  <a:lnTo>
                    <a:pt x="1717" y="201187"/>
                  </a:lnTo>
                  <a:lnTo>
                    <a:pt x="15004" y="237022"/>
                  </a:lnTo>
                  <a:lnTo>
                    <a:pt x="32347" y="264416"/>
                  </a:lnTo>
                  <a:lnTo>
                    <a:pt x="44647" y="276815"/>
                  </a:lnTo>
                  <a:lnTo>
                    <a:pt x="49480" y="279979"/>
                  </a:lnTo>
                  <a:lnTo>
                    <a:pt x="53407" y="281384"/>
                  </a:lnTo>
                  <a:lnTo>
                    <a:pt x="56730" y="281615"/>
                  </a:lnTo>
                  <a:lnTo>
                    <a:pt x="60357" y="278947"/>
                  </a:lnTo>
                  <a:lnTo>
                    <a:pt x="76078" y="256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182"/>
            <p:cNvSpPr/>
            <p:nvPr>
              <p:custDataLst>
                <p:tags r:id="rId20"/>
              </p:custDataLst>
            </p:nvPr>
          </p:nvSpPr>
          <p:spPr>
            <a:xfrm>
              <a:off x="5448300" y="5245100"/>
              <a:ext cx="6351" cy="184151"/>
            </a:xfrm>
            <a:custGeom>
              <a:avLst/>
              <a:gdLst/>
              <a:ahLst/>
              <a:cxnLst/>
              <a:rect l="0" t="0" r="0" b="0"/>
              <a:pathLst>
                <a:path w="6351" h="184151">
                  <a:moveTo>
                    <a:pt x="0" y="0"/>
                  </a:moveTo>
                  <a:lnTo>
                    <a:pt x="0" y="0"/>
                  </a:lnTo>
                  <a:lnTo>
                    <a:pt x="0" y="37350"/>
                  </a:lnTo>
                  <a:lnTo>
                    <a:pt x="0" y="73391"/>
                  </a:lnTo>
                  <a:lnTo>
                    <a:pt x="0" y="111586"/>
                  </a:lnTo>
                  <a:lnTo>
                    <a:pt x="3371" y="152726"/>
                  </a:lnTo>
                  <a:lnTo>
                    <a:pt x="63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183"/>
            <p:cNvSpPr/>
            <p:nvPr>
              <p:custDataLst>
                <p:tags r:id="rId21"/>
              </p:custDataLst>
            </p:nvPr>
          </p:nvSpPr>
          <p:spPr>
            <a:xfrm>
              <a:off x="5530850" y="53467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40820" y="7233"/>
                  </a:lnTo>
                  <a:lnTo>
                    <a:pt x="87656" y="458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184"/>
            <p:cNvSpPr/>
            <p:nvPr>
              <p:custDataLst>
                <p:tags r:id="rId22"/>
              </p:custDataLst>
            </p:nvPr>
          </p:nvSpPr>
          <p:spPr>
            <a:xfrm>
              <a:off x="5731556" y="5252781"/>
              <a:ext cx="125196" cy="365671"/>
            </a:xfrm>
            <a:custGeom>
              <a:avLst/>
              <a:gdLst/>
              <a:ahLst/>
              <a:cxnLst/>
              <a:rect l="0" t="0" r="0" b="0"/>
              <a:pathLst>
                <a:path w="125196" h="365671">
                  <a:moveTo>
                    <a:pt x="21544" y="49469"/>
                  </a:moveTo>
                  <a:lnTo>
                    <a:pt x="21544" y="49469"/>
                  </a:lnTo>
                  <a:lnTo>
                    <a:pt x="18173" y="52840"/>
                  </a:lnTo>
                  <a:lnTo>
                    <a:pt x="16077" y="65049"/>
                  </a:lnTo>
                  <a:lnTo>
                    <a:pt x="14663" y="103347"/>
                  </a:lnTo>
                  <a:lnTo>
                    <a:pt x="10882" y="140692"/>
                  </a:lnTo>
                  <a:lnTo>
                    <a:pt x="9750" y="170916"/>
                  </a:lnTo>
                  <a:lnTo>
                    <a:pt x="7365" y="208808"/>
                  </a:lnTo>
                  <a:lnTo>
                    <a:pt x="4659" y="249403"/>
                  </a:lnTo>
                  <a:lnTo>
                    <a:pt x="3456" y="286260"/>
                  </a:lnTo>
                  <a:lnTo>
                    <a:pt x="6150" y="332001"/>
                  </a:lnTo>
                  <a:lnTo>
                    <a:pt x="8608" y="365670"/>
                  </a:lnTo>
                  <a:lnTo>
                    <a:pt x="5452" y="332323"/>
                  </a:lnTo>
                  <a:lnTo>
                    <a:pt x="1928" y="295362"/>
                  </a:lnTo>
                  <a:lnTo>
                    <a:pt x="0" y="272664"/>
                  </a:lnTo>
                  <a:lnTo>
                    <a:pt x="126" y="247655"/>
                  </a:lnTo>
                  <a:lnTo>
                    <a:pt x="1621" y="221104"/>
                  </a:lnTo>
                  <a:lnTo>
                    <a:pt x="4028" y="193525"/>
                  </a:lnTo>
                  <a:lnTo>
                    <a:pt x="8585" y="145950"/>
                  </a:lnTo>
                  <a:lnTo>
                    <a:pt x="13668" y="105755"/>
                  </a:lnTo>
                  <a:lnTo>
                    <a:pt x="25168" y="60737"/>
                  </a:lnTo>
                  <a:lnTo>
                    <a:pt x="47660" y="21409"/>
                  </a:lnTo>
                  <a:lnTo>
                    <a:pt x="59256" y="8776"/>
                  </a:lnTo>
                  <a:lnTo>
                    <a:pt x="69114" y="3161"/>
                  </a:lnTo>
                  <a:lnTo>
                    <a:pt x="89339" y="0"/>
                  </a:lnTo>
                  <a:lnTo>
                    <a:pt x="94963" y="3084"/>
                  </a:lnTo>
                  <a:lnTo>
                    <a:pt x="103094" y="15918"/>
                  </a:lnTo>
                  <a:lnTo>
                    <a:pt x="118426" y="53608"/>
                  </a:lnTo>
                  <a:lnTo>
                    <a:pt x="125195" y="86678"/>
                  </a:lnTo>
                  <a:lnTo>
                    <a:pt x="124526" y="103401"/>
                  </a:lnTo>
                  <a:lnTo>
                    <a:pt x="113441" y="131457"/>
                  </a:lnTo>
                  <a:lnTo>
                    <a:pt x="100722" y="146115"/>
                  </a:lnTo>
                  <a:lnTo>
                    <a:pt x="93379" y="152000"/>
                  </a:lnTo>
                  <a:lnTo>
                    <a:pt x="75812" y="158539"/>
                  </a:lnTo>
                  <a:lnTo>
                    <a:pt x="57658" y="160739"/>
                  </a:lnTo>
                  <a:lnTo>
                    <a:pt x="42533" y="159365"/>
                  </a:lnTo>
                  <a:lnTo>
                    <a:pt x="30638" y="152639"/>
                  </a:lnTo>
                  <a:lnTo>
                    <a:pt x="15194" y="138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185"/>
            <p:cNvSpPr/>
            <p:nvPr>
              <p:custDataLst>
                <p:tags r:id="rId23"/>
              </p:custDataLst>
            </p:nvPr>
          </p:nvSpPr>
          <p:spPr>
            <a:xfrm>
              <a:off x="6819900" y="50736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3370" y="42063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186"/>
            <p:cNvSpPr/>
            <p:nvPr>
              <p:custDataLst>
                <p:tags r:id="rId24"/>
              </p:custDataLst>
            </p:nvPr>
          </p:nvSpPr>
          <p:spPr>
            <a:xfrm>
              <a:off x="6794500" y="4965700"/>
              <a:ext cx="44451" cy="40926"/>
            </a:xfrm>
            <a:custGeom>
              <a:avLst/>
              <a:gdLst/>
              <a:ahLst/>
              <a:cxnLst/>
              <a:rect l="0" t="0" r="0" b="0"/>
              <a:pathLst>
                <a:path w="44451" h="40926">
                  <a:moveTo>
                    <a:pt x="44450" y="19050"/>
                  </a:moveTo>
                  <a:lnTo>
                    <a:pt x="44450" y="19050"/>
                  </a:lnTo>
                  <a:lnTo>
                    <a:pt x="41079" y="15679"/>
                  </a:lnTo>
                  <a:lnTo>
                    <a:pt x="39424" y="12143"/>
                  </a:lnTo>
                  <a:lnTo>
                    <a:pt x="38983" y="10211"/>
                  </a:lnTo>
                  <a:lnTo>
                    <a:pt x="37983" y="8924"/>
                  </a:lnTo>
                  <a:lnTo>
                    <a:pt x="34990" y="7494"/>
                  </a:lnTo>
                  <a:lnTo>
                    <a:pt x="33910" y="7818"/>
                  </a:lnTo>
                  <a:lnTo>
                    <a:pt x="33190" y="8740"/>
                  </a:lnTo>
                  <a:lnTo>
                    <a:pt x="32710" y="10060"/>
                  </a:lnTo>
                  <a:lnTo>
                    <a:pt x="20803" y="25462"/>
                  </a:lnTo>
                  <a:lnTo>
                    <a:pt x="20219" y="27558"/>
                  </a:lnTo>
                  <a:lnTo>
                    <a:pt x="20535" y="29661"/>
                  </a:lnTo>
                  <a:lnTo>
                    <a:pt x="24230" y="38105"/>
                  </a:lnTo>
                  <a:lnTo>
                    <a:pt x="24619" y="40220"/>
                  </a:lnTo>
                  <a:lnTo>
                    <a:pt x="25585" y="40925"/>
                  </a:lnTo>
                  <a:lnTo>
                    <a:pt x="26935" y="40689"/>
                  </a:lnTo>
                  <a:lnTo>
                    <a:pt x="32204" y="36986"/>
                  </a:lnTo>
                  <a:lnTo>
                    <a:pt x="34169" y="35240"/>
                  </a:lnTo>
                  <a:lnTo>
                    <a:pt x="36353" y="29538"/>
                  </a:lnTo>
                  <a:lnTo>
                    <a:pt x="36935" y="26042"/>
                  </a:lnTo>
                  <a:lnTo>
                    <a:pt x="35913" y="22300"/>
                  </a:lnTo>
                  <a:lnTo>
                    <a:pt x="31013" y="14380"/>
                  </a:lnTo>
                  <a:lnTo>
                    <a:pt x="20320" y="5358"/>
                  </a:lnTo>
                  <a:lnTo>
                    <a:pt x="12324" y="238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367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214"/>
          <p:cNvGrpSpPr/>
          <p:nvPr/>
        </p:nvGrpSpPr>
        <p:grpSpPr>
          <a:xfrm>
            <a:off x="1583177" y="613316"/>
            <a:ext cx="944155" cy="625704"/>
            <a:chOff x="1583177" y="613316"/>
            <a:chExt cx="944155" cy="625704"/>
          </a:xfrm>
        </p:grpSpPr>
        <p:sp>
          <p:nvSpPr>
            <p:cNvPr id="2" name="SMARTInkShape-1187"/>
            <p:cNvSpPr/>
            <p:nvPr>
              <p:custDataLst>
                <p:tags r:id="rId102"/>
              </p:custDataLst>
            </p:nvPr>
          </p:nvSpPr>
          <p:spPr>
            <a:xfrm>
              <a:off x="2193990" y="807785"/>
              <a:ext cx="153664" cy="431235"/>
            </a:xfrm>
            <a:custGeom>
              <a:avLst/>
              <a:gdLst/>
              <a:ahLst/>
              <a:cxnLst/>
              <a:rect l="0" t="0" r="0" b="0"/>
              <a:pathLst>
                <a:path w="153664" h="431235">
                  <a:moveTo>
                    <a:pt x="9460" y="138365"/>
                  </a:moveTo>
                  <a:lnTo>
                    <a:pt x="9460" y="138365"/>
                  </a:lnTo>
                  <a:lnTo>
                    <a:pt x="3993" y="132898"/>
                  </a:lnTo>
                  <a:lnTo>
                    <a:pt x="0" y="139019"/>
                  </a:lnTo>
                  <a:lnTo>
                    <a:pt x="3175" y="176124"/>
                  </a:lnTo>
                  <a:lnTo>
                    <a:pt x="9254" y="207358"/>
                  </a:lnTo>
                  <a:lnTo>
                    <a:pt x="18541" y="246169"/>
                  </a:lnTo>
                  <a:lnTo>
                    <a:pt x="29018" y="288584"/>
                  </a:lnTo>
                  <a:lnTo>
                    <a:pt x="38378" y="330953"/>
                  </a:lnTo>
                  <a:lnTo>
                    <a:pt x="45361" y="367658"/>
                  </a:lnTo>
                  <a:lnTo>
                    <a:pt x="53258" y="408563"/>
                  </a:lnTo>
                  <a:lnTo>
                    <a:pt x="58877" y="431234"/>
                  </a:lnTo>
                  <a:lnTo>
                    <a:pt x="59338" y="430978"/>
                  </a:lnTo>
                  <a:lnTo>
                    <a:pt x="56767" y="386213"/>
                  </a:lnTo>
                  <a:lnTo>
                    <a:pt x="54404" y="362864"/>
                  </a:lnTo>
                  <a:lnTo>
                    <a:pt x="51417" y="334598"/>
                  </a:lnTo>
                  <a:lnTo>
                    <a:pt x="48014" y="303053"/>
                  </a:lnTo>
                  <a:lnTo>
                    <a:pt x="45747" y="269324"/>
                  </a:lnTo>
                  <a:lnTo>
                    <a:pt x="44234" y="234138"/>
                  </a:lnTo>
                  <a:lnTo>
                    <a:pt x="43226" y="197980"/>
                  </a:lnTo>
                  <a:lnTo>
                    <a:pt x="43259" y="166819"/>
                  </a:lnTo>
                  <a:lnTo>
                    <a:pt x="43988" y="138990"/>
                  </a:lnTo>
                  <a:lnTo>
                    <a:pt x="48089" y="92076"/>
                  </a:lnTo>
                  <a:lnTo>
                    <a:pt x="56967" y="57114"/>
                  </a:lnTo>
                  <a:lnTo>
                    <a:pt x="73866" y="20373"/>
                  </a:lnTo>
                  <a:lnTo>
                    <a:pt x="86063" y="6432"/>
                  </a:lnTo>
                  <a:lnTo>
                    <a:pt x="92279" y="1726"/>
                  </a:lnTo>
                  <a:lnTo>
                    <a:pt x="99245" y="0"/>
                  </a:lnTo>
                  <a:lnTo>
                    <a:pt x="114511" y="1846"/>
                  </a:lnTo>
                  <a:lnTo>
                    <a:pt x="128821" y="13014"/>
                  </a:lnTo>
                  <a:lnTo>
                    <a:pt x="141532" y="31148"/>
                  </a:lnTo>
                  <a:lnTo>
                    <a:pt x="151884" y="55670"/>
                  </a:lnTo>
                  <a:lnTo>
                    <a:pt x="153663" y="83032"/>
                  </a:lnTo>
                  <a:lnTo>
                    <a:pt x="152162" y="97243"/>
                  </a:lnTo>
                  <a:lnTo>
                    <a:pt x="141087" y="122440"/>
                  </a:lnTo>
                  <a:lnTo>
                    <a:pt x="111255" y="156460"/>
                  </a:lnTo>
                  <a:lnTo>
                    <a:pt x="85747" y="175335"/>
                  </a:lnTo>
                  <a:lnTo>
                    <a:pt x="60299" y="186076"/>
                  </a:lnTo>
                  <a:lnTo>
                    <a:pt x="42403" y="187557"/>
                  </a:lnTo>
                  <a:lnTo>
                    <a:pt x="22160" y="182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188"/>
            <p:cNvSpPr/>
            <p:nvPr>
              <p:custDataLst>
                <p:tags r:id="rId103"/>
              </p:custDataLst>
            </p:nvPr>
          </p:nvSpPr>
          <p:spPr>
            <a:xfrm>
              <a:off x="2444750" y="671912"/>
              <a:ext cx="82582" cy="363139"/>
            </a:xfrm>
            <a:custGeom>
              <a:avLst/>
              <a:gdLst/>
              <a:ahLst/>
              <a:cxnLst/>
              <a:rect l="0" t="0" r="0" b="0"/>
              <a:pathLst>
                <a:path w="82582" h="363139">
                  <a:moveTo>
                    <a:pt x="0" y="20238"/>
                  </a:moveTo>
                  <a:lnTo>
                    <a:pt x="0" y="20238"/>
                  </a:lnTo>
                  <a:lnTo>
                    <a:pt x="706" y="6440"/>
                  </a:lnTo>
                  <a:lnTo>
                    <a:pt x="3371" y="465"/>
                  </a:lnTo>
                  <a:lnTo>
                    <a:pt x="7186" y="0"/>
                  </a:lnTo>
                  <a:lnTo>
                    <a:pt x="18951" y="3247"/>
                  </a:lnTo>
                  <a:lnTo>
                    <a:pt x="41442" y="23122"/>
                  </a:lnTo>
                  <a:lnTo>
                    <a:pt x="62609" y="64837"/>
                  </a:lnTo>
                  <a:lnTo>
                    <a:pt x="73922" y="106852"/>
                  </a:lnTo>
                  <a:lnTo>
                    <a:pt x="78915" y="130898"/>
                  </a:lnTo>
                  <a:lnTo>
                    <a:pt x="81538" y="155394"/>
                  </a:lnTo>
                  <a:lnTo>
                    <a:pt x="82581" y="180192"/>
                  </a:lnTo>
                  <a:lnTo>
                    <a:pt x="82570" y="205191"/>
                  </a:lnTo>
                  <a:lnTo>
                    <a:pt x="75033" y="251782"/>
                  </a:lnTo>
                  <a:lnTo>
                    <a:pt x="62981" y="292480"/>
                  </a:lnTo>
                  <a:lnTo>
                    <a:pt x="45707" y="333108"/>
                  </a:lnTo>
                  <a:lnTo>
                    <a:pt x="31750" y="36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189"/>
            <p:cNvSpPr/>
            <p:nvPr>
              <p:custDataLst>
                <p:tags r:id="rId104"/>
              </p:custDataLst>
            </p:nvPr>
          </p:nvSpPr>
          <p:spPr>
            <a:xfrm>
              <a:off x="1953835" y="643839"/>
              <a:ext cx="160716" cy="442318"/>
            </a:xfrm>
            <a:custGeom>
              <a:avLst/>
              <a:gdLst/>
              <a:ahLst/>
              <a:cxnLst/>
              <a:rect l="0" t="0" r="0" b="0"/>
              <a:pathLst>
                <a:path w="160716" h="442318">
                  <a:moveTo>
                    <a:pt x="160715" y="48311"/>
                  </a:moveTo>
                  <a:lnTo>
                    <a:pt x="160715" y="48311"/>
                  </a:lnTo>
                  <a:lnTo>
                    <a:pt x="151926" y="34496"/>
                  </a:lnTo>
                  <a:lnTo>
                    <a:pt x="130056" y="5912"/>
                  </a:lnTo>
                  <a:lnTo>
                    <a:pt x="120278" y="1245"/>
                  </a:lnTo>
                  <a:lnTo>
                    <a:pt x="114707" y="0"/>
                  </a:lnTo>
                  <a:lnTo>
                    <a:pt x="100991" y="2380"/>
                  </a:lnTo>
                  <a:lnTo>
                    <a:pt x="93382" y="4990"/>
                  </a:lnTo>
                  <a:lnTo>
                    <a:pt x="65819" y="28890"/>
                  </a:lnTo>
                  <a:lnTo>
                    <a:pt x="45631" y="62257"/>
                  </a:lnTo>
                  <a:lnTo>
                    <a:pt x="26311" y="107426"/>
                  </a:lnTo>
                  <a:lnTo>
                    <a:pt x="18196" y="134288"/>
                  </a:lnTo>
                  <a:lnTo>
                    <a:pt x="10669" y="162779"/>
                  </a:lnTo>
                  <a:lnTo>
                    <a:pt x="5651" y="191651"/>
                  </a:lnTo>
                  <a:lnTo>
                    <a:pt x="2305" y="220776"/>
                  </a:lnTo>
                  <a:lnTo>
                    <a:pt x="75" y="250071"/>
                  </a:lnTo>
                  <a:lnTo>
                    <a:pt x="0" y="277362"/>
                  </a:lnTo>
                  <a:lnTo>
                    <a:pt x="1360" y="303317"/>
                  </a:lnTo>
                  <a:lnTo>
                    <a:pt x="9457" y="350736"/>
                  </a:lnTo>
                  <a:lnTo>
                    <a:pt x="27167" y="390626"/>
                  </a:lnTo>
                  <a:lnTo>
                    <a:pt x="51031" y="417762"/>
                  </a:lnTo>
                  <a:lnTo>
                    <a:pt x="76689" y="434761"/>
                  </a:lnTo>
                  <a:lnTo>
                    <a:pt x="99851" y="442317"/>
                  </a:lnTo>
                  <a:lnTo>
                    <a:pt x="109556" y="442215"/>
                  </a:lnTo>
                  <a:lnTo>
                    <a:pt x="141665" y="429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190"/>
            <p:cNvSpPr/>
            <p:nvPr>
              <p:custDataLst>
                <p:tags r:id="rId105"/>
              </p:custDataLst>
            </p:nvPr>
          </p:nvSpPr>
          <p:spPr>
            <a:xfrm>
              <a:off x="1583177" y="613316"/>
              <a:ext cx="251974" cy="531786"/>
            </a:xfrm>
            <a:custGeom>
              <a:avLst/>
              <a:gdLst/>
              <a:ahLst/>
              <a:cxnLst/>
              <a:rect l="0" t="0" r="0" b="0"/>
              <a:pathLst>
                <a:path w="251974" h="531786">
                  <a:moveTo>
                    <a:pt x="17023" y="34384"/>
                  </a:moveTo>
                  <a:lnTo>
                    <a:pt x="17023" y="34384"/>
                  </a:lnTo>
                  <a:lnTo>
                    <a:pt x="13652" y="37755"/>
                  </a:lnTo>
                  <a:lnTo>
                    <a:pt x="8234" y="39410"/>
                  </a:lnTo>
                  <a:lnTo>
                    <a:pt x="0" y="40472"/>
                  </a:lnTo>
                  <a:lnTo>
                    <a:pt x="30" y="41265"/>
                  </a:lnTo>
                  <a:lnTo>
                    <a:pt x="6989" y="52920"/>
                  </a:lnTo>
                  <a:lnTo>
                    <a:pt x="23065" y="64492"/>
                  </a:lnTo>
                  <a:lnTo>
                    <a:pt x="52445" y="70116"/>
                  </a:lnTo>
                  <a:lnTo>
                    <a:pt x="94523" y="66241"/>
                  </a:lnTo>
                  <a:lnTo>
                    <a:pt x="121282" y="55739"/>
                  </a:lnTo>
                  <a:lnTo>
                    <a:pt x="136032" y="45286"/>
                  </a:lnTo>
                  <a:lnTo>
                    <a:pt x="145881" y="33585"/>
                  </a:lnTo>
                  <a:lnTo>
                    <a:pt x="149495" y="27501"/>
                  </a:lnTo>
                  <a:lnTo>
                    <a:pt x="150493" y="21329"/>
                  </a:lnTo>
                  <a:lnTo>
                    <a:pt x="147839" y="8826"/>
                  </a:lnTo>
                  <a:lnTo>
                    <a:pt x="145156" y="4645"/>
                  </a:lnTo>
                  <a:lnTo>
                    <a:pt x="141956" y="1858"/>
                  </a:lnTo>
                  <a:lnTo>
                    <a:pt x="138412" y="0"/>
                  </a:lnTo>
                  <a:lnTo>
                    <a:pt x="126947" y="1699"/>
                  </a:lnTo>
                  <a:lnTo>
                    <a:pt x="119939" y="4127"/>
                  </a:lnTo>
                  <a:lnTo>
                    <a:pt x="99963" y="21029"/>
                  </a:lnTo>
                  <a:lnTo>
                    <a:pt x="84009" y="43911"/>
                  </a:lnTo>
                  <a:lnTo>
                    <a:pt x="77087" y="71936"/>
                  </a:lnTo>
                  <a:lnTo>
                    <a:pt x="79818" y="113716"/>
                  </a:lnTo>
                  <a:lnTo>
                    <a:pt x="85880" y="149612"/>
                  </a:lnTo>
                  <a:lnTo>
                    <a:pt x="97005" y="189176"/>
                  </a:lnTo>
                  <a:lnTo>
                    <a:pt x="107604" y="222419"/>
                  </a:lnTo>
                  <a:lnTo>
                    <a:pt x="117489" y="260242"/>
                  </a:lnTo>
                  <a:lnTo>
                    <a:pt x="126585" y="299865"/>
                  </a:lnTo>
                  <a:lnTo>
                    <a:pt x="135332" y="338642"/>
                  </a:lnTo>
                  <a:lnTo>
                    <a:pt x="140160" y="377043"/>
                  </a:lnTo>
                  <a:lnTo>
                    <a:pt x="140895" y="414571"/>
                  </a:lnTo>
                  <a:lnTo>
                    <a:pt x="136518" y="450065"/>
                  </a:lnTo>
                  <a:lnTo>
                    <a:pt x="122749" y="495040"/>
                  </a:lnTo>
                  <a:lnTo>
                    <a:pt x="109403" y="514522"/>
                  </a:lnTo>
                  <a:lnTo>
                    <a:pt x="94064" y="526473"/>
                  </a:lnTo>
                  <a:lnTo>
                    <a:pt x="77840" y="531785"/>
                  </a:lnTo>
                  <a:lnTo>
                    <a:pt x="61221" y="528501"/>
                  </a:lnTo>
                  <a:lnTo>
                    <a:pt x="52838" y="524662"/>
                  </a:lnTo>
                  <a:lnTo>
                    <a:pt x="39761" y="512870"/>
                  </a:lnTo>
                  <a:lnTo>
                    <a:pt x="30657" y="498928"/>
                  </a:lnTo>
                  <a:lnTo>
                    <a:pt x="26610" y="485676"/>
                  </a:lnTo>
                  <a:lnTo>
                    <a:pt x="26693" y="476493"/>
                  </a:lnTo>
                  <a:lnTo>
                    <a:pt x="27703" y="473057"/>
                  </a:lnTo>
                  <a:lnTo>
                    <a:pt x="29082" y="470766"/>
                  </a:lnTo>
                  <a:lnTo>
                    <a:pt x="30707" y="469239"/>
                  </a:lnTo>
                  <a:lnTo>
                    <a:pt x="32496" y="468220"/>
                  </a:lnTo>
                  <a:lnTo>
                    <a:pt x="48497" y="470158"/>
                  </a:lnTo>
                  <a:lnTo>
                    <a:pt x="88622" y="481498"/>
                  </a:lnTo>
                  <a:lnTo>
                    <a:pt x="129369" y="491264"/>
                  </a:lnTo>
                  <a:lnTo>
                    <a:pt x="164804" y="496617"/>
                  </a:lnTo>
                  <a:lnTo>
                    <a:pt x="210617" y="492734"/>
                  </a:lnTo>
                  <a:lnTo>
                    <a:pt x="251973" y="485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215"/>
          <p:cNvGrpSpPr/>
          <p:nvPr/>
        </p:nvGrpSpPr>
        <p:grpSpPr>
          <a:xfrm>
            <a:off x="2847779" y="876300"/>
            <a:ext cx="212922" cy="144907"/>
            <a:chOff x="2847779" y="876300"/>
            <a:chExt cx="212922" cy="144907"/>
          </a:xfrm>
        </p:grpSpPr>
        <p:sp>
          <p:nvSpPr>
            <p:cNvPr id="7" name="SMARTInkShape-1191"/>
            <p:cNvSpPr/>
            <p:nvPr>
              <p:custDataLst>
                <p:tags r:id="rId100"/>
              </p:custDataLst>
            </p:nvPr>
          </p:nvSpPr>
          <p:spPr>
            <a:xfrm>
              <a:off x="2855012" y="984250"/>
              <a:ext cx="205689" cy="36957"/>
            </a:xfrm>
            <a:custGeom>
              <a:avLst/>
              <a:gdLst/>
              <a:ahLst/>
              <a:cxnLst/>
              <a:rect l="0" t="0" r="0" b="0"/>
              <a:pathLst>
                <a:path w="205689" h="36957">
                  <a:moveTo>
                    <a:pt x="8838" y="25400"/>
                  </a:moveTo>
                  <a:lnTo>
                    <a:pt x="8838" y="25400"/>
                  </a:lnTo>
                  <a:lnTo>
                    <a:pt x="0" y="34238"/>
                  </a:lnTo>
                  <a:lnTo>
                    <a:pt x="829" y="35526"/>
                  </a:lnTo>
                  <a:lnTo>
                    <a:pt x="7395" y="36956"/>
                  </a:lnTo>
                  <a:lnTo>
                    <a:pt x="39847" y="31019"/>
                  </a:lnTo>
                  <a:lnTo>
                    <a:pt x="76948" y="22253"/>
                  </a:lnTo>
                  <a:lnTo>
                    <a:pt x="120247" y="12712"/>
                  </a:lnTo>
                  <a:lnTo>
                    <a:pt x="163011" y="6120"/>
                  </a:lnTo>
                  <a:lnTo>
                    <a:pt x="205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92"/>
            <p:cNvSpPr/>
            <p:nvPr>
              <p:custDataLst>
                <p:tags r:id="rId101"/>
              </p:custDataLst>
            </p:nvPr>
          </p:nvSpPr>
          <p:spPr>
            <a:xfrm>
              <a:off x="2847779" y="876300"/>
              <a:ext cx="193872" cy="11557"/>
            </a:xfrm>
            <a:custGeom>
              <a:avLst/>
              <a:gdLst/>
              <a:ahLst/>
              <a:cxnLst/>
              <a:rect l="0" t="0" r="0" b="0"/>
              <a:pathLst>
                <a:path w="193872" h="11557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4646" y="3371"/>
                  </a:lnTo>
                  <a:lnTo>
                    <a:pt x="45616" y="10126"/>
                  </a:lnTo>
                  <a:lnTo>
                    <a:pt x="77886" y="11556"/>
                  </a:lnTo>
                  <a:lnTo>
                    <a:pt x="125011" y="8990"/>
                  </a:lnTo>
                  <a:lnTo>
                    <a:pt x="166883" y="7132"/>
                  </a:lnTo>
                  <a:lnTo>
                    <a:pt x="1938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216"/>
          <p:cNvGrpSpPr/>
          <p:nvPr/>
        </p:nvGrpSpPr>
        <p:grpSpPr>
          <a:xfrm>
            <a:off x="3714750" y="502012"/>
            <a:ext cx="2576503" cy="794834"/>
            <a:chOff x="3714750" y="502012"/>
            <a:chExt cx="2576503" cy="794834"/>
          </a:xfrm>
        </p:grpSpPr>
        <p:sp>
          <p:nvSpPr>
            <p:cNvPr id="10" name="SMARTInkShape-1193"/>
            <p:cNvSpPr/>
            <p:nvPr>
              <p:custDataLst>
                <p:tags r:id="rId82"/>
              </p:custDataLst>
            </p:nvPr>
          </p:nvSpPr>
          <p:spPr>
            <a:xfrm>
              <a:off x="6252663" y="723900"/>
              <a:ext cx="38590" cy="30452"/>
            </a:xfrm>
            <a:custGeom>
              <a:avLst/>
              <a:gdLst/>
              <a:ahLst/>
              <a:cxnLst/>
              <a:rect l="0" t="0" r="0" b="0"/>
              <a:pathLst>
                <a:path w="38590" h="30452">
                  <a:moveTo>
                    <a:pt x="27487" y="6350"/>
                  </a:moveTo>
                  <a:lnTo>
                    <a:pt x="27487" y="6350"/>
                  </a:lnTo>
                  <a:lnTo>
                    <a:pt x="13182" y="6350"/>
                  </a:lnTo>
                  <a:lnTo>
                    <a:pt x="10894" y="7761"/>
                  </a:lnTo>
                  <a:lnTo>
                    <a:pt x="15" y="20656"/>
                  </a:lnTo>
                  <a:lnTo>
                    <a:pt x="0" y="22943"/>
                  </a:lnTo>
                  <a:lnTo>
                    <a:pt x="1401" y="25173"/>
                  </a:lnTo>
                  <a:lnTo>
                    <a:pt x="3746" y="27365"/>
                  </a:lnTo>
                  <a:lnTo>
                    <a:pt x="10116" y="29801"/>
                  </a:lnTo>
                  <a:lnTo>
                    <a:pt x="13789" y="30451"/>
                  </a:lnTo>
                  <a:lnTo>
                    <a:pt x="21635" y="29291"/>
                  </a:lnTo>
                  <a:lnTo>
                    <a:pt x="25702" y="27994"/>
                  </a:lnTo>
                  <a:lnTo>
                    <a:pt x="32103" y="22790"/>
                  </a:lnTo>
                  <a:lnTo>
                    <a:pt x="36594" y="16479"/>
                  </a:lnTo>
                  <a:lnTo>
                    <a:pt x="38589" y="11322"/>
                  </a:lnTo>
                  <a:lnTo>
                    <a:pt x="38417" y="8959"/>
                  </a:lnTo>
                  <a:lnTo>
                    <a:pt x="36341" y="4452"/>
                  </a:lnTo>
                  <a:lnTo>
                    <a:pt x="34802" y="2968"/>
                  </a:lnTo>
                  <a:lnTo>
                    <a:pt x="274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94"/>
            <p:cNvSpPr/>
            <p:nvPr>
              <p:custDataLst>
                <p:tags r:id="rId83"/>
              </p:custDataLst>
            </p:nvPr>
          </p:nvSpPr>
          <p:spPr>
            <a:xfrm>
              <a:off x="6261983" y="825500"/>
              <a:ext cx="18168" cy="69851"/>
            </a:xfrm>
            <a:custGeom>
              <a:avLst/>
              <a:gdLst/>
              <a:ahLst/>
              <a:cxnLst/>
              <a:rect l="0" t="0" r="0" b="0"/>
              <a:pathLst>
                <a:path w="18168" h="698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2017" y="44829"/>
                  </a:lnTo>
                  <a:lnTo>
                    <a:pt x="1816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95"/>
            <p:cNvSpPr/>
            <p:nvPr>
              <p:custDataLst>
                <p:tags r:id="rId84"/>
              </p:custDataLst>
            </p:nvPr>
          </p:nvSpPr>
          <p:spPr>
            <a:xfrm>
              <a:off x="6098225" y="635523"/>
              <a:ext cx="150176" cy="259828"/>
            </a:xfrm>
            <a:custGeom>
              <a:avLst/>
              <a:gdLst/>
              <a:ahLst/>
              <a:cxnLst/>
              <a:rect l="0" t="0" r="0" b="0"/>
              <a:pathLst>
                <a:path w="150176" h="259828">
                  <a:moveTo>
                    <a:pt x="150175" y="12177"/>
                  </a:moveTo>
                  <a:lnTo>
                    <a:pt x="150175" y="12177"/>
                  </a:lnTo>
                  <a:lnTo>
                    <a:pt x="143433" y="5435"/>
                  </a:lnTo>
                  <a:lnTo>
                    <a:pt x="136360" y="2125"/>
                  </a:lnTo>
                  <a:lnTo>
                    <a:pt x="116951" y="0"/>
                  </a:lnTo>
                  <a:lnTo>
                    <a:pt x="106951" y="3472"/>
                  </a:lnTo>
                  <a:lnTo>
                    <a:pt x="102309" y="6374"/>
                  </a:lnTo>
                  <a:lnTo>
                    <a:pt x="78944" y="43565"/>
                  </a:lnTo>
                  <a:lnTo>
                    <a:pt x="63954" y="74810"/>
                  </a:lnTo>
                  <a:lnTo>
                    <a:pt x="49765" y="111746"/>
                  </a:lnTo>
                  <a:lnTo>
                    <a:pt x="35699" y="150269"/>
                  </a:lnTo>
                  <a:lnTo>
                    <a:pt x="20039" y="186205"/>
                  </a:lnTo>
                  <a:lnTo>
                    <a:pt x="5469" y="228057"/>
                  </a:lnTo>
                  <a:lnTo>
                    <a:pt x="55" y="249316"/>
                  </a:lnTo>
                  <a:lnTo>
                    <a:pt x="0" y="252820"/>
                  </a:lnTo>
                  <a:lnTo>
                    <a:pt x="669" y="255155"/>
                  </a:lnTo>
                  <a:lnTo>
                    <a:pt x="4125" y="25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96"/>
            <p:cNvSpPr/>
            <p:nvPr>
              <p:custDataLst>
                <p:tags r:id="rId85"/>
              </p:custDataLst>
            </p:nvPr>
          </p:nvSpPr>
          <p:spPr>
            <a:xfrm>
              <a:off x="6101853" y="650392"/>
              <a:ext cx="108448" cy="194159"/>
            </a:xfrm>
            <a:custGeom>
              <a:avLst/>
              <a:gdLst/>
              <a:ahLst/>
              <a:cxnLst/>
              <a:rect l="0" t="0" r="0" b="0"/>
              <a:pathLst>
                <a:path w="108448" h="194159">
                  <a:moveTo>
                    <a:pt x="13197" y="3658"/>
                  </a:moveTo>
                  <a:lnTo>
                    <a:pt x="13197" y="3658"/>
                  </a:lnTo>
                  <a:lnTo>
                    <a:pt x="811" y="0"/>
                  </a:lnTo>
                  <a:lnTo>
                    <a:pt x="0" y="513"/>
                  </a:lnTo>
                  <a:lnTo>
                    <a:pt x="3770" y="13150"/>
                  </a:lnTo>
                  <a:lnTo>
                    <a:pt x="29045" y="59750"/>
                  </a:lnTo>
                  <a:lnTo>
                    <a:pt x="52229" y="100476"/>
                  </a:lnTo>
                  <a:lnTo>
                    <a:pt x="75092" y="140060"/>
                  </a:lnTo>
                  <a:lnTo>
                    <a:pt x="100841" y="187109"/>
                  </a:lnTo>
                  <a:lnTo>
                    <a:pt x="108447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97"/>
            <p:cNvSpPr/>
            <p:nvPr>
              <p:custDataLst>
                <p:tags r:id="rId86"/>
              </p:custDataLst>
            </p:nvPr>
          </p:nvSpPr>
          <p:spPr>
            <a:xfrm>
              <a:off x="5839549" y="635623"/>
              <a:ext cx="173902" cy="213693"/>
            </a:xfrm>
            <a:custGeom>
              <a:avLst/>
              <a:gdLst/>
              <a:ahLst/>
              <a:cxnLst/>
              <a:rect l="0" t="0" r="0" b="0"/>
              <a:pathLst>
                <a:path w="173902" h="213693">
                  <a:moveTo>
                    <a:pt x="123101" y="24777"/>
                  </a:moveTo>
                  <a:lnTo>
                    <a:pt x="123101" y="24777"/>
                  </a:lnTo>
                  <a:lnTo>
                    <a:pt x="140777" y="15939"/>
                  </a:lnTo>
                  <a:lnTo>
                    <a:pt x="146949" y="10030"/>
                  </a:lnTo>
                  <a:lnTo>
                    <a:pt x="153290" y="1481"/>
                  </a:lnTo>
                  <a:lnTo>
                    <a:pt x="153105" y="780"/>
                  </a:lnTo>
                  <a:lnTo>
                    <a:pt x="152276" y="312"/>
                  </a:lnTo>
                  <a:lnTo>
                    <a:pt x="151017" y="0"/>
                  </a:lnTo>
                  <a:lnTo>
                    <a:pt x="108722" y="15012"/>
                  </a:lnTo>
                  <a:lnTo>
                    <a:pt x="71803" y="35368"/>
                  </a:lnTo>
                  <a:lnTo>
                    <a:pt x="28196" y="67068"/>
                  </a:lnTo>
                  <a:lnTo>
                    <a:pt x="23847" y="72021"/>
                  </a:lnTo>
                  <a:lnTo>
                    <a:pt x="23065" y="76734"/>
                  </a:lnTo>
                  <a:lnTo>
                    <a:pt x="24659" y="81287"/>
                  </a:lnTo>
                  <a:lnTo>
                    <a:pt x="32077" y="90109"/>
                  </a:lnTo>
                  <a:lnTo>
                    <a:pt x="42429" y="98734"/>
                  </a:lnTo>
                  <a:lnTo>
                    <a:pt x="55967" y="103508"/>
                  </a:lnTo>
                  <a:lnTo>
                    <a:pt x="98894" y="111894"/>
                  </a:lnTo>
                  <a:lnTo>
                    <a:pt x="115301" y="118009"/>
                  </a:lnTo>
                  <a:lnTo>
                    <a:pt x="119634" y="122188"/>
                  </a:lnTo>
                  <a:lnTo>
                    <a:pt x="117262" y="124995"/>
                  </a:lnTo>
                  <a:lnTo>
                    <a:pt x="75234" y="147057"/>
                  </a:lnTo>
                  <a:lnTo>
                    <a:pt x="29292" y="171149"/>
                  </a:lnTo>
                  <a:lnTo>
                    <a:pt x="6876" y="188561"/>
                  </a:lnTo>
                  <a:lnTo>
                    <a:pt x="890" y="195877"/>
                  </a:lnTo>
                  <a:lnTo>
                    <a:pt x="0" y="198816"/>
                  </a:lnTo>
                  <a:lnTo>
                    <a:pt x="111" y="201481"/>
                  </a:lnTo>
                  <a:lnTo>
                    <a:pt x="891" y="203963"/>
                  </a:lnTo>
                  <a:lnTo>
                    <a:pt x="7402" y="208602"/>
                  </a:lnTo>
                  <a:lnTo>
                    <a:pt x="12102" y="210827"/>
                  </a:lnTo>
                  <a:lnTo>
                    <a:pt x="51472" y="213692"/>
                  </a:lnTo>
                  <a:lnTo>
                    <a:pt x="94665" y="209947"/>
                  </a:lnTo>
                  <a:lnTo>
                    <a:pt x="133490" y="204369"/>
                  </a:lnTo>
                  <a:lnTo>
                    <a:pt x="173901" y="196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98"/>
            <p:cNvSpPr/>
            <p:nvPr>
              <p:custDataLst>
                <p:tags r:id="rId87"/>
              </p:custDataLst>
            </p:nvPr>
          </p:nvSpPr>
          <p:spPr>
            <a:xfrm>
              <a:off x="5646033" y="768350"/>
              <a:ext cx="100718" cy="19051"/>
            </a:xfrm>
            <a:custGeom>
              <a:avLst/>
              <a:gdLst/>
              <a:ahLst/>
              <a:cxnLst/>
              <a:rect l="0" t="0" r="0" b="0"/>
              <a:pathLst>
                <a:path w="1007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749" y="19050"/>
                  </a:lnTo>
                  <a:lnTo>
                    <a:pt x="48982" y="8066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99"/>
            <p:cNvSpPr/>
            <p:nvPr>
              <p:custDataLst>
                <p:tags r:id="rId88"/>
              </p:custDataLst>
            </p:nvPr>
          </p:nvSpPr>
          <p:spPr>
            <a:xfrm>
              <a:off x="5470042" y="698500"/>
              <a:ext cx="95622" cy="127001"/>
            </a:xfrm>
            <a:custGeom>
              <a:avLst/>
              <a:gdLst/>
              <a:ahLst/>
              <a:cxnLst/>
              <a:rect l="0" t="0" r="0" b="0"/>
              <a:pathLst>
                <a:path w="95622" h="127001">
                  <a:moveTo>
                    <a:pt x="3658" y="0"/>
                  </a:moveTo>
                  <a:lnTo>
                    <a:pt x="3658" y="0"/>
                  </a:lnTo>
                  <a:lnTo>
                    <a:pt x="0" y="42515"/>
                  </a:lnTo>
                  <a:lnTo>
                    <a:pt x="3037" y="84691"/>
                  </a:lnTo>
                  <a:lnTo>
                    <a:pt x="3642" y="113337"/>
                  </a:lnTo>
                  <a:lnTo>
                    <a:pt x="5068" y="70200"/>
                  </a:lnTo>
                  <a:lnTo>
                    <a:pt x="13797" y="34990"/>
                  </a:lnTo>
                  <a:lnTo>
                    <a:pt x="24614" y="15463"/>
                  </a:lnTo>
                  <a:lnTo>
                    <a:pt x="30140" y="10400"/>
                  </a:lnTo>
                  <a:lnTo>
                    <a:pt x="34719" y="10461"/>
                  </a:lnTo>
                  <a:lnTo>
                    <a:pt x="47332" y="14292"/>
                  </a:lnTo>
                  <a:lnTo>
                    <a:pt x="70298" y="27753"/>
                  </a:lnTo>
                  <a:lnTo>
                    <a:pt x="88236" y="48518"/>
                  </a:lnTo>
                  <a:lnTo>
                    <a:pt x="94165" y="66249"/>
                  </a:lnTo>
                  <a:lnTo>
                    <a:pt x="95621" y="92302"/>
                  </a:lnTo>
                  <a:lnTo>
                    <a:pt x="8620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00"/>
            <p:cNvSpPr/>
            <p:nvPr>
              <p:custDataLst>
                <p:tags r:id="rId89"/>
              </p:custDataLst>
            </p:nvPr>
          </p:nvSpPr>
          <p:spPr>
            <a:xfrm>
              <a:off x="5365750" y="908050"/>
              <a:ext cx="62207" cy="196851"/>
            </a:xfrm>
            <a:custGeom>
              <a:avLst/>
              <a:gdLst/>
              <a:ahLst/>
              <a:cxnLst/>
              <a:rect l="0" t="0" r="0" b="0"/>
              <a:pathLst>
                <a:path w="62207" h="196851">
                  <a:moveTo>
                    <a:pt x="57150" y="0"/>
                  </a:moveTo>
                  <a:lnTo>
                    <a:pt x="57150" y="0"/>
                  </a:lnTo>
                  <a:lnTo>
                    <a:pt x="61514" y="42646"/>
                  </a:lnTo>
                  <a:lnTo>
                    <a:pt x="62206" y="82407"/>
                  </a:lnTo>
                  <a:lnTo>
                    <a:pt x="59868" y="110944"/>
                  </a:lnTo>
                  <a:lnTo>
                    <a:pt x="48950" y="138208"/>
                  </a:lnTo>
                  <a:lnTo>
                    <a:pt x="24852" y="171714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201"/>
            <p:cNvSpPr/>
            <p:nvPr>
              <p:custDataLst>
                <p:tags r:id="rId90"/>
              </p:custDataLst>
            </p:nvPr>
          </p:nvSpPr>
          <p:spPr>
            <a:xfrm>
              <a:off x="3714750" y="811822"/>
              <a:ext cx="189835" cy="470948"/>
            </a:xfrm>
            <a:custGeom>
              <a:avLst/>
              <a:gdLst/>
              <a:ahLst/>
              <a:cxnLst/>
              <a:rect l="0" t="0" r="0" b="0"/>
              <a:pathLst>
                <a:path w="189835" h="470948">
                  <a:moveTo>
                    <a:pt x="50800" y="121628"/>
                  </a:moveTo>
                  <a:lnTo>
                    <a:pt x="50800" y="121628"/>
                  </a:lnTo>
                  <a:lnTo>
                    <a:pt x="47429" y="121628"/>
                  </a:lnTo>
                  <a:lnTo>
                    <a:pt x="46436" y="122333"/>
                  </a:lnTo>
                  <a:lnTo>
                    <a:pt x="45774" y="123509"/>
                  </a:lnTo>
                  <a:lnTo>
                    <a:pt x="39540" y="164005"/>
                  </a:lnTo>
                  <a:lnTo>
                    <a:pt x="40408" y="204740"/>
                  </a:lnTo>
                  <a:lnTo>
                    <a:pt x="44065" y="239705"/>
                  </a:lnTo>
                  <a:lnTo>
                    <a:pt x="50393" y="278764"/>
                  </a:lnTo>
                  <a:lnTo>
                    <a:pt x="56028" y="321524"/>
                  </a:lnTo>
                  <a:lnTo>
                    <a:pt x="60885" y="365693"/>
                  </a:lnTo>
                  <a:lnTo>
                    <a:pt x="65395" y="408842"/>
                  </a:lnTo>
                  <a:lnTo>
                    <a:pt x="68530" y="452575"/>
                  </a:lnTo>
                  <a:lnTo>
                    <a:pt x="69459" y="469923"/>
                  </a:lnTo>
                  <a:lnTo>
                    <a:pt x="68883" y="470947"/>
                  </a:lnTo>
                  <a:lnTo>
                    <a:pt x="67795" y="470218"/>
                  </a:lnTo>
                  <a:lnTo>
                    <a:pt x="66363" y="468322"/>
                  </a:lnTo>
                  <a:lnTo>
                    <a:pt x="58291" y="421193"/>
                  </a:lnTo>
                  <a:lnTo>
                    <a:pt x="51542" y="377300"/>
                  </a:lnTo>
                  <a:lnTo>
                    <a:pt x="49178" y="347815"/>
                  </a:lnTo>
                  <a:lnTo>
                    <a:pt x="47602" y="314047"/>
                  </a:lnTo>
                  <a:lnTo>
                    <a:pt x="46551" y="277424"/>
                  </a:lnTo>
                  <a:lnTo>
                    <a:pt x="46556" y="241720"/>
                  </a:lnTo>
                  <a:lnTo>
                    <a:pt x="47266" y="206628"/>
                  </a:lnTo>
                  <a:lnTo>
                    <a:pt x="48444" y="171945"/>
                  </a:lnTo>
                  <a:lnTo>
                    <a:pt x="50640" y="143178"/>
                  </a:lnTo>
                  <a:lnTo>
                    <a:pt x="56843" y="96163"/>
                  </a:lnTo>
                  <a:lnTo>
                    <a:pt x="68068" y="60216"/>
                  </a:lnTo>
                  <a:lnTo>
                    <a:pt x="83169" y="32245"/>
                  </a:lnTo>
                  <a:lnTo>
                    <a:pt x="101640" y="12758"/>
                  </a:lnTo>
                  <a:lnTo>
                    <a:pt x="123490" y="2686"/>
                  </a:lnTo>
                  <a:lnTo>
                    <a:pt x="135243" y="0"/>
                  </a:lnTo>
                  <a:lnTo>
                    <a:pt x="145901" y="1737"/>
                  </a:lnTo>
                  <a:lnTo>
                    <a:pt x="165269" y="13075"/>
                  </a:lnTo>
                  <a:lnTo>
                    <a:pt x="185298" y="39291"/>
                  </a:lnTo>
                  <a:lnTo>
                    <a:pt x="189834" y="62926"/>
                  </a:lnTo>
                  <a:lnTo>
                    <a:pt x="187382" y="90599"/>
                  </a:lnTo>
                  <a:lnTo>
                    <a:pt x="176885" y="121713"/>
                  </a:lnTo>
                  <a:lnTo>
                    <a:pt x="141624" y="164222"/>
                  </a:lnTo>
                  <a:lnTo>
                    <a:pt x="109511" y="188771"/>
                  </a:lnTo>
                  <a:lnTo>
                    <a:pt x="75483" y="208619"/>
                  </a:lnTo>
                  <a:lnTo>
                    <a:pt x="43896" y="219793"/>
                  </a:lnTo>
                  <a:lnTo>
                    <a:pt x="32086" y="220938"/>
                  </a:lnTo>
                  <a:lnTo>
                    <a:pt x="22802" y="219585"/>
                  </a:lnTo>
                  <a:lnTo>
                    <a:pt x="0" y="210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202"/>
            <p:cNvSpPr/>
            <p:nvPr>
              <p:custDataLst>
                <p:tags r:id="rId91"/>
              </p:custDataLst>
            </p:nvPr>
          </p:nvSpPr>
          <p:spPr>
            <a:xfrm>
              <a:off x="3928397" y="502012"/>
              <a:ext cx="199104" cy="223789"/>
            </a:xfrm>
            <a:custGeom>
              <a:avLst/>
              <a:gdLst/>
              <a:ahLst/>
              <a:cxnLst/>
              <a:rect l="0" t="0" r="0" b="0"/>
              <a:pathLst>
                <a:path w="199104" h="223789">
                  <a:moveTo>
                    <a:pt x="154653" y="18688"/>
                  </a:moveTo>
                  <a:lnTo>
                    <a:pt x="154653" y="18688"/>
                  </a:lnTo>
                  <a:lnTo>
                    <a:pt x="164778" y="7857"/>
                  </a:lnTo>
                  <a:lnTo>
                    <a:pt x="166208" y="3761"/>
                  </a:lnTo>
                  <a:lnTo>
                    <a:pt x="167295" y="2387"/>
                  </a:lnTo>
                  <a:lnTo>
                    <a:pt x="170785" y="452"/>
                  </a:lnTo>
                  <a:lnTo>
                    <a:pt x="170347" y="181"/>
                  </a:lnTo>
                  <a:lnTo>
                    <a:pt x="169349" y="0"/>
                  </a:lnTo>
                  <a:lnTo>
                    <a:pt x="155491" y="6190"/>
                  </a:lnTo>
                  <a:lnTo>
                    <a:pt x="117215" y="28214"/>
                  </a:lnTo>
                  <a:lnTo>
                    <a:pt x="78649" y="49498"/>
                  </a:lnTo>
                  <a:lnTo>
                    <a:pt x="46056" y="71091"/>
                  </a:lnTo>
                  <a:lnTo>
                    <a:pt x="19450" y="100300"/>
                  </a:lnTo>
                  <a:lnTo>
                    <a:pt x="13424" y="111640"/>
                  </a:lnTo>
                  <a:lnTo>
                    <a:pt x="11817" y="116639"/>
                  </a:lnTo>
                  <a:lnTo>
                    <a:pt x="12862" y="120678"/>
                  </a:lnTo>
                  <a:lnTo>
                    <a:pt x="15676" y="124076"/>
                  </a:lnTo>
                  <a:lnTo>
                    <a:pt x="19668" y="127046"/>
                  </a:lnTo>
                  <a:lnTo>
                    <a:pt x="42142" y="131228"/>
                  </a:lnTo>
                  <a:lnTo>
                    <a:pt x="84294" y="132640"/>
                  </a:lnTo>
                  <a:lnTo>
                    <a:pt x="115257" y="132942"/>
                  </a:lnTo>
                  <a:lnTo>
                    <a:pt x="116395" y="133663"/>
                  </a:lnTo>
                  <a:lnTo>
                    <a:pt x="115742" y="134849"/>
                  </a:lnTo>
                  <a:lnTo>
                    <a:pt x="109137" y="138754"/>
                  </a:lnTo>
                  <a:lnTo>
                    <a:pt x="66336" y="160123"/>
                  </a:lnTo>
                  <a:lnTo>
                    <a:pt x="21658" y="190366"/>
                  </a:lnTo>
                  <a:lnTo>
                    <a:pt x="3534" y="205493"/>
                  </a:lnTo>
                  <a:lnTo>
                    <a:pt x="991" y="208841"/>
                  </a:lnTo>
                  <a:lnTo>
                    <a:pt x="0" y="211779"/>
                  </a:lnTo>
                  <a:lnTo>
                    <a:pt x="46" y="214443"/>
                  </a:lnTo>
                  <a:lnTo>
                    <a:pt x="781" y="216925"/>
                  </a:lnTo>
                  <a:lnTo>
                    <a:pt x="9125" y="221563"/>
                  </a:lnTo>
                  <a:lnTo>
                    <a:pt x="15301" y="223788"/>
                  </a:lnTo>
                  <a:lnTo>
                    <a:pt x="47590" y="223549"/>
                  </a:lnTo>
                  <a:lnTo>
                    <a:pt x="88437" y="215638"/>
                  </a:lnTo>
                  <a:lnTo>
                    <a:pt x="131819" y="204357"/>
                  </a:lnTo>
                  <a:lnTo>
                    <a:pt x="172582" y="192078"/>
                  </a:lnTo>
                  <a:lnTo>
                    <a:pt x="199103" y="183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203"/>
            <p:cNvSpPr/>
            <p:nvPr>
              <p:custDataLst>
                <p:tags r:id="rId92"/>
              </p:custDataLst>
            </p:nvPr>
          </p:nvSpPr>
          <p:spPr>
            <a:xfrm>
              <a:off x="5156532" y="895116"/>
              <a:ext cx="137420" cy="401730"/>
            </a:xfrm>
            <a:custGeom>
              <a:avLst/>
              <a:gdLst/>
              <a:ahLst/>
              <a:cxnLst/>
              <a:rect l="0" t="0" r="0" b="0"/>
              <a:pathLst>
                <a:path w="137420" h="401730">
                  <a:moveTo>
                    <a:pt x="12368" y="89134"/>
                  </a:moveTo>
                  <a:lnTo>
                    <a:pt x="12368" y="89134"/>
                  </a:lnTo>
                  <a:lnTo>
                    <a:pt x="6901" y="83667"/>
                  </a:lnTo>
                  <a:lnTo>
                    <a:pt x="6280" y="89788"/>
                  </a:lnTo>
                  <a:lnTo>
                    <a:pt x="6069" y="126893"/>
                  </a:lnTo>
                  <a:lnTo>
                    <a:pt x="6040" y="158127"/>
                  </a:lnTo>
                  <a:lnTo>
                    <a:pt x="7909" y="196938"/>
                  </a:lnTo>
                  <a:lnTo>
                    <a:pt x="10386" y="240058"/>
                  </a:lnTo>
                  <a:lnTo>
                    <a:pt x="11487" y="285093"/>
                  </a:lnTo>
                  <a:lnTo>
                    <a:pt x="10095" y="325334"/>
                  </a:lnTo>
                  <a:lnTo>
                    <a:pt x="5344" y="372197"/>
                  </a:lnTo>
                  <a:lnTo>
                    <a:pt x="416" y="401394"/>
                  </a:lnTo>
                  <a:lnTo>
                    <a:pt x="166" y="401729"/>
                  </a:lnTo>
                  <a:lnTo>
                    <a:pt x="0" y="401247"/>
                  </a:lnTo>
                  <a:lnTo>
                    <a:pt x="4803" y="366529"/>
                  </a:lnTo>
                  <a:lnTo>
                    <a:pt x="8536" y="330484"/>
                  </a:lnTo>
                  <a:lnTo>
                    <a:pt x="11224" y="305773"/>
                  </a:lnTo>
                  <a:lnTo>
                    <a:pt x="14428" y="277304"/>
                  </a:lnTo>
                  <a:lnTo>
                    <a:pt x="17975" y="246331"/>
                  </a:lnTo>
                  <a:lnTo>
                    <a:pt x="22456" y="213688"/>
                  </a:lnTo>
                  <a:lnTo>
                    <a:pt x="27559" y="179931"/>
                  </a:lnTo>
                  <a:lnTo>
                    <a:pt x="33079" y="145432"/>
                  </a:lnTo>
                  <a:lnTo>
                    <a:pt x="40286" y="115377"/>
                  </a:lnTo>
                  <a:lnTo>
                    <a:pt x="48619" y="88285"/>
                  </a:lnTo>
                  <a:lnTo>
                    <a:pt x="65168" y="44307"/>
                  </a:lnTo>
                  <a:lnTo>
                    <a:pt x="85410" y="4471"/>
                  </a:lnTo>
                  <a:lnTo>
                    <a:pt x="88579" y="942"/>
                  </a:lnTo>
                  <a:lnTo>
                    <a:pt x="92808" y="0"/>
                  </a:lnTo>
                  <a:lnTo>
                    <a:pt x="103153" y="2717"/>
                  </a:lnTo>
                  <a:lnTo>
                    <a:pt x="120876" y="22293"/>
                  </a:lnTo>
                  <a:lnTo>
                    <a:pt x="132791" y="57178"/>
                  </a:lnTo>
                  <a:lnTo>
                    <a:pt x="137419" y="92052"/>
                  </a:lnTo>
                  <a:lnTo>
                    <a:pt x="132857" y="112068"/>
                  </a:lnTo>
                  <a:lnTo>
                    <a:pt x="128677" y="121357"/>
                  </a:lnTo>
                  <a:lnTo>
                    <a:pt x="102569" y="147913"/>
                  </a:lnTo>
                  <a:lnTo>
                    <a:pt x="68022" y="166914"/>
                  </a:lnTo>
                  <a:lnTo>
                    <a:pt x="49097" y="171210"/>
                  </a:lnTo>
                  <a:lnTo>
                    <a:pt x="41088" y="171368"/>
                  </a:lnTo>
                  <a:lnTo>
                    <a:pt x="35748" y="170062"/>
                  </a:lnTo>
                  <a:lnTo>
                    <a:pt x="32188" y="167781"/>
                  </a:lnTo>
                  <a:lnTo>
                    <a:pt x="25068" y="158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204"/>
            <p:cNvSpPr/>
            <p:nvPr>
              <p:custDataLst>
                <p:tags r:id="rId93"/>
              </p:custDataLst>
            </p:nvPr>
          </p:nvSpPr>
          <p:spPr>
            <a:xfrm>
              <a:off x="4867442" y="1035050"/>
              <a:ext cx="161759" cy="19051"/>
            </a:xfrm>
            <a:custGeom>
              <a:avLst/>
              <a:gdLst/>
              <a:ahLst/>
              <a:cxnLst/>
              <a:rect l="0" t="0" r="0" b="0"/>
              <a:pathLst>
                <a:path w="161759" h="19051">
                  <a:moveTo>
                    <a:pt x="47458" y="19050"/>
                  </a:moveTo>
                  <a:lnTo>
                    <a:pt x="47458" y="19050"/>
                  </a:lnTo>
                  <a:lnTo>
                    <a:pt x="0" y="19050"/>
                  </a:lnTo>
                  <a:lnTo>
                    <a:pt x="36820" y="17639"/>
                  </a:lnTo>
                  <a:lnTo>
                    <a:pt x="73156" y="10322"/>
                  </a:lnTo>
                  <a:lnTo>
                    <a:pt x="111046" y="6821"/>
                  </a:lnTo>
                  <a:lnTo>
                    <a:pt x="161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205"/>
            <p:cNvSpPr/>
            <p:nvPr>
              <p:custDataLst>
                <p:tags r:id="rId94"/>
              </p:custDataLst>
            </p:nvPr>
          </p:nvSpPr>
          <p:spPr>
            <a:xfrm>
              <a:off x="4782430" y="872929"/>
              <a:ext cx="11821" cy="251022"/>
            </a:xfrm>
            <a:custGeom>
              <a:avLst/>
              <a:gdLst/>
              <a:ahLst/>
              <a:cxnLst/>
              <a:rect l="0" t="0" r="0" b="0"/>
              <a:pathLst>
                <a:path w="11821" h="251022">
                  <a:moveTo>
                    <a:pt x="5470" y="3371"/>
                  </a:moveTo>
                  <a:lnTo>
                    <a:pt x="5470" y="3371"/>
                  </a:lnTo>
                  <a:lnTo>
                    <a:pt x="2099" y="0"/>
                  </a:lnTo>
                  <a:lnTo>
                    <a:pt x="1106" y="418"/>
                  </a:lnTo>
                  <a:lnTo>
                    <a:pt x="3" y="4646"/>
                  </a:lnTo>
                  <a:lnTo>
                    <a:pt x="0" y="40547"/>
                  </a:lnTo>
                  <a:lnTo>
                    <a:pt x="3536" y="85255"/>
                  </a:lnTo>
                  <a:lnTo>
                    <a:pt x="4610" y="120197"/>
                  </a:lnTo>
                  <a:lnTo>
                    <a:pt x="6969" y="156894"/>
                  </a:lnTo>
                  <a:lnTo>
                    <a:pt x="9664" y="191548"/>
                  </a:lnTo>
                  <a:lnTo>
                    <a:pt x="11394" y="235014"/>
                  </a:lnTo>
                  <a:lnTo>
                    <a:pt x="1182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206"/>
            <p:cNvSpPr/>
            <p:nvPr>
              <p:custDataLst>
                <p:tags r:id="rId95"/>
              </p:custDataLst>
            </p:nvPr>
          </p:nvSpPr>
          <p:spPr>
            <a:xfrm>
              <a:off x="4562840" y="826799"/>
              <a:ext cx="117111" cy="301159"/>
            </a:xfrm>
            <a:custGeom>
              <a:avLst/>
              <a:gdLst/>
              <a:ahLst/>
              <a:cxnLst/>
              <a:rect l="0" t="0" r="0" b="0"/>
              <a:pathLst>
                <a:path w="117111" h="301159">
                  <a:moveTo>
                    <a:pt x="117110" y="24101"/>
                  </a:moveTo>
                  <a:lnTo>
                    <a:pt x="117110" y="24101"/>
                  </a:lnTo>
                  <a:lnTo>
                    <a:pt x="117110" y="17359"/>
                  </a:lnTo>
                  <a:lnTo>
                    <a:pt x="115699" y="14667"/>
                  </a:lnTo>
                  <a:lnTo>
                    <a:pt x="106971" y="7508"/>
                  </a:lnTo>
                  <a:lnTo>
                    <a:pt x="99433" y="3086"/>
                  </a:lnTo>
                  <a:lnTo>
                    <a:pt x="83885" y="0"/>
                  </a:lnTo>
                  <a:lnTo>
                    <a:pt x="69244" y="2457"/>
                  </a:lnTo>
                  <a:lnTo>
                    <a:pt x="49227" y="17766"/>
                  </a:lnTo>
                  <a:lnTo>
                    <a:pt x="25421" y="46919"/>
                  </a:lnTo>
                  <a:lnTo>
                    <a:pt x="7236" y="92480"/>
                  </a:lnTo>
                  <a:lnTo>
                    <a:pt x="1249" y="127870"/>
                  </a:lnTo>
                  <a:lnTo>
                    <a:pt x="0" y="164059"/>
                  </a:lnTo>
                  <a:lnTo>
                    <a:pt x="4148" y="198958"/>
                  </a:lnTo>
                  <a:lnTo>
                    <a:pt x="24530" y="243598"/>
                  </a:lnTo>
                  <a:lnTo>
                    <a:pt x="53589" y="288715"/>
                  </a:lnTo>
                  <a:lnTo>
                    <a:pt x="69357" y="299987"/>
                  </a:lnTo>
                  <a:lnTo>
                    <a:pt x="76809" y="301158"/>
                  </a:lnTo>
                  <a:lnTo>
                    <a:pt x="83892" y="299823"/>
                  </a:lnTo>
                  <a:lnTo>
                    <a:pt x="104410" y="290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207"/>
            <p:cNvSpPr/>
            <p:nvPr>
              <p:custDataLst>
                <p:tags r:id="rId96"/>
              </p:custDataLst>
            </p:nvPr>
          </p:nvSpPr>
          <p:spPr>
            <a:xfrm>
              <a:off x="4320550" y="615950"/>
              <a:ext cx="64061" cy="28841"/>
            </a:xfrm>
            <a:custGeom>
              <a:avLst/>
              <a:gdLst/>
              <a:ahLst/>
              <a:cxnLst/>
              <a:rect l="0" t="0" r="0" b="0"/>
              <a:pathLst>
                <a:path w="64061" h="28841">
                  <a:moveTo>
                    <a:pt x="29200" y="6350"/>
                  </a:moveTo>
                  <a:lnTo>
                    <a:pt x="29200" y="6350"/>
                  </a:lnTo>
                  <a:lnTo>
                    <a:pt x="6056" y="6350"/>
                  </a:lnTo>
                  <a:lnTo>
                    <a:pt x="3187" y="7056"/>
                  </a:lnTo>
                  <a:lnTo>
                    <a:pt x="1275" y="8231"/>
                  </a:lnTo>
                  <a:lnTo>
                    <a:pt x="0" y="9721"/>
                  </a:lnTo>
                  <a:lnTo>
                    <a:pt x="7990" y="17020"/>
                  </a:lnTo>
                  <a:lnTo>
                    <a:pt x="21890" y="25204"/>
                  </a:lnTo>
                  <a:lnTo>
                    <a:pt x="35123" y="28840"/>
                  </a:lnTo>
                  <a:lnTo>
                    <a:pt x="48060" y="26694"/>
                  </a:lnTo>
                  <a:lnTo>
                    <a:pt x="54474" y="24146"/>
                  </a:lnTo>
                  <a:lnTo>
                    <a:pt x="58749" y="21036"/>
                  </a:lnTo>
                  <a:lnTo>
                    <a:pt x="63499" y="13818"/>
                  </a:lnTo>
                  <a:lnTo>
                    <a:pt x="64060" y="10623"/>
                  </a:lnTo>
                  <a:lnTo>
                    <a:pt x="63729" y="7788"/>
                  </a:lnTo>
                  <a:lnTo>
                    <a:pt x="60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208"/>
            <p:cNvSpPr/>
            <p:nvPr>
              <p:custDataLst>
                <p:tags r:id="rId97"/>
              </p:custDataLst>
            </p:nvPr>
          </p:nvSpPr>
          <p:spPr>
            <a:xfrm>
              <a:off x="4346092" y="704850"/>
              <a:ext cx="3659" cy="57151"/>
            </a:xfrm>
            <a:custGeom>
              <a:avLst/>
              <a:gdLst/>
              <a:ahLst/>
              <a:cxnLst/>
              <a:rect l="0" t="0" r="0" b="0"/>
              <a:pathLst>
                <a:path w="3659" h="57151">
                  <a:moveTo>
                    <a:pt x="3658" y="0"/>
                  </a:moveTo>
                  <a:lnTo>
                    <a:pt x="3658" y="0"/>
                  </a:lnTo>
                  <a:lnTo>
                    <a:pt x="2952" y="39775"/>
                  </a:lnTo>
                  <a:lnTo>
                    <a:pt x="0" y="51375"/>
                  </a:lnTo>
                  <a:lnTo>
                    <a:pt x="514" y="53300"/>
                  </a:lnTo>
                  <a:lnTo>
                    <a:pt x="365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209"/>
            <p:cNvSpPr/>
            <p:nvPr>
              <p:custDataLst>
                <p:tags r:id="rId98"/>
              </p:custDataLst>
            </p:nvPr>
          </p:nvSpPr>
          <p:spPr>
            <a:xfrm>
              <a:off x="4200670" y="514350"/>
              <a:ext cx="117331" cy="222251"/>
            </a:xfrm>
            <a:custGeom>
              <a:avLst/>
              <a:gdLst/>
              <a:ahLst/>
              <a:cxnLst/>
              <a:rect l="0" t="0" r="0" b="0"/>
              <a:pathLst>
                <a:path w="117331" h="222251">
                  <a:moveTo>
                    <a:pt x="117330" y="0"/>
                  </a:moveTo>
                  <a:lnTo>
                    <a:pt x="117330" y="0"/>
                  </a:lnTo>
                  <a:lnTo>
                    <a:pt x="110588" y="0"/>
                  </a:lnTo>
                  <a:lnTo>
                    <a:pt x="96282" y="10113"/>
                  </a:lnTo>
                  <a:lnTo>
                    <a:pt x="59360" y="54292"/>
                  </a:lnTo>
                  <a:lnTo>
                    <a:pt x="34537" y="91816"/>
                  </a:lnTo>
                  <a:lnTo>
                    <a:pt x="13071" y="134214"/>
                  </a:lnTo>
                  <a:lnTo>
                    <a:pt x="1536" y="174293"/>
                  </a:lnTo>
                  <a:lnTo>
                    <a:pt x="0" y="202866"/>
                  </a:lnTo>
                  <a:lnTo>
                    <a:pt x="303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210"/>
            <p:cNvSpPr/>
            <p:nvPr>
              <p:custDataLst>
                <p:tags r:id="rId99"/>
              </p:custDataLst>
            </p:nvPr>
          </p:nvSpPr>
          <p:spPr>
            <a:xfrm>
              <a:off x="4173094" y="546100"/>
              <a:ext cx="119507" cy="158751"/>
            </a:xfrm>
            <a:custGeom>
              <a:avLst/>
              <a:gdLst/>
              <a:ahLst/>
              <a:cxnLst/>
              <a:rect l="0" t="0" r="0" b="0"/>
              <a:pathLst>
                <a:path w="119507" h="158751">
                  <a:moveTo>
                    <a:pt x="11556" y="0"/>
                  </a:moveTo>
                  <a:lnTo>
                    <a:pt x="11556" y="0"/>
                  </a:lnTo>
                  <a:lnTo>
                    <a:pt x="0" y="0"/>
                  </a:lnTo>
                  <a:lnTo>
                    <a:pt x="5937" y="10113"/>
                  </a:lnTo>
                  <a:lnTo>
                    <a:pt x="40863" y="47702"/>
                  </a:lnTo>
                  <a:lnTo>
                    <a:pt x="74097" y="83514"/>
                  </a:lnTo>
                  <a:lnTo>
                    <a:pt x="103481" y="127896"/>
                  </a:lnTo>
                  <a:lnTo>
                    <a:pt x="119506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217"/>
          <p:cNvGrpSpPr/>
          <p:nvPr/>
        </p:nvGrpSpPr>
        <p:grpSpPr>
          <a:xfrm>
            <a:off x="1909444" y="1911664"/>
            <a:ext cx="978152" cy="1448042"/>
            <a:chOff x="1909444" y="1911664"/>
            <a:chExt cx="978152" cy="1448042"/>
          </a:xfrm>
        </p:grpSpPr>
        <p:sp>
          <p:nvSpPr>
            <p:cNvPr id="29" name="SMARTInkShape-1211"/>
            <p:cNvSpPr/>
            <p:nvPr>
              <p:custDataLst>
                <p:tags r:id="rId74"/>
              </p:custDataLst>
            </p:nvPr>
          </p:nvSpPr>
          <p:spPr>
            <a:xfrm>
              <a:off x="2406650" y="2971035"/>
              <a:ext cx="131739" cy="388671"/>
            </a:xfrm>
            <a:custGeom>
              <a:avLst/>
              <a:gdLst/>
              <a:ahLst/>
              <a:cxnLst/>
              <a:rect l="0" t="0" r="0" b="0"/>
              <a:pathLst>
                <a:path w="131739" h="388671">
                  <a:moveTo>
                    <a:pt x="69850" y="89665"/>
                  </a:moveTo>
                  <a:lnTo>
                    <a:pt x="69850" y="89665"/>
                  </a:lnTo>
                  <a:lnTo>
                    <a:pt x="69850" y="135752"/>
                  </a:lnTo>
                  <a:lnTo>
                    <a:pt x="76592" y="179442"/>
                  </a:lnTo>
                  <a:lnTo>
                    <a:pt x="79902" y="211646"/>
                  </a:lnTo>
                  <a:lnTo>
                    <a:pt x="81373" y="245478"/>
                  </a:lnTo>
                  <a:lnTo>
                    <a:pt x="82027" y="281682"/>
                  </a:lnTo>
                  <a:lnTo>
                    <a:pt x="80436" y="317058"/>
                  </a:lnTo>
                  <a:lnTo>
                    <a:pt x="73692" y="361181"/>
                  </a:lnTo>
                  <a:lnTo>
                    <a:pt x="64639" y="384603"/>
                  </a:lnTo>
                  <a:lnTo>
                    <a:pt x="62142" y="387890"/>
                  </a:lnTo>
                  <a:lnTo>
                    <a:pt x="59773" y="388670"/>
                  </a:lnTo>
                  <a:lnTo>
                    <a:pt x="57487" y="387780"/>
                  </a:lnTo>
                  <a:lnTo>
                    <a:pt x="55258" y="385775"/>
                  </a:lnTo>
                  <a:lnTo>
                    <a:pt x="52121" y="366098"/>
                  </a:lnTo>
                  <a:lnTo>
                    <a:pt x="54562" y="324441"/>
                  </a:lnTo>
                  <a:lnTo>
                    <a:pt x="54118" y="280558"/>
                  </a:lnTo>
                  <a:lnTo>
                    <a:pt x="53012" y="255027"/>
                  </a:lnTo>
                  <a:lnTo>
                    <a:pt x="52980" y="227423"/>
                  </a:lnTo>
                  <a:lnTo>
                    <a:pt x="53665" y="198437"/>
                  </a:lnTo>
                  <a:lnTo>
                    <a:pt x="54826" y="168529"/>
                  </a:lnTo>
                  <a:lnTo>
                    <a:pt x="56307" y="142241"/>
                  </a:lnTo>
                  <a:lnTo>
                    <a:pt x="59833" y="96099"/>
                  </a:lnTo>
                  <a:lnTo>
                    <a:pt x="65633" y="60069"/>
                  </a:lnTo>
                  <a:lnTo>
                    <a:pt x="77483" y="15929"/>
                  </a:lnTo>
                  <a:lnTo>
                    <a:pt x="84061" y="5623"/>
                  </a:lnTo>
                  <a:lnTo>
                    <a:pt x="87791" y="1887"/>
                  </a:lnTo>
                  <a:lnTo>
                    <a:pt x="92394" y="102"/>
                  </a:lnTo>
                  <a:lnTo>
                    <a:pt x="103153" y="0"/>
                  </a:lnTo>
                  <a:lnTo>
                    <a:pt x="114990" y="7951"/>
                  </a:lnTo>
                  <a:lnTo>
                    <a:pt x="121110" y="14022"/>
                  </a:lnTo>
                  <a:lnTo>
                    <a:pt x="127910" y="35820"/>
                  </a:lnTo>
                  <a:lnTo>
                    <a:pt x="131738" y="77944"/>
                  </a:lnTo>
                  <a:lnTo>
                    <a:pt x="130517" y="106328"/>
                  </a:lnTo>
                  <a:lnTo>
                    <a:pt x="117223" y="144697"/>
                  </a:lnTo>
                  <a:lnTo>
                    <a:pt x="103370" y="165159"/>
                  </a:lnTo>
                  <a:lnTo>
                    <a:pt x="84042" y="179897"/>
                  </a:lnTo>
                  <a:lnTo>
                    <a:pt x="62047" y="189035"/>
                  </a:lnTo>
                  <a:lnTo>
                    <a:pt x="40511" y="190744"/>
                  </a:lnTo>
                  <a:lnTo>
                    <a:pt x="31241" y="188095"/>
                  </a:lnTo>
                  <a:lnTo>
                    <a:pt x="0" y="165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212"/>
            <p:cNvSpPr/>
            <p:nvPr>
              <p:custDataLst>
                <p:tags r:id="rId75"/>
              </p:custDataLst>
            </p:nvPr>
          </p:nvSpPr>
          <p:spPr>
            <a:xfrm>
              <a:off x="2238298" y="2814343"/>
              <a:ext cx="155653" cy="347958"/>
            </a:xfrm>
            <a:custGeom>
              <a:avLst/>
              <a:gdLst/>
              <a:ahLst/>
              <a:cxnLst/>
              <a:rect l="0" t="0" r="0" b="0"/>
              <a:pathLst>
                <a:path w="155653" h="347958">
                  <a:moveTo>
                    <a:pt x="111202" y="240007"/>
                  </a:moveTo>
                  <a:lnTo>
                    <a:pt x="111202" y="240007"/>
                  </a:lnTo>
                  <a:lnTo>
                    <a:pt x="107831" y="236636"/>
                  </a:lnTo>
                  <a:lnTo>
                    <a:pt x="96091" y="197793"/>
                  </a:lnTo>
                  <a:lnTo>
                    <a:pt x="90140" y="191141"/>
                  </a:lnTo>
                  <a:lnTo>
                    <a:pt x="86577" y="188380"/>
                  </a:lnTo>
                  <a:lnTo>
                    <a:pt x="75093" y="187193"/>
                  </a:lnTo>
                  <a:lnTo>
                    <a:pt x="68079" y="187864"/>
                  </a:lnTo>
                  <a:lnTo>
                    <a:pt x="54642" y="194255"/>
                  </a:lnTo>
                  <a:lnTo>
                    <a:pt x="40203" y="207678"/>
                  </a:lnTo>
                  <a:lnTo>
                    <a:pt x="15063" y="245558"/>
                  </a:lnTo>
                  <a:lnTo>
                    <a:pt x="2596" y="283515"/>
                  </a:lnTo>
                  <a:lnTo>
                    <a:pt x="0" y="316006"/>
                  </a:lnTo>
                  <a:lnTo>
                    <a:pt x="4394" y="332345"/>
                  </a:lnTo>
                  <a:lnTo>
                    <a:pt x="8246" y="337549"/>
                  </a:lnTo>
                  <a:lnTo>
                    <a:pt x="18172" y="343331"/>
                  </a:lnTo>
                  <a:lnTo>
                    <a:pt x="29639" y="344020"/>
                  </a:lnTo>
                  <a:lnTo>
                    <a:pt x="35660" y="343215"/>
                  </a:lnTo>
                  <a:lnTo>
                    <a:pt x="57618" y="331970"/>
                  </a:lnTo>
                  <a:lnTo>
                    <a:pt x="85369" y="305120"/>
                  </a:lnTo>
                  <a:lnTo>
                    <a:pt x="112563" y="260241"/>
                  </a:lnTo>
                  <a:lnTo>
                    <a:pt x="126153" y="215603"/>
                  </a:lnTo>
                  <a:lnTo>
                    <a:pt x="131753" y="189871"/>
                  </a:lnTo>
                  <a:lnTo>
                    <a:pt x="136191" y="162133"/>
                  </a:lnTo>
                  <a:lnTo>
                    <a:pt x="139856" y="133058"/>
                  </a:lnTo>
                  <a:lnTo>
                    <a:pt x="143005" y="103091"/>
                  </a:lnTo>
                  <a:lnTo>
                    <a:pt x="144622" y="56624"/>
                  </a:lnTo>
                  <a:lnTo>
                    <a:pt x="141565" y="13986"/>
                  </a:lnTo>
                  <a:lnTo>
                    <a:pt x="138102" y="2675"/>
                  </a:lnTo>
                  <a:lnTo>
                    <a:pt x="136191" y="647"/>
                  </a:lnTo>
                  <a:lnTo>
                    <a:pt x="134211" y="0"/>
                  </a:lnTo>
                  <a:lnTo>
                    <a:pt x="128249" y="6808"/>
                  </a:lnTo>
                  <a:lnTo>
                    <a:pt x="120895" y="22768"/>
                  </a:lnTo>
                  <a:lnTo>
                    <a:pt x="112923" y="51029"/>
                  </a:lnTo>
                  <a:lnTo>
                    <a:pt x="104676" y="94163"/>
                  </a:lnTo>
                  <a:lnTo>
                    <a:pt x="100501" y="119494"/>
                  </a:lnTo>
                  <a:lnTo>
                    <a:pt x="97718" y="144143"/>
                  </a:lnTo>
                  <a:lnTo>
                    <a:pt x="95863" y="168337"/>
                  </a:lnTo>
                  <a:lnTo>
                    <a:pt x="95918" y="214504"/>
                  </a:lnTo>
                  <a:lnTo>
                    <a:pt x="102998" y="256188"/>
                  </a:lnTo>
                  <a:lnTo>
                    <a:pt x="113200" y="290238"/>
                  </a:lnTo>
                  <a:lnTo>
                    <a:pt x="125496" y="316659"/>
                  </a:lnTo>
                  <a:lnTo>
                    <a:pt x="155652" y="347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213"/>
            <p:cNvSpPr/>
            <p:nvPr>
              <p:custDataLst>
                <p:tags r:id="rId76"/>
              </p:custDataLst>
            </p:nvPr>
          </p:nvSpPr>
          <p:spPr>
            <a:xfrm>
              <a:off x="1951836" y="2628900"/>
              <a:ext cx="748693" cy="69851"/>
            </a:xfrm>
            <a:custGeom>
              <a:avLst/>
              <a:gdLst/>
              <a:ahLst/>
              <a:cxnLst/>
              <a:rect l="0" t="0" r="0" b="0"/>
              <a:pathLst>
                <a:path w="748693" h="69851">
                  <a:moveTo>
                    <a:pt x="42064" y="69850"/>
                  </a:moveTo>
                  <a:lnTo>
                    <a:pt x="42064" y="69850"/>
                  </a:lnTo>
                  <a:lnTo>
                    <a:pt x="18920" y="55544"/>
                  </a:lnTo>
                  <a:lnTo>
                    <a:pt x="135" y="51217"/>
                  </a:lnTo>
                  <a:lnTo>
                    <a:pt x="0" y="51078"/>
                  </a:lnTo>
                  <a:lnTo>
                    <a:pt x="1732" y="50923"/>
                  </a:lnTo>
                  <a:lnTo>
                    <a:pt x="38879" y="55188"/>
                  </a:lnTo>
                  <a:lnTo>
                    <a:pt x="80395" y="56278"/>
                  </a:lnTo>
                  <a:lnTo>
                    <a:pt x="110657" y="55863"/>
                  </a:lnTo>
                  <a:lnTo>
                    <a:pt x="146354" y="54881"/>
                  </a:lnTo>
                  <a:lnTo>
                    <a:pt x="185674" y="53521"/>
                  </a:lnTo>
                  <a:lnTo>
                    <a:pt x="229526" y="51203"/>
                  </a:lnTo>
                  <a:lnTo>
                    <a:pt x="276400" y="48246"/>
                  </a:lnTo>
                  <a:lnTo>
                    <a:pt x="325288" y="44864"/>
                  </a:lnTo>
                  <a:lnTo>
                    <a:pt x="377636" y="40493"/>
                  </a:lnTo>
                  <a:lnTo>
                    <a:pt x="432289" y="35462"/>
                  </a:lnTo>
                  <a:lnTo>
                    <a:pt x="488481" y="29991"/>
                  </a:lnTo>
                  <a:lnTo>
                    <a:pt x="539347" y="24933"/>
                  </a:lnTo>
                  <a:lnTo>
                    <a:pt x="586664" y="20150"/>
                  </a:lnTo>
                  <a:lnTo>
                    <a:pt x="631614" y="15550"/>
                  </a:lnTo>
                  <a:lnTo>
                    <a:pt x="666519" y="11778"/>
                  </a:lnTo>
                  <a:lnTo>
                    <a:pt x="694729" y="8557"/>
                  </a:lnTo>
                  <a:lnTo>
                    <a:pt x="733598" y="3803"/>
                  </a:lnTo>
                  <a:lnTo>
                    <a:pt x="748522" y="1690"/>
                  </a:lnTo>
                  <a:lnTo>
                    <a:pt x="748692" y="1127"/>
                  </a:lnTo>
                  <a:lnTo>
                    <a:pt x="7278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214"/>
            <p:cNvSpPr/>
            <p:nvPr>
              <p:custDataLst>
                <p:tags r:id="rId77"/>
              </p:custDataLst>
            </p:nvPr>
          </p:nvSpPr>
          <p:spPr>
            <a:xfrm>
              <a:off x="2787650" y="2012950"/>
              <a:ext cx="99946" cy="304801"/>
            </a:xfrm>
            <a:custGeom>
              <a:avLst/>
              <a:gdLst/>
              <a:ahLst/>
              <a:cxnLst/>
              <a:rect l="0" t="0" r="0" b="0"/>
              <a:pathLst>
                <a:path w="99946" h="304801">
                  <a:moveTo>
                    <a:pt x="44450" y="0"/>
                  </a:moveTo>
                  <a:lnTo>
                    <a:pt x="44450" y="0"/>
                  </a:lnTo>
                  <a:lnTo>
                    <a:pt x="51192" y="0"/>
                  </a:lnTo>
                  <a:lnTo>
                    <a:pt x="65498" y="6742"/>
                  </a:lnTo>
                  <a:lnTo>
                    <a:pt x="83142" y="31161"/>
                  </a:lnTo>
                  <a:lnTo>
                    <a:pt x="98404" y="78691"/>
                  </a:lnTo>
                  <a:lnTo>
                    <a:pt x="99945" y="117288"/>
                  </a:lnTo>
                  <a:lnTo>
                    <a:pt x="93809" y="157961"/>
                  </a:lnTo>
                  <a:lnTo>
                    <a:pt x="79322" y="199557"/>
                  </a:lnTo>
                  <a:lnTo>
                    <a:pt x="59243" y="235918"/>
                  </a:lnTo>
                  <a:lnTo>
                    <a:pt x="27902" y="276629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215"/>
            <p:cNvSpPr/>
            <p:nvPr>
              <p:custDataLst>
                <p:tags r:id="rId78"/>
              </p:custDataLst>
            </p:nvPr>
          </p:nvSpPr>
          <p:spPr>
            <a:xfrm>
              <a:off x="2673350" y="2103522"/>
              <a:ext cx="99801" cy="375027"/>
            </a:xfrm>
            <a:custGeom>
              <a:avLst/>
              <a:gdLst/>
              <a:ahLst/>
              <a:cxnLst/>
              <a:rect l="0" t="0" r="0" b="0"/>
              <a:pathLst>
                <a:path w="99801" h="375027">
                  <a:moveTo>
                    <a:pt x="0" y="118978"/>
                  </a:moveTo>
                  <a:lnTo>
                    <a:pt x="0" y="118978"/>
                  </a:lnTo>
                  <a:lnTo>
                    <a:pt x="1881" y="160092"/>
                  </a:lnTo>
                  <a:lnTo>
                    <a:pt x="8789" y="206184"/>
                  </a:lnTo>
                  <a:lnTo>
                    <a:pt x="15195" y="241697"/>
                  </a:lnTo>
                  <a:lnTo>
                    <a:pt x="20394" y="278648"/>
                  </a:lnTo>
                  <a:lnTo>
                    <a:pt x="23175" y="312474"/>
                  </a:lnTo>
                  <a:lnTo>
                    <a:pt x="22859" y="351758"/>
                  </a:lnTo>
                  <a:lnTo>
                    <a:pt x="19552" y="374992"/>
                  </a:lnTo>
                  <a:lnTo>
                    <a:pt x="19384" y="375026"/>
                  </a:lnTo>
                  <a:lnTo>
                    <a:pt x="14025" y="339303"/>
                  </a:lnTo>
                  <a:lnTo>
                    <a:pt x="10232" y="303213"/>
                  </a:lnTo>
                  <a:lnTo>
                    <a:pt x="8232" y="277079"/>
                  </a:lnTo>
                  <a:lnTo>
                    <a:pt x="6193" y="246251"/>
                  </a:lnTo>
                  <a:lnTo>
                    <a:pt x="4129" y="212293"/>
                  </a:lnTo>
                  <a:lnTo>
                    <a:pt x="4164" y="179071"/>
                  </a:lnTo>
                  <a:lnTo>
                    <a:pt x="5598" y="146340"/>
                  </a:lnTo>
                  <a:lnTo>
                    <a:pt x="7965" y="113936"/>
                  </a:lnTo>
                  <a:lnTo>
                    <a:pt x="14359" y="68524"/>
                  </a:lnTo>
                  <a:lnTo>
                    <a:pt x="25891" y="26888"/>
                  </a:lnTo>
                  <a:lnTo>
                    <a:pt x="34085" y="11021"/>
                  </a:lnTo>
                  <a:lnTo>
                    <a:pt x="42430" y="3970"/>
                  </a:lnTo>
                  <a:lnTo>
                    <a:pt x="61804" y="0"/>
                  </a:lnTo>
                  <a:lnTo>
                    <a:pt x="68719" y="2265"/>
                  </a:lnTo>
                  <a:lnTo>
                    <a:pt x="82048" y="12307"/>
                  </a:lnTo>
                  <a:lnTo>
                    <a:pt x="98080" y="50683"/>
                  </a:lnTo>
                  <a:lnTo>
                    <a:pt x="99800" y="84392"/>
                  </a:lnTo>
                  <a:lnTo>
                    <a:pt x="92835" y="131543"/>
                  </a:lnTo>
                  <a:lnTo>
                    <a:pt x="89407" y="144288"/>
                  </a:lnTo>
                  <a:lnTo>
                    <a:pt x="74309" y="165975"/>
                  </a:lnTo>
                  <a:lnTo>
                    <a:pt x="55604" y="181493"/>
                  </a:lnTo>
                  <a:lnTo>
                    <a:pt x="40235" y="186038"/>
                  </a:lnTo>
                  <a:lnTo>
                    <a:pt x="33879" y="184146"/>
                  </a:lnTo>
                  <a:lnTo>
                    <a:pt x="12700" y="163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216"/>
            <p:cNvSpPr/>
            <p:nvPr>
              <p:custDataLst>
                <p:tags r:id="rId79"/>
              </p:custDataLst>
            </p:nvPr>
          </p:nvSpPr>
          <p:spPr>
            <a:xfrm>
              <a:off x="2533101" y="1969383"/>
              <a:ext cx="95800" cy="388538"/>
            </a:xfrm>
            <a:custGeom>
              <a:avLst/>
              <a:gdLst/>
              <a:ahLst/>
              <a:cxnLst/>
              <a:rect l="0" t="0" r="0" b="0"/>
              <a:pathLst>
                <a:path w="95800" h="388538">
                  <a:moveTo>
                    <a:pt x="95799" y="5467"/>
                  </a:moveTo>
                  <a:lnTo>
                    <a:pt x="95799" y="5467"/>
                  </a:lnTo>
                  <a:lnTo>
                    <a:pt x="83866" y="441"/>
                  </a:lnTo>
                  <a:lnTo>
                    <a:pt x="81493" y="0"/>
                  </a:lnTo>
                  <a:lnTo>
                    <a:pt x="68042" y="2750"/>
                  </a:lnTo>
                  <a:lnTo>
                    <a:pt x="50651" y="14775"/>
                  </a:lnTo>
                  <a:lnTo>
                    <a:pt x="32092" y="45227"/>
                  </a:lnTo>
                  <a:lnTo>
                    <a:pt x="21388" y="77231"/>
                  </a:lnTo>
                  <a:lnTo>
                    <a:pt x="11928" y="117795"/>
                  </a:lnTo>
                  <a:lnTo>
                    <a:pt x="7429" y="142442"/>
                  </a:lnTo>
                  <a:lnTo>
                    <a:pt x="3019" y="168750"/>
                  </a:lnTo>
                  <a:lnTo>
                    <a:pt x="785" y="194050"/>
                  </a:lnTo>
                  <a:lnTo>
                    <a:pt x="0" y="218678"/>
                  </a:lnTo>
                  <a:lnTo>
                    <a:pt x="2422" y="265327"/>
                  </a:lnTo>
                  <a:lnTo>
                    <a:pt x="10554" y="307227"/>
                  </a:lnTo>
                  <a:lnTo>
                    <a:pt x="23105" y="343253"/>
                  </a:lnTo>
                  <a:lnTo>
                    <a:pt x="37385" y="371494"/>
                  </a:lnTo>
                  <a:lnTo>
                    <a:pt x="50787" y="386398"/>
                  </a:lnTo>
                  <a:lnTo>
                    <a:pt x="57324" y="388537"/>
                  </a:lnTo>
                  <a:lnTo>
                    <a:pt x="63799" y="387847"/>
                  </a:lnTo>
                  <a:lnTo>
                    <a:pt x="83099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217"/>
            <p:cNvSpPr/>
            <p:nvPr>
              <p:custDataLst>
                <p:tags r:id="rId80"/>
              </p:custDataLst>
            </p:nvPr>
          </p:nvSpPr>
          <p:spPr>
            <a:xfrm>
              <a:off x="2186601" y="1932011"/>
              <a:ext cx="201000" cy="426127"/>
            </a:xfrm>
            <a:custGeom>
              <a:avLst/>
              <a:gdLst/>
              <a:ahLst/>
              <a:cxnLst/>
              <a:rect l="0" t="0" r="0" b="0"/>
              <a:pathLst>
                <a:path w="201000" h="426127">
                  <a:moveTo>
                    <a:pt x="16849" y="30139"/>
                  </a:moveTo>
                  <a:lnTo>
                    <a:pt x="16849" y="30139"/>
                  </a:lnTo>
                  <a:lnTo>
                    <a:pt x="16849" y="33510"/>
                  </a:lnTo>
                  <a:lnTo>
                    <a:pt x="18730" y="37046"/>
                  </a:lnTo>
                  <a:lnTo>
                    <a:pt x="22624" y="40970"/>
                  </a:lnTo>
                  <a:lnTo>
                    <a:pt x="29058" y="45066"/>
                  </a:lnTo>
                  <a:lnTo>
                    <a:pt x="38503" y="45475"/>
                  </a:lnTo>
                  <a:lnTo>
                    <a:pt x="57602" y="39857"/>
                  </a:lnTo>
                  <a:lnTo>
                    <a:pt x="70239" y="33047"/>
                  </a:lnTo>
                  <a:lnTo>
                    <a:pt x="75856" y="25317"/>
                  </a:lnTo>
                  <a:lnTo>
                    <a:pt x="79018" y="13031"/>
                  </a:lnTo>
                  <a:lnTo>
                    <a:pt x="77876" y="6543"/>
                  </a:lnTo>
                  <a:lnTo>
                    <a:pt x="74765" y="0"/>
                  </a:lnTo>
                  <a:lnTo>
                    <a:pt x="70576" y="986"/>
                  </a:lnTo>
                  <a:lnTo>
                    <a:pt x="67484" y="2237"/>
                  </a:lnTo>
                  <a:lnTo>
                    <a:pt x="65422" y="5188"/>
                  </a:lnTo>
                  <a:lnTo>
                    <a:pt x="58471" y="41147"/>
                  </a:lnTo>
                  <a:lnTo>
                    <a:pt x="59363" y="75969"/>
                  </a:lnTo>
                  <a:lnTo>
                    <a:pt x="57354" y="123211"/>
                  </a:lnTo>
                  <a:lnTo>
                    <a:pt x="56018" y="158993"/>
                  </a:lnTo>
                  <a:lnTo>
                    <a:pt x="56835" y="196063"/>
                  </a:lnTo>
                  <a:lnTo>
                    <a:pt x="61902" y="233705"/>
                  </a:lnTo>
                  <a:lnTo>
                    <a:pt x="66976" y="271602"/>
                  </a:lnTo>
                  <a:lnTo>
                    <a:pt x="71583" y="309611"/>
                  </a:lnTo>
                  <a:lnTo>
                    <a:pt x="75983" y="347671"/>
                  </a:lnTo>
                  <a:lnTo>
                    <a:pt x="79055" y="391315"/>
                  </a:lnTo>
                  <a:lnTo>
                    <a:pt x="76011" y="409619"/>
                  </a:lnTo>
                  <a:lnTo>
                    <a:pt x="73224" y="416475"/>
                  </a:lnTo>
                  <a:lnTo>
                    <a:pt x="69249" y="421047"/>
                  </a:lnTo>
                  <a:lnTo>
                    <a:pt x="59188" y="426126"/>
                  </a:lnTo>
                  <a:lnTo>
                    <a:pt x="53542" y="426069"/>
                  </a:lnTo>
                  <a:lnTo>
                    <a:pt x="41623" y="422243"/>
                  </a:lnTo>
                  <a:lnTo>
                    <a:pt x="13772" y="399561"/>
                  </a:lnTo>
                  <a:lnTo>
                    <a:pt x="42" y="382324"/>
                  </a:lnTo>
                  <a:lnTo>
                    <a:pt x="0" y="380640"/>
                  </a:lnTo>
                  <a:lnTo>
                    <a:pt x="1835" y="376888"/>
                  </a:lnTo>
                  <a:lnTo>
                    <a:pt x="10646" y="376631"/>
                  </a:lnTo>
                  <a:lnTo>
                    <a:pt x="49412" y="382215"/>
                  </a:lnTo>
                  <a:lnTo>
                    <a:pt x="90311" y="391437"/>
                  </a:lnTo>
                  <a:lnTo>
                    <a:pt x="130338" y="399735"/>
                  </a:lnTo>
                  <a:lnTo>
                    <a:pt x="174603" y="403085"/>
                  </a:lnTo>
                  <a:lnTo>
                    <a:pt x="200999" y="398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218"/>
            <p:cNvSpPr/>
            <p:nvPr>
              <p:custDataLst>
                <p:tags r:id="rId81"/>
              </p:custDataLst>
            </p:nvPr>
          </p:nvSpPr>
          <p:spPr>
            <a:xfrm>
              <a:off x="1909444" y="1911664"/>
              <a:ext cx="179707" cy="406087"/>
            </a:xfrm>
            <a:custGeom>
              <a:avLst/>
              <a:gdLst/>
              <a:ahLst/>
              <a:cxnLst/>
              <a:rect l="0" t="0" r="0" b="0"/>
              <a:pathLst>
                <a:path w="179707" h="406087">
                  <a:moveTo>
                    <a:pt x="147956" y="260036"/>
                  </a:moveTo>
                  <a:lnTo>
                    <a:pt x="147956" y="260036"/>
                  </a:lnTo>
                  <a:lnTo>
                    <a:pt x="118462" y="216414"/>
                  </a:lnTo>
                  <a:lnTo>
                    <a:pt x="97825" y="200544"/>
                  </a:lnTo>
                  <a:lnTo>
                    <a:pt x="91252" y="197092"/>
                  </a:lnTo>
                  <a:lnTo>
                    <a:pt x="83342" y="196906"/>
                  </a:lnTo>
                  <a:lnTo>
                    <a:pt x="65146" y="202345"/>
                  </a:lnTo>
                  <a:lnTo>
                    <a:pt x="35069" y="230791"/>
                  </a:lnTo>
                  <a:lnTo>
                    <a:pt x="10556" y="273870"/>
                  </a:lnTo>
                  <a:lnTo>
                    <a:pt x="0" y="319011"/>
                  </a:lnTo>
                  <a:lnTo>
                    <a:pt x="3615" y="360295"/>
                  </a:lnTo>
                  <a:lnTo>
                    <a:pt x="13719" y="378914"/>
                  </a:lnTo>
                  <a:lnTo>
                    <a:pt x="26912" y="390482"/>
                  </a:lnTo>
                  <a:lnTo>
                    <a:pt x="39831" y="395623"/>
                  </a:lnTo>
                  <a:lnTo>
                    <a:pt x="46945" y="394172"/>
                  </a:lnTo>
                  <a:lnTo>
                    <a:pt x="62375" y="385034"/>
                  </a:lnTo>
                  <a:lnTo>
                    <a:pt x="83558" y="357280"/>
                  </a:lnTo>
                  <a:lnTo>
                    <a:pt x="96757" y="326774"/>
                  </a:lnTo>
                  <a:lnTo>
                    <a:pt x="108973" y="287581"/>
                  </a:lnTo>
                  <a:lnTo>
                    <a:pt x="114206" y="264288"/>
                  </a:lnTo>
                  <a:lnTo>
                    <a:pt x="119106" y="239587"/>
                  </a:lnTo>
                  <a:lnTo>
                    <a:pt x="121667" y="213242"/>
                  </a:lnTo>
                  <a:lnTo>
                    <a:pt x="122669" y="185801"/>
                  </a:lnTo>
                  <a:lnTo>
                    <a:pt x="122631" y="157629"/>
                  </a:lnTo>
                  <a:lnTo>
                    <a:pt x="123312" y="130382"/>
                  </a:lnTo>
                  <a:lnTo>
                    <a:pt x="124471" y="103750"/>
                  </a:lnTo>
                  <a:lnTo>
                    <a:pt x="125524" y="57226"/>
                  </a:lnTo>
                  <a:lnTo>
                    <a:pt x="116583" y="10006"/>
                  </a:lnTo>
                  <a:lnTo>
                    <a:pt x="114341" y="4450"/>
                  </a:lnTo>
                  <a:lnTo>
                    <a:pt x="111435" y="1451"/>
                  </a:lnTo>
                  <a:lnTo>
                    <a:pt x="108086" y="157"/>
                  </a:lnTo>
                  <a:lnTo>
                    <a:pt x="104443" y="0"/>
                  </a:lnTo>
                  <a:lnTo>
                    <a:pt x="96632" y="12996"/>
                  </a:lnTo>
                  <a:lnTo>
                    <a:pt x="89867" y="39468"/>
                  </a:lnTo>
                  <a:lnTo>
                    <a:pt x="86861" y="81808"/>
                  </a:lnTo>
                  <a:lnTo>
                    <a:pt x="87470" y="106645"/>
                  </a:lnTo>
                  <a:lnTo>
                    <a:pt x="89288" y="133081"/>
                  </a:lnTo>
                  <a:lnTo>
                    <a:pt x="91910" y="160583"/>
                  </a:lnTo>
                  <a:lnTo>
                    <a:pt x="94365" y="187384"/>
                  </a:lnTo>
                  <a:lnTo>
                    <a:pt x="96706" y="213718"/>
                  </a:lnTo>
                  <a:lnTo>
                    <a:pt x="98973" y="239741"/>
                  </a:lnTo>
                  <a:lnTo>
                    <a:pt x="101189" y="264144"/>
                  </a:lnTo>
                  <a:lnTo>
                    <a:pt x="105534" y="310075"/>
                  </a:lnTo>
                  <a:lnTo>
                    <a:pt x="113579" y="346481"/>
                  </a:lnTo>
                  <a:lnTo>
                    <a:pt x="130009" y="385133"/>
                  </a:lnTo>
                  <a:lnTo>
                    <a:pt x="135991" y="394234"/>
                  </a:lnTo>
                  <a:lnTo>
                    <a:pt x="143507" y="399596"/>
                  </a:lnTo>
                  <a:lnTo>
                    <a:pt x="179706" y="40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218"/>
          <p:cNvGrpSpPr/>
          <p:nvPr/>
        </p:nvGrpSpPr>
        <p:grpSpPr>
          <a:xfrm>
            <a:off x="3580677" y="2578100"/>
            <a:ext cx="242024" cy="148734"/>
            <a:chOff x="3580677" y="2578100"/>
            <a:chExt cx="242024" cy="148734"/>
          </a:xfrm>
        </p:grpSpPr>
        <p:sp>
          <p:nvSpPr>
            <p:cNvPr id="38" name="SMARTInkShape-1219"/>
            <p:cNvSpPr/>
            <p:nvPr>
              <p:custDataLst>
                <p:tags r:id="rId72"/>
              </p:custDataLst>
            </p:nvPr>
          </p:nvSpPr>
          <p:spPr>
            <a:xfrm>
              <a:off x="3580677" y="2705100"/>
              <a:ext cx="242024" cy="21734"/>
            </a:xfrm>
            <a:custGeom>
              <a:avLst/>
              <a:gdLst/>
              <a:ahLst/>
              <a:cxnLst/>
              <a:rect l="0" t="0" r="0" b="0"/>
              <a:pathLst>
                <a:path w="242024" h="21734">
                  <a:moveTo>
                    <a:pt x="19773" y="0"/>
                  </a:moveTo>
                  <a:lnTo>
                    <a:pt x="19773" y="0"/>
                  </a:lnTo>
                  <a:lnTo>
                    <a:pt x="2814" y="10052"/>
                  </a:lnTo>
                  <a:lnTo>
                    <a:pt x="0" y="10935"/>
                  </a:lnTo>
                  <a:lnTo>
                    <a:pt x="241" y="12229"/>
                  </a:lnTo>
                  <a:lnTo>
                    <a:pt x="6153" y="15548"/>
                  </a:lnTo>
                  <a:lnTo>
                    <a:pt x="31495" y="21383"/>
                  </a:lnTo>
                  <a:lnTo>
                    <a:pt x="65199" y="21733"/>
                  </a:lnTo>
                  <a:lnTo>
                    <a:pt x="106284" y="19537"/>
                  </a:lnTo>
                  <a:lnTo>
                    <a:pt x="145711" y="16209"/>
                  </a:lnTo>
                  <a:lnTo>
                    <a:pt x="184401" y="10497"/>
                  </a:lnTo>
                  <a:lnTo>
                    <a:pt x="242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220"/>
            <p:cNvSpPr/>
            <p:nvPr>
              <p:custDataLst>
                <p:tags r:id="rId73"/>
              </p:custDataLst>
            </p:nvPr>
          </p:nvSpPr>
          <p:spPr>
            <a:xfrm>
              <a:off x="3594983" y="2578100"/>
              <a:ext cx="164218" cy="19051"/>
            </a:xfrm>
            <a:custGeom>
              <a:avLst/>
              <a:gdLst/>
              <a:ahLst/>
              <a:cxnLst/>
              <a:rect l="0" t="0" r="0" b="0"/>
              <a:pathLst>
                <a:path w="164218" h="190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45227" y="5467"/>
                  </a:lnTo>
                  <a:lnTo>
                    <a:pt x="92272" y="2717"/>
                  </a:lnTo>
                  <a:lnTo>
                    <a:pt x="129573" y="7547"/>
                  </a:lnTo>
                  <a:lnTo>
                    <a:pt x="1642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219"/>
          <p:cNvGrpSpPr/>
          <p:nvPr/>
        </p:nvGrpSpPr>
        <p:grpSpPr>
          <a:xfrm>
            <a:off x="4607404" y="2172039"/>
            <a:ext cx="1676713" cy="783653"/>
            <a:chOff x="4607404" y="2172039"/>
            <a:chExt cx="1676713" cy="783653"/>
          </a:xfrm>
        </p:grpSpPr>
        <p:sp>
          <p:nvSpPr>
            <p:cNvPr id="41" name="SMARTInkShape-1221"/>
            <p:cNvSpPr/>
            <p:nvPr>
              <p:custDataLst>
                <p:tags r:id="rId60"/>
              </p:custDataLst>
            </p:nvPr>
          </p:nvSpPr>
          <p:spPr>
            <a:xfrm>
              <a:off x="6250427" y="2273300"/>
              <a:ext cx="33690" cy="41533"/>
            </a:xfrm>
            <a:custGeom>
              <a:avLst/>
              <a:gdLst/>
              <a:ahLst/>
              <a:cxnLst/>
              <a:rect l="0" t="0" r="0" b="0"/>
              <a:pathLst>
                <a:path w="33690" h="41533">
                  <a:moveTo>
                    <a:pt x="17023" y="25400"/>
                  </a:moveTo>
                  <a:lnTo>
                    <a:pt x="17023" y="25400"/>
                  </a:lnTo>
                  <a:lnTo>
                    <a:pt x="13652" y="25400"/>
                  </a:lnTo>
                  <a:lnTo>
                    <a:pt x="4814" y="28771"/>
                  </a:lnTo>
                  <a:lnTo>
                    <a:pt x="2533" y="30469"/>
                  </a:lnTo>
                  <a:lnTo>
                    <a:pt x="0" y="34238"/>
                  </a:lnTo>
                  <a:lnTo>
                    <a:pt x="30" y="35526"/>
                  </a:lnTo>
                  <a:lnTo>
                    <a:pt x="755" y="36384"/>
                  </a:lnTo>
                  <a:lnTo>
                    <a:pt x="3443" y="38043"/>
                  </a:lnTo>
                  <a:lnTo>
                    <a:pt x="6989" y="41132"/>
                  </a:lnTo>
                  <a:lnTo>
                    <a:pt x="9628" y="41532"/>
                  </a:lnTo>
                  <a:lnTo>
                    <a:pt x="20084" y="38725"/>
                  </a:lnTo>
                  <a:lnTo>
                    <a:pt x="28026" y="35321"/>
                  </a:lnTo>
                  <a:lnTo>
                    <a:pt x="30708" y="32719"/>
                  </a:lnTo>
                  <a:lnTo>
                    <a:pt x="33689" y="26066"/>
                  </a:lnTo>
                  <a:lnTo>
                    <a:pt x="33072" y="22316"/>
                  </a:lnTo>
                  <a:lnTo>
                    <a:pt x="28625" y="14387"/>
                  </a:lnTo>
                  <a:lnTo>
                    <a:pt x="106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222"/>
            <p:cNvSpPr/>
            <p:nvPr>
              <p:custDataLst>
                <p:tags r:id="rId61"/>
              </p:custDataLst>
            </p:nvPr>
          </p:nvSpPr>
          <p:spPr>
            <a:xfrm>
              <a:off x="6219516" y="2355850"/>
              <a:ext cx="9835" cy="82551"/>
            </a:xfrm>
            <a:custGeom>
              <a:avLst/>
              <a:gdLst/>
              <a:ahLst/>
              <a:cxnLst/>
              <a:rect l="0" t="0" r="0" b="0"/>
              <a:pathLst>
                <a:path w="9835" h="82551">
                  <a:moveTo>
                    <a:pt x="9834" y="0"/>
                  </a:moveTo>
                  <a:lnTo>
                    <a:pt x="9834" y="0"/>
                  </a:lnTo>
                  <a:lnTo>
                    <a:pt x="9834" y="3371"/>
                  </a:lnTo>
                  <a:lnTo>
                    <a:pt x="0" y="50437"/>
                  </a:lnTo>
                  <a:lnTo>
                    <a:pt x="348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223"/>
            <p:cNvSpPr/>
            <p:nvPr>
              <p:custDataLst>
                <p:tags r:id="rId62"/>
              </p:custDataLst>
            </p:nvPr>
          </p:nvSpPr>
          <p:spPr>
            <a:xfrm>
              <a:off x="6064694" y="2194619"/>
              <a:ext cx="151957" cy="201664"/>
            </a:xfrm>
            <a:custGeom>
              <a:avLst/>
              <a:gdLst/>
              <a:ahLst/>
              <a:cxnLst/>
              <a:rect l="0" t="0" r="0" b="0"/>
              <a:pathLst>
                <a:path w="151957" h="201664">
                  <a:moveTo>
                    <a:pt x="151956" y="15181"/>
                  </a:moveTo>
                  <a:lnTo>
                    <a:pt x="151956" y="15181"/>
                  </a:lnTo>
                  <a:lnTo>
                    <a:pt x="146930" y="3247"/>
                  </a:lnTo>
                  <a:lnTo>
                    <a:pt x="146489" y="875"/>
                  </a:lnTo>
                  <a:lnTo>
                    <a:pt x="145489" y="0"/>
                  </a:lnTo>
                  <a:lnTo>
                    <a:pt x="144116" y="121"/>
                  </a:lnTo>
                  <a:lnTo>
                    <a:pt x="142496" y="908"/>
                  </a:lnTo>
                  <a:lnTo>
                    <a:pt x="115122" y="38971"/>
                  </a:lnTo>
                  <a:lnTo>
                    <a:pt x="88439" y="77106"/>
                  </a:lnTo>
                  <a:lnTo>
                    <a:pt x="54819" y="119685"/>
                  </a:lnTo>
                  <a:lnTo>
                    <a:pt x="24789" y="160210"/>
                  </a:lnTo>
                  <a:lnTo>
                    <a:pt x="1613" y="194504"/>
                  </a:lnTo>
                  <a:lnTo>
                    <a:pt x="221" y="198230"/>
                  </a:lnTo>
                  <a:lnTo>
                    <a:pt x="0" y="200713"/>
                  </a:lnTo>
                  <a:lnTo>
                    <a:pt x="2674" y="201663"/>
                  </a:lnTo>
                  <a:lnTo>
                    <a:pt x="24956" y="199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224"/>
            <p:cNvSpPr/>
            <p:nvPr>
              <p:custDataLst>
                <p:tags r:id="rId63"/>
              </p:custDataLst>
            </p:nvPr>
          </p:nvSpPr>
          <p:spPr>
            <a:xfrm>
              <a:off x="6064250" y="2211565"/>
              <a:ext cx="120651" cy="157620"/>
            </a:xfrm>
            <a:custGeom>
              <a:avLst/>
              <a:gdLst/>
              <a:ahLst/>
              <a:cxnLst/>
              <a:rect l="0" t="0" r="0" b="0"/>
              <a:pathLst>
                <a:path w="120651" h="157620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411" y="117"/>
                  </a:lnTo>
                  <a:lnTo>
                    <a:pt x="6742" y="2129"/>
                  </a:lnTo>
                  <a:lnTo>
                    <a:pt x="21048" y="13970"/>
                  </a:lnTo>
                  <a:lnTo>
                    <a:pt x="26994" y="30628"/>
                  </a:lnTo>
                  <a:lnTo>
                    <a:pt x="32458" y="51438"/>
                  </a:lnTo>
                  <a:lnTo>
                    <a:pt x="57081" y="95423"/>
                  </a:lnTo>
                  <a:lnTo>
                    <a:pt x="79166" y="137926"/>
                  </a:lnTo>
                  <a:lnTo>
                    <a:pt x="90219" y="150396"/>
                  </a:lnTo>
                  <a:lnTo>
                    <a:pt x="100774" y="156879"/>
                  </a:lnTo>
                  <a:lnTo>
                    <a:pt x="104577" y="157619"/>
                  </a:lnTo>
                  <a:lnTo>
                    <a:pt x="107818" y="157408"/>
                  </a:lnTo>
                  <a:lnTo>
                    <a:pt x="110685" y="155150"/>
                  </a:lnTo>
                  <a:lnTo>
                    <a:pt x="120650" y="137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225"/>
            <p:cNvSpPr/>
            <p:nvPr>
              <p:custDataLst>
                <p:tags r:id="rId64"/>
              </p:custDataLst>
            </p:nvPr>
          </p:nvSpPr>
          <p:spPr>
            <a:xfrm>
              <a:off x="5804991" y="2172039"/>
              <a:ext cx="202110" cy="217789"/>
            </a:xfrm>
            <a:custGeom>
              <a:avLst/>
              <a:gdLst/>
              <a:ahLst/>
              <a:cxnLst/>
              <a:rect l="0" t="0" r="0" b="0"/>
              <a:pathLst>
                <a:path w="202110" h="217789">
                  <a:moveTo>
                    <a:pt x="125909" y="12361"/>
                  </a:moveTo>
                  <a:lnTo>
                    <a:pt x="125909" y="12361"/>
                  </a:lnTo>
                  <a:lnTo>
                    <a:pt x="137465" y="805"/>
                  </a:lnTo>
                  <a:lnTo>
                    <a:pt x="139982" y="169"/>
                  </a:lnTo>
                  <a:lnTo>
                    <a:pt x="141641" y="0"/>
                  </a:lnTo>
                  <a:lnTo>
                    <a:pt x="95831" y="15271"/>
                  </a:lnTo>
                  <a:lnTo>
                    <a:pt x="53183" y="32273"/>
                  </a:lnTo>
                  <a:lnTo>
                    <a:pt x="19381" y="50716"/>
                  </a:lnTo>
                  <a:lnTo>
                    <a:pt x="6126" y="63275"/>
                  </a:lnTo>
                  <a:lnTo>
                    <a:pt x="1604" y="69587"/>
                  </a:lnTo>
                  <a:lnTo>
                    <a:pt x="0" y="75206"/>
                  </a:lnTo>
                  <a:lnTo>
                    <a:pt x="342" y="80363"/>
                  </a:lnTo>
                  <a:lnTo>
                    <a:pt x="1981" y="85213"/>
                  </a:lnTo>
                  <a:lnTo>
                    <a:pt x="6601" y="89151"/>
                  </a:lnTo>
                  <a:lnTo>
                    <a:pt x="43128" y="102423"/>
                  </a:lnTo>
                  <a:lnTo>
                    <a:pt x="87371" y="115053"/>
                  </a:lnTo>
                  <a:lnTo>
                    <a:pt x="107826" y="125495"/>
                  </a:lnTo>
                  <a:lnTo>
                    <a:pt x="110326" y="129411"/>
                  </a:lnTo>
                  <a:lnTo>
                    <a:pt x="110582" y="133434"/>
                  </a:lnTo>
                  <a:lnTo>
                    <a:pt x="109341" y="137526"/>
                  </a:lnTo>
                  <a:lnTo>
                    <a:pt x="94111" y="153399"/>
                  </a:lnTo>
                  <a:lnTo>
                    <a:pt x="54952" y="182089"/>
                  </a:lnTo>
                  <a:lnTo>
                    <a:pt x="20016" y="208592"/>
                  </a:lnTo>
                  <a:lnTo>
                    <a:pt x="19331" y="211621"/>
                  </a:lnTo>
                  <a:lnTo>
                    <a:pt x="20990" y="214345"/>
                  </a:lnTo>
                  <a:lnTo>
                    <a:pt x="24212" y="216867"/>
                  </a:lnTo>
                  <a:lnTo>
                    <a:pt x="35320" y="217788"/>
                  </a:lnTo>
                  <a:lnTo>
                    <a:pt x="72187" y="212630"/>
                  </a:lnTo>
                  <a:lnTo>
                    <a:pt x="111246" y="203482"/>
                  </a:lnTo>
                  <a:lnTo>
                    <a:pt x="150728" y="195205"/>
                  </a:lnTo>
                  <a:lnTo>
                    <a:pt x="202109" y="177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226"/>
            <p:cNvSpPr/>
            <p:nvPr>
              <p:custDataLst>
                <p:tags r:id="rId65"/>
              </p:custDataLst>
            </p:nvPr>
          </p:nvSpPr>
          <p:spPr>
            <a:xfrm>
              <a:off x="5588000" y="23177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2962" y="17639"/>
                  </a:lnTo>
                  <a:lnTo>
                    <a:pt x="40529" y="11027"/>
                  </a:lnTo>
                  <a:lnTo>
                    <a:pt x="84429" y="896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227"/>
            <p:cNvSpPr/>
            <p:nvPr>
              <p:custDataLst>
                <p:tags r:id="rId66"/>
              </p:custDataLst>
            </p:nvPr>
          </p:nvSpPr>
          <p:spPr>
            <a:xfrm>
              <a:off x="5404733" y="2259345"/>
              <a:ext cx="107068" cy="125971"/>
            </a:xfrm>
            <a:custGeom>
              <a:avLst/>
              <a:gdLst/>
              <a:ahLst/>
              <a:cxnLst/>
              <a:rect l="0" t="0" r="0" b="0"/>
              <a:pathLst>
                <a:path w="107068" h="125971">
                  <a:moveTo>
                    <a:pt x="5467" y="20305"/>
                  </a:moveTo>
                  <a:lnTo>
                    <a:pt x="5467" y="20305"/>
                  </a:lnTo>
                  <a:lnTo>
                    <a:pt x="2096" y="20305"/>
                  </a:lnTo>
                  <a:lnTo>
                    <a:pt x="1103" y="21011"/>
                  </a:lnTo>
                  <a:lnTo>
                    <a:pt x="441" y="22186"/>
                  </a:lnTo>
                  <a:lnTo>
                    <a:pt x="0" y="23676"/>
                  </a:lnTo>
                  <a:lnTo>
                    <a:pt x="5109" y="71110"/>
                  </a:lnTo>
                  <a:lnTo>
                    <a:pt x="5436" y="116261"/>
                  </a:lnTo>
                  <a:lnTo>
                    <a:pt x="5463" y="125970"/>
                  </a:lnTo>
                  <a:lnTo>
                    <a:pt x="5465" y="124182"/>
                  </a:lnTo>
                  <a:lnTo>
                    <a:pt x="1808" y="104324"/>
                  </a:lnTo>
                  <a:lnTo>
                    <a:pt x="4775" y="69267"/>
                  </a:lnTo>
                  <a:lnTo>
                    <a:pt x="10828" y="30422"/>
                  </a:lnTo>
                  <a:lnTo>
                    <a:pt x="17492" y="12101"/>
                  </a:lnTo>
                  <a:lnTo>
                    <a:pt x="21951" y="6369"/>
                  </a:lnTo>
                  <a:lnTo>
                    <a:pt x="32548" y="0"/>
                  </a:lnTo>
                  <a:lnTo>
                    <a:pt x="38337" y="418"/>
                  </a:lnTo>
                  <a:lnTo>
                    <a:pt x="50415" y="6528"/>
                  </a:lnTo>
                  <a:lnTo>
                    <a:pt x="65744" y="25238"/>
                  </a:lnTo>
                  <a:lnTo>
                    <a:pt x="85990" y="70152"/>
                  </a:lnTo>
                  <a:lnTo>
                    <a:pt x="104166" y="115728"/>
                  </a:lnTo>
                  <a:lnTo>
                    <a:pt x="107067" y="121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228"/>
            <p:cNvSpPr/>
            <p:nvPr>
              <p:custDataLst>
                <p:tags r:id="rId67"/>
              </p:custDataLst>
            </p:nvPr>
          </p:nvSpPr>
          <p:spPr>
            <a:xfrm>
              <a:off x="5372100" y="2521833"/>
              <a:ext cx="83610" cy="272168"/>
            </a:xfrm>
            <a:custGeom>
              <a:avLst/>
              <a:gdLst/>
              <a:ahLst/>
              <a:cxnLst/>
              <a:rect l="0" t="0" r="0" b="0"/>
              <a:pathLst>
                <a:path w="83610" h="272168">
                  <a:moveTo>
                    <a:pt x="50800" y="5467"/>
                  </a:moveTo>
                  <a:lnTo>
                    <a:pt x="50800" y="5467"/>
                  </a:lnTo>
                  <a:lnTo>
                    <a:pt x="50800" y="2096"/>
                  </a:lnTo>
                  <a:lnTo>
                    <a:pt x="51505" y="1103"/>
                  </a:lnTo>
                  <a:lnTo>
                    <a:pt x="52682" y="441"/>
                  </a:lnTo>
                  <a:lnTo>
                    <a:pt x="54171" y="0"/>
                  </a:lnTo>
                  <a:lnTo>
                    <a:pt x="55164" y="411"/>
                  </a:lnTo>
                  <a:lnTo>
                    <a:pt x="55826" y="1391"/>
                  </a:lnTo>
                  <a:lnTo>
                    <a:pt x="57972" y="5772"/>
                  </a:lnTo>
                  <a:lnTo>
                    <a:pt x="74749" y="41856"/>
                  </a:lnTo>
                  <a:lnTo>
                    <a:pt x="83609" y="86804"/>
                  </a:lnTo>
                  <a:lnTo>
                    <a:pt x="80904" y="123932"/>
                  </a:lnTo>
                  <a:lnTo>
                    <a:pt x="71941" y="163246"/>
                  </a:lnTo>
                  <a:lnTo>
                    <a:pt x="58550" y="201886"/>
                  </a:lnTo>
                  <a:lnTo>
                    <a:pt x="31772" y="245855"/>
                  </a:lnTo>
                  <a:lnTo>
                    <a:pt x="17413" y="260473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229"/>
            <p:cNvSpPr/>
            <p:nvPr>
              <p:custDataLst>
                <p:tags r:id="rId68"/>
              </p:custDataLst>
            </p:nvPr>
          </p:nvSpPr>
          <p:spPr>
            <a:xfrm>
              <a:off x="5181600" y="2561122"/>
              <a:ext cx="134806" cy="394570"/>
            </a:xfrm>
            <a:custGeom>
              <a:avLst/>
              <a:gdLst/>
              <a:ahLst/>
              <a:cxnLst/>
              <a:rect l="0" t="0" r="0" b="0"/>
              <a:pathLst>
                <a:path w="134806" h="394570">
                  <a:moveTo>
                    <a:pt x="0" y="137628"/>
                  </a:moveTo>
                  <a:lnTo>
                    <a:pt x="0" y="137628"/>
                  </a:lnTo>
                  <a:lnTo>
                    <a:pt x="0" y="182440"/>
                  </a:lnTo>
                  <a:lnTo>
                    <a:pt x="4364" y="229970"/>
                  </a:lnTo>
                  <a:lnTo>
                    <a:pt x="5467" y="262630"/>
                  </a:lnTo>
                  <a:lnTo>
                    <a:pt x="7839" y="298312"/>
                  </a:lnTo>
                  <a:lnTo>
                    <a:pt x="9834" y="333221"/>
                  </a:lnTo>
                  <a:lnTo>
                    <a:pt x="9129" y="380718"/>
                  </a:lnTo>
                  <a:lnTo>
                    <a:pt x="11995" y="394569"/>
                  </a:lnTo>
                  <a:lnTo>
                    <a:pt x="11524" y="394294"/>
                  </a:lnTo>
                  <a:lnTo>
                    <a:pt x="9120" y="390226"/>
                  </a:lnTo>
                  <a:lnTo>
                    <a:pt x="6897" y="346535"/>
                  </a:lnTo>
                  <a:lnTo>
                    <a:pt x="6593" y="303618"/>
                  </a:lnTo>
                  <a:lnTo>
                    <a:pt x="6512" y="277216"/>
                  </a:lnTo>
                  <a:lnTo>
                    <a:pt x="6458" y="248325"/>
                  </a:lnTo>
                  <a:lnTo>
                    <a:pt x="6422" y="217776"/>
                  </a:lnTo>
                  <a:lnTo>
                    <a:pt x="7809" y="188238"/>
                  </a:lnTo>
                  <a:lnTo>
                    <a:pt x="10145" y="159374"/>
                  </a:lnTo>
                  <a:lnTo>
                    <a:pt x="13113" y="130958"/>
                  </a:lnTo>
                  <a:lnTo>
                    <a:pt x="17914" y="105665"/>
                  </a:lnTo>
                  <a:lnTo>
                    <a:pt x="30775" y="60627"/>
                  </a:lnTo>
                  <a:lnTo>
                    <a:pt x="47140" y="19798"/>
                  </a:lnTo>
                  <a:lnTo>
                    <a:pt x="60227" y="5767"/>
                  </a:lnTo>
                  <a:lnTo>
                    <a:pt x="67668" y="1037"/>
                  </a:lnTo>
                  <a:lnTo>
                    <a:pt x="76156" y="0"/>
                  </a:lnTo>
                  <a:lnTo>
                    <a:pt x="94995" y="4494"/>
                  </a:lnTo>
                  <a:lnTo>
                    <a:pt x="122064" y="25665"/>
                  </a:lnTo>
                  <a:lnTo>
                    <a:pt x="131862" y="48120"/>
                  </a:lnTo>
                  <a:lnTo>
                    <a:pt x="134805" y="73858"/>
                  </a:lnTo>
                  <a:lnTo>
                    <a:pt x="131410" y="99408"/>
                  </a:lnTo>
                  <a:lnTo>
                    <a:pt x="114822" y="137593"/>
                  </a:lnTo>
                  <a:lnTo>
                    <a:pt x="84639" y="176871"/>
                  </a:lnTo>
                  <a:lnTo>
                    <a:pt x="64119" y="194019"/>
                  </a:lnTo>
                  <a:lnTo>
                    <a:pt x="51075" y="201026"/>
                  </a:lnTo>
                  <a:lnTo>
                    <a:pt x="46045" y="201060"/>
                  </a:lnTo>
                  <a:lnTo>
                    <a:pt x="41986" y="198966"/>
                  </a:lnTo>
                  <a:lnTo>
                    <a:pt x="31750" y="188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230"/>
            <p:cNvSpPr/>
            <p:nvPr>
              <p:custDataLst>
                <p:tags r:id="rId69"/>
              </p:custDataLst>
            </p:nvPr>
          </p:nvSpPr>
          <p:spPr>
            <a:xfrm>
              <a:off x="4923942" y="2743200"/>
              <a:ext cx="156059" cy="12112"/>
            </a:xfrm>
            <a:custGeom>
              <a:avLst/>
              <a:gdLst/>
              <a:ahLst/>
              <a:cxnLst/>
              <a:rect l="0" t="0" r="0" b="0"/>
              <a:pathLst>
                <a:path w="156059" h="12112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1561" y="6350"/>
                  </a:lnTo>
                  <a:lnTo>
                    <a:pt x="46873" y="12111"/>
                  </a:lnTo>
                  <a:lnTo>
                    <a:pt x="93568" y="10702"/>
                  </a:lnTo>
                  <a:lnTo>
                    <a:pt x="136816" y="3839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231"/>
            <p:cNvSpPr/>
            <p:nvPr>
              <p:custDataLst>
                <p:tags r:id="rId70"/>
              </p:custDataLst>
            </p:nvPr>
          </p:nvSpPr>
          <p:spPr>
            <a:xfrm>
              <a:off x="4833230" y="2597150"/>
              <a:ext cx="18171" cy="234951"/>
            </a:xfrm>
            <a:custGeom>
              <a:avLst/>
              <a:gdLst/>
              <a:ahLst/>
              <a:cxnLst/>
              <a:rect l="0" t="0" r="0" b="0"/>
              <a:pathLst>
                <a:path w="18171" h="234951">
                  <a:moveTo>
                    <a:pt x="5470" y="0"/>
                  </a:moveTo>
                  <a:lnTo>
                    <a:pt x="5470" y="0"/>
                  </a:lnTo>
                  <a:lnTo>
                    <a:pt x="2099" y="3371"/>
                  </a:lnTo>
                  <a:lnTo>
                    <a:pt x="444" y="8789"/>
                  </a:lnTo>
                  <a:lnTo>
                    <a:pt x="0" y="40094"/>
                  </a:lnTo>
                  <a:lnTo>
                    <a:pt x="3536" y="77182"/>
                  </a:lnTo>
                  <a:lnTo>
                    <a:pt x="4897" y="120863"/>
                  </a:lnTo>
                  <a:lnTo>
                    <a:pt x="5215" y="155317"/>
                  </a:lnTo>
                  <a:lnTo>
                    <a:pt x="5394" y="196930"/>
                  </a:lnTo>
                  <a:lnTo>
                    <a:pt x="8819" y="221490"/>
                  </a:lnTo>
                  <a:lnTo>
                    <a:pt x="12368" y="228967"/>
                  </a:lnTo>
                  <a:lnTo>
                    <a:pt x="1817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232"/>
            <p:cNvSpPr/>
            <p:nvPr>
              <p:custDataLst>
                <p:tags r:id="rId71"/>
              </p:custDataLst>
            </p:nvPr>
          </p:nvSpPr>
          <p:spPr>
            <a:xfrm>
              <a:off x="4607404" y="2527671"/>
              <a:ext cx="116997" cy="338402"/>
            </a:xfrm>
            <a:custGeom>
              <a:avLst/>
              <a:gdLst/>
              <a:ahLst/>
              <a:cxnLst/>
              <a:rect l="0" t="0" r="0" b="0"/>
              <a:pathLst>
                <a:path w="116997" h="338402">
                  <a:moveTo>
                    <a:pt x="97946" y="31379"/>
                  </a:moveTo>
                  <a:lnTo>
                    <a:pt x="97946" y="31379"/>
                  </a:lnTo>
                  <a:lnTo>
                    <a:pt x="97946" y="28008"/>
                  </a:lnTo>
                  <a:lnTo>
                    <a:pt x="99827" y="24471"/>
                  </a:lnTo>
                  <a:lnTo>
                    <a:pt x="102310" y="20548"/>
                  </a:lnTo>
                  <a:lnTo>
                    <a:pt x="103904" y="12280"/>
                  </a:lnTo>
                  <a:lnTo>
                    <a:pt x="104034" y="10180"/>
                  </a:lnTo>
                  <a:lnTo>
                    <a:pt x="102710" y="8074"/>
                  </a:lnTo>
                  <a:lnTo>
                    <a:pt x="97476" y="3853"/>
                  </a:lnTo>
                  <a:lnTo>
                    <a:pt x="92328" y="1506"/>
                  </a:lnTo>
                  <a:lnTo>
                    <a:pt x="79903" y="0"/>
                  </a:lnTo>
                  <a:lnTo>
                    <a:pt x="76040" y="2698"/>
                  </a:lnTo>
                  <a:lnTo>
                    <a:pt x="63155" y="22097"/>
                  </a:lnTo>
                  <a:lnTo>
                    <a:pt x="45539" y="58889"/>
                  </a:lnTo>
                  <a:lnTo>
                    <a:pt x="30674" y="89232"/>
                  </a:lnTo>
                  <a:lnTo>
                    <a:pt x="16542" y="125295"/>
                  </a:lnTo>
                  <a:lnTo>
                    <a:pt x="5321" y="164136"/>
                  </a:lnTo>
                  <a:lnTo>
                    <a:pt x="335" y="202565"/>
                  </a:lnTo>
                  <a:lnTo>
                    <a:pt x="0" y="237049"/>
                  </a:lnTo>
                  <a:lnTo>
                    <a:pt x="4320" y="268132"/>
                  </a:lnTo>
                  <a:lnTo>
                    <a:pt x="15648" y="296058"/>
                  </a:lnTo>
                  <a:lnTo>
                    <a:pt x="31971" y="316936"/>
                  </a:lnTo>
                  <a:lnTo>
                    <a:pt x="55350" y="334946"/>
                  </a:lnTo>
                  <a:lnTo>
                    <a:pt x="61082" y="337473"/>
                  </a:lnTo>
                  <a:lnTo>
                    <a:pt x="71214" y="338401"/>
                  </a:lnTo>
                  <a:lnTo>
                    <a:pt x="92587" y="333247"/>
                  </a:lnTo>
                  <a:lnTo>
                    <a:pt x="116996" y="317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MARTInkShape-1233"/>
          <p:cNvSpPr/>
          <p:nvPr>
            <p:custDataLst>
              <p:tags r:id="rId1"/>
            </p:custDataLst>
          </p:nvPr>
        </p:nvSpPr>
        <p:spPr>
          <a:xfrm>
            <a:off x="3667075" y="1333500"/>
            <a:ext cx="549326" cy="143723"/>
          </a:xfrm>
          <a:custGeom>
            <a:avLst/>
            <a:gdLst/>
            <a:ahLst/>
            <a:cxnLst/>
            <a:rect l="0" t="0" r="0" b="0"/>
            <a:pathLst>
              <a:path w="549326" h="143723">
                <a:moveTo>
                  <a:pt x="41325" y="95250"/>
                </a:moveTo>
                <a:lnTo>
                  <a:pt x="41325" y="95250"/>
                </a:lnTo>
                <a:lnTo>
                  <a:pt x="21552" y="95250"/>
                </a:lnTo>
                <a:lnTo>
                  <a:pt x="64374" y="95250"/>
                </a:lnTo>
                <a:lnTo>
                  <a:pt x="110130" y="94544"/>
                </a:lnTo>
                <a:lnTo>
                  <a:pt x="140112" y="93368"/>
                </a:lnTo>
                <a:lnTo>
                  <a:pt x="172800" y="91879"/>
                </a:lnTo>
                <a:lnTo>
                  <a:pt x="207291" y="88769"/>
                </a:lnTo>
                <a:lnTo>
                  <a:pt x="242986" y="84580"/>
                </a:lnTo>
                <a:lnTo>
                  <a:pt x="279482" y="79670"/>
                </a:lnTo>
                <a:lnTo>
                  <a:pt x="315102" y="73574"/>
                </a:lnTo>
                <a:lnTo>
                  <a:pt x="350137" y="66688"/>
                </a:lnTo>
                <a:lnTo>
                  <a:pt x="384783" y="59276"/>
                </a:lnTo>
                <a:lnTo>
                  <a:pt x="414231" y="52923"/>
                </a:lnTo>
                <a:lnTo>
                  <a:pt x="440212" y="47276"/>
                </a:lnTo>
                <a:lnTo>
                  <a:pt x="481075" y="38651"/>
                </a:lnTo>
                <a:lnTo>
                  <a:pt x="508485" y="34500"/>
                </a:lnTo>
                <a:lnTo>
                  <a:pt x="509398" y="34994"/>
                </a:lnTo>
                <a:lnTo>
                  <a:pt x="507890" y="36030"/>
                </a:lnTo>
                <a:lnTo>
                  <a:pt x="468688" y="47600"/>
                </a:lnTo>
                <a:lnTo>
                  <a:pt x="446178" y="53605"/>
                </a:lnTo>
                <a:lnTo>
                  <a:pt x="419883" y="60431"/>
                </a:lnTo>
                <a:lnTo>
                  <a:pt x="391063" y="67804"/>
                </a:lnTo>
                <a:lnTo>
                  <a:pt x="360562" y="74836"/>
                </a:lnTo>
                <a:lnTo>
                  <a:pt x="328938" y="81641"/>
                </a:lnTo>
                <a:lnTo>
                  <a:pt x="296567" y="88294"/>
                </a:lnTo>
                <a:lnTo>
                  <a:pt x="265814" y="94846"/>
                </a:lnTo>
                <a:lnTo>
                  <a:pt x="236140" y="101330"/>
                </a:lnTo>
                <a:lnTo>
                  <a:pt x="207185" y="107770"/>
                </a:lnTo>
                <a:lnTo>
                  <a:pt x="159691" y="116834"/>
                </a:lnTo>
                <a:lnTo>
                  <a:pt x="154103" y="118106"/>
                </a:lnTo>
                <a:lnTo>
                  <a:pt x="152493" y="118954"/>
                </a:lnTo>
                <a:lnTo>
                  <a:pt x="153537" y="119519"/>
                </a:lnTo>
                <a:lnTo>
                  <a:pt x="184800" y="114503"/>
                </a:lnTo>
                <a:lnTo>
                  <a:pt x="208942" y="110202"/>
                </a:lnTo>
                <a:lnTo>
                  <a:pt x="238442" y="105218"/>
                </a:lnTo>
                <a:lnTo>
                  <a:pt x="271514" y="99779"/>
                </a:lnTo>
                <a:lnTo>
                  <a:pt x="306967" y="94036"/>
                </a:lnTo>
                <a:lnTo>
                  <a:pt x="341892" y="88091"/>
                </a:lnTo>
                <a:lnTo>
                  <a:pt x="376464" y="82010"/>
                </a:lnTo>
                <a:lnTo>
                  <a:pt x="410801" y="75840"/>
                </a:lnTo>
                <a:lnTo>
                  <a:pt x="439337" y="71727"/>
                </a:lnTo>
                <a:lnTo>
                  <a:pt x="486095" y="67156"/>
                </a:lnTo>
                <a:lnTo>
                  <a:pt x="513814" y="64583"/>
                </a:lnTo>
                <a:lnTo>
                  <a:pt x="470364" y="77305"/>
                </a:lnTo>
                <a:lnTo>
                  <a:pt x="438829" y="83992"/>
                </a:lnTo>
                <a:lnTo>
                  <a:pt x="400166" y="91272"/>
                </a:lnTo>
                <a:lnTo>
                  <a:pt x="356752" y="98948"/>
                </a:lnTo>
                <a:lnTo>
                  <a:pt x="308760" y="106888"/>
                </a:lnTo>
                <a:lnTo>
                  <a:pt x="257715" y="115003"/>
                </a:lnTo>
                <a:lnTo>
                  <a:pt x="204635" y="123235"/>
                </a:lnTo>
                <a:lnTo>
                  <a:pt x="157254" y="129429"/>
                </a:lnTo>
                <a:lnTo>
                  <a:pt x="113672" y="134264"/>
                </a:lnTo>
                <a:lnTo>
                  <a:pt x="72623" y="138192"/>
                </a:lnTo>
                <a:lnTo>
                  <a:pt x="43140" y="140812"/>
                </a:lnTo>
                <a:lnTo>
                  <a:pt x="4737" y="143722"/>
                </a:lnTo>
                <a:lnTo>
                  <a:pt x="0" y="141676"/>
                </a:lnTo>
                <a:lnTo>
                  <a:pt x="3192" y="137489"/>
                </a:lnTo>
                <a:lnTo>
                  <a:pt x="32843" y="123195"/>
                </a:lnTo>
                <a:lnTo>
                  <a:pt x="62482" y="112469"/>
                </a:lnTo>
                <a:lnTo>
                  <a:pt x="97763" y="100379"/>
                </a:lnTo>
                <a:lnTo>
                  <a:pt x="141745" y="87381"/>
                </a:lnTo>
                <a:lnTo>
                  <a:pt x="191527" y="73776"/>
                </a:lnTo>
                <a:lnTo>
                  <a:pt x="245176" y="59767"/>
                </a:lnTo>
                <a:lnTo>
                  <a:pt x="302814" y="46900"/>
                </a:lnTo>
                <a:lnTo>
                  <a:pt x="363113" y="34795"/>
                </a:lnTo>
                <a:lnTo>
                  <a:pt x="425183" y="23196"/>
                </a:lnTo>
                <a:lnTo>
                  <a:pt x="466563" y="15464"/>
                </a:lnTo>
                <a:lnTo>
                  <a:pt x="5493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221"/>
          <p:cNvGrpSpPr/>
          <p:nvPr/>
        </p:nvGrpSpPr>
        <p:grpSpPr>
          <a:xfrm>
            <a:off x="6816026" y="2452321"/>
            <a:ext cx="1105812" cy="411530"/>
            <a:chOff x="6816026" y="2452321"/>
            <a:chExt cx="1105812" cy="411530"/>
          </a:xfrm>
        </p:grpSpPr>
        <p:sp>
          <p:nvSpPr>
            <p:cNvPr id="55" name="SMARTInkShape-1234"/>
            <p:cNvSpPr/>
            <p:nvPr>
              <p:custDataLst>
                <p:tags r:id="rId53"/>
              </p:custDataLst>
            </p:nvPr>
          </p:nvSpPr>
          <p:spPr>
            <a:xfrm>
              <a:off x="7385050" y="2552962"/>
              <a:ext cx="133351" cy="214694"/>
            </a:xfrm>
            <a:custGeom>
              <a:avLst/>
              <a:gdLst/>
              <a:ahLst/>
              <a:cxnLst/>
              <a:rect l="0" t="0" r="0" b="0"/>
              <a:pathLst>
                <a:path w="133351" h="214694">
                  <a:moveTo>
                    <a:pt x="0" y="6088"/>
                  </a:moveTo>
                  <a:lnTo>
                    <a:pt x="0" y="6088"/>
                  </a:lnTo>
                  <a:lnTo>
                    <a:pt x="3370" y="2717"/>
                  </a:lnTo>
                  <a:lnTo>
                    <a:pt x="3658" y="1724"/>
                  </a:lnTo>
                  <a:lnTo>
                    <a:pt x="3144" y="1062"/>
                  </a:lnTo>
                  <a:lnTo>
                    <a:pt x="621" y="0"/>
                  </a:lnTo>
                  <a:lnTo>
                    <a:pt x="26781" y="41707"/>
                  </a:lnTo>
                  <a:lnTo>
                    <a:pt x="54580" y="86806"/>
                  </a:lnTo>
                  <a:lnTo>
                    <a:pt x="83748" y="133800"/>
                  </a:lnTo>
                  <a:lnTo>
                    <a:pt x="109518" y="178593"/>
                  </a:lnTo>
                  <a:lnTo>
                    <a:pt x="126545" y="214693"/>
                  </a:lnTo>
                  <a:lnTo>
                    <a:pt x="128680" y="213336"/>
                  </a:lnTo>
                  <a:lnTo>
                    <a:pt x="133350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235"/>
            <p:cNvSpPr/>
            <p:nvPr>
              <p:custDataLst>
                <p:tags r:id="rId54"/>
              </p:custDataLst>
            </p:nvPr>
          </p:nvSpPr>
          <p:spPr>
            <a:xfrm>
              <a:off x="6816026" y="2452321"/>
              <a:ext cx="194375" cy="377855"/>
            </a:xfrm>
            <a:custGeom>
              <a:avLst/>
              <a:gdLst/>
              <a:ahLst/>
              <a:cxnLst/>
              <a:rect l="0" t="0" r="0" b="0"/>
              <a:pathLst>
                <a:path w="194375" h="377855">
                  <a:moveTo>
                    <a:pt x="194374" y="17829"/>
                  </a:moveTo>
                  <a:lnTo>
                    <a:pt x="194374" y="17829"/>
                  </a:lnTo>
                  <a:lnTo>
                    <a:pt x="194374" y="8991"/>
                  </a:lnTo>
                  <a:lnTo>
                    <a:pt x="192493" y="4964"/>
                  </a:lnTo>
                  <a:lnTo>
                    <a:pt x="191003" y="2902"/>
                  </a:lnTo>
                  <a:lnTo>
                    <a:pt x="187466" y="611"/>
                  </a:lnTo>
                  <a:lnTo>
                    <a:pt x="185535" y="0"/>
                  </a:lnTo>
                  <a:lnTo>
                    <a:pt x="179627" y="1203"/>
                  </a:lnTo>
                  <a:lnTo>
                    <a:pt x="157594" y="11095"/>
                  </a:lnTo>
                  <a:lnTo>
                    <a:pt x="134244" y="29318"/>
                  </a:lnTo>
                  <a:lnTo>
                    <a:pt x="106080" y="66075"/>
                  </a:lnTo>
                  <a:lnTo>
                    <a:pt x="83871" y="98538"/>
                  </a:lnTo>
                  <a:lnTo>
                    <a:pt x="60595" y="135544"/>
                  </a:lnTo>
                  <a:lnTo>
                    <a:pt x="38490" y="177862"/>
                  </a:lnTo>
                  <a:lnTo>
                    <a:pt x="18789" y="220658"/>
                  </a:lnTo>
                  <a:lnTo>
                    <a:pt x="4153" y="261787"/>
                  </a:lnTo>
                  <a:lnTo>
                    <a:pt x="0" y="298880"/>
                  </a:lnTo>
                  <a:lnTo>
                    <a:pt x="6151" y="328537"/>
                  </a:lnTo>
                  <a:lnTo>
                    <a:pt x="18291" y="352066"/>
                  </a:lnTo>
                  <a:lnTo>
                    <a:pt x="33095" y="369578"/>
                  </a:lnTo>
                  <a:lnTo>
                    <a:pt x="43110" y="374390"/>
                  </a:lnTo>
                  <a:lnTo>
                    <a:pt x="67408" y="377854"/>
                  </a:lnTo>
                  <a:lnTo>
                    <a:pt x="108856" y="372467"/>
                  </a:lnTo>
                  <a:lnTo>
                    <a:pt x="137224" y="367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236"/>
            <p:cNvSpPr/>
            <p:nvPr>
              <p:custDataLst>
                <p:tags r:id="rId55"/>
              </p:custDataLst>
            </p:nvPr>
          </p:nvSpPr>
          <p:spPr>
            <a:xfrm>
              <a:off x="6999084" y="2521211"/>
              <a:ext cx="303417" cy="289475"/>
            </a:xfrm>
            <a:custGeom>
              <a:avLst/>
              <a:gdLst/>
              <a:ahLst/>
              <a:cxnLst/>
              <a:rect l="0" t="0" r="0" b="0"/>
              <a:pathLst>
                <a:path w="303417" h="289475">
                  <a:moveTo>
                    <a:pt x="271666" y="6089"/>
                  </a:moveTo>
                  <a:lnTo>
                    <a:pt x="271666" y="6089"/>
                  </a:lnTo>
                  <a:lnTo>
                    <a:pt x="271665" y="0"/>
                  </a:lnTo>
                  <a:lnTo>
                    <a:pt x="268295" y="3187"/>
                  </a:lnTo>
                  <a:lnTo>
                    <a:pt x="228949" y="21415"/>
                  </a:lnTo>
                  <a:lnTo>
                    <a:pt x="187356" y="41988"/>
                  </a:lnTo>
                  <a:lnTo>
                    <a:pt x="155643" y="57792"/>
                  </a:lnTo>
                  <a:lnTo>
                    <a:pt x="111699" y="80675"/>
                  </a:lnTo>
                  <a:lnTo>
                    <a:pt x="83863" y="98979"/>
                  </a:lnTo>
                  <a:lnTo>
                    <a:pt x="76014" y="108051"/>
                  </a:lnTo>
                  <a:lnTo>
                    <a:pt x="74910" y="111458"/>
                  </a:lnTo>
                  <a:lnTo>
                    <a:pt x="74877" y="114435"/>
                  </a:lnTo>
                  <a:lnTo>
                    <a:pt x="77679" y="116420"/>
                  </a:lnTo>
                  <a:lnTo>
                    <a:pt x="116917" y="123237"/>
                  </a:lnTo>
                  <a:lnTo>
                    <a:pt x="155572" y="125701"/>
                  </a:lnTo>
                  <a:lnTo>
                    <a:pt x="184821" y="129802"/>
                  </a:lnTo>
                  <a:lnTo>
                    <a:pt x="190486" y="132309"/>
                  </a:lnTo>
                  <a:lnTo>
                    <a:pt x="194263" y="135391"/>
                  </a:lnTo>
                  <a:lnTo>
                    <a:pt x="196781" y="138857"/>
                  </a:lnTo>
                  <a:lnTo>
                    <a:pt x="195637" y="143285"/>
                  </a:lnTo>
                  <a:lnTo>
                    <a:pt x="186840" y="153848"/>
                  </a:lnTo>
                  <a:lnTo>
                    <a:pt x="141577" y="182946"/>
                  </a:lnTo>
                  <a:lnTo>
                    <a:pt x="108721" y="199227"/>
                  </a:lnTo>
                  <a:lnTo>
                    <a:pt x="74833" y="217752"/>
                  </a:lnTo>
                  <a:lnTo>
                    <a:pt x="31547" y="246134"/>
                  </a:lnTo>
                  <a:lnTo>
                    <a:pt x="1749" y="270895"/>
                  </a:lnTo>
                  <a:lnTo>
                    <a:pt x="0" y="275054"/>
                  </a:lnTo>
                  <a:lnTo>
                    <a:pt x="244" y="279238"/>
                  </a:lnTo>
                  <a:lnTo>
                    <a:pt x="1817" y="283438"/>
                  </a:lnTo>
                  <a:lnTo>
                    <a:pt x="7806" y="286239"/>
                  </a:lnTo>
                  <a:lnTo>
                    <a:pt x="41947" y="289474"/>
                  </a:lnTo>
                  <a:lnTo>
                    <a:pt x="76670" y="287731"/>
                  </a:lnTo>
                  <a:lnTo>
                    <a:pt x="119385" y="284604"/>
                  </a:lnTo>
                  <a:lnTo>
                    <a:pt x="165179" y="280157"/>
                  </a:lnTo>
                  <a:lnTo>
                    <a:pt x="209052" y="273477"/>
                  </a:lnTo>
                  <a:lnTo>
                    <a:pt x="256562" y="261782"/>
                  </a:lnTo>
                  <a:lnTo>
                    <a:pt x="303416" y="24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237"/>
            <p:cNvSpPr/>
            <p:nvPr>
              <p:custDataLst>
                <p:tags r:id="rId56"/>
              </p:custDataLst>
            </p:nvPr>
          </p:nvSpPr>
          <p:spPr>
            <a:xfrm>
              <a:off x="7340600" y="2554261"/>
              <a:ext cx="247651" cy="290540"/>
            </a:xfrm>
            <a:custGeom>
              <a:avLst/>
              <a:gdLst/>
              <a:ahLst/>
              <a:cxnLst/>
              <a:rect l="0" t="0" r="0" b="0"/>
              <a:pathLst>
                <a:path w="247651" h="290540">
                  <a:moveTo>
                    <a:pt x="247650" y="30189"/>
                  </a:moveTo>
                  <a:lnTo>
                    <a:pt x="247650" y="30189"/>
                  </a:lnTo>
                  <a:lnTo>
                    <a:pt x="247650" y="3706"/>
                  </a:lnTo>
                  <a:lnTo>
                    <a:pt x="246944" y="1951"/>
                  </a:lnTo>
                  <a:lnTo>
                    <a:pt x="245768" y="780"/>
                  </a:lnTo>
                  <a:lnTo>
                    <a:pt x="244279" y="0"/>
                  </a:lnTo>
                  <a:lnTo>
                    <a:pt x="236979" y="6658"/>
                  </a:lnTo>
                  <a:lnTo>
                    <a:pt x="204933" y="44042"/>
                  </a:lnTo>
                  <a:lnTo>
                    <a:pt x="166711" y="91444"/>
                  </a:lnTo>
                  <a:lnTo>
                    <a:pt x="138534" y="127263"/>
                  </a:lnTo>
                  <a:lnTo>
                    <a:pt x="110254" y="163644"/>
                  </a:lnTo>
                  <a:lnTo>
                    <a:pt x="83574" y="198628"/>
                  </a:lnTo>
                  <a:lnTo>
                    <a:pt x="48123" y="243315"/>
                  </a:lnTo>
                  <a:lnTo>
                    <a:pt x="11433" y="282857"/>
                  </a:lnTo>
                  <a:lnTo>
                    <a:pt x="0" y="290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238"/>
            <p:cNvSpPr/>
            <p:nvPr>
              <p:custDataLst>
                <p:tags r:id="rId57"/>
              </p:custDataLst>
            </p:nvPr>
          </p:nvSpPr>
          <p:spPr>
            <a:xfrm>
              <a:off x="7632700" y="2787650"/>
              <a:ext cx="6160" cy="76201"/>
            </a:xfrm>
            <a:custGeom>
              <a:avLst/>
              <a:gdLst/>
              <a:ahLst/>
              <a:cxnLst/>
              <a:rect l="0" t="0" r="0" b="0"/>
              <a:pathLst>
                <a:path w="6160" h="762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2517" y="15209"/>
                  </a:lnTo>
                  <a:lnTo>
                    <a:pt x="6159" y="6022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239"/>
            <p:cNvSpPr/>
            <p:nvPr>
              <p:custDataLst>
                <p:tags r:id="rId58"/>
              </p:custDataLst>
            </p:nvPr>
          </p:nvSpPr>
          <p:spPr>
            <a:xfrm>
              <a:off x="7664834" y="2679700"/>
              <a:ext cx="46092" cy="28017"/>
            </a:xfrm>
            <a:custGeom>
              <a:avLst/>
              <a:gdLst/>
              <a:ahLst/>
              <a:cxnLst/>
              <a:rect l="0" t="0" r="0" b="0"/>
              <a:pathLst>
                <a:path w="46092" h="28017">
                  <a:moveTo>
                    <a:pt x="25016" y="25400"/>
                  </a:moveTo>
                  <a:lnTo>
                    <a:pt x="25016" y="25400"/>
                  </a:lnTo>
                  <a:lnTo>
                    <a:pt x="10711" y="16562"/>
                  </a:lnTo>
                  <a:lnTo>
                    <a:pt x="4000" y="10473"/>
                  </a:lnTo>
                  <a:lnTo>
                    <a:pt x="2539" y="9804"/>
                  </a:lnTo>
                  <a:lnTo>
                    <a:pt x="1565" y="10064"/>
                  </a:lnTo>
                  <a:lnTo>
                    <a:pt x="915" y="10943"/>
                  </a:lnTo>
                  <a:lnTo>
                    <a:pt x="0" y="15551"/>
                  </a:lnTo>
                  <a:lnTo>
                    <a:pt x="1989" y="17423"/>
                  </a:lnTo>
                  <a:lnTo>
                    <a:pt x="22794" y="27581"/>
                  </a:lnTo>
                  <a:lnTo>
                    <a:pt x="31319" y="28016"/>
                  </a:lnTo>
                  <a:lnTo>
                    <a:pt x="35568" y="27144"/>
                  </a:lnTo>
                  <a:lnTo>
                    <a:pt x="42171" y="22412"/>
                  </a:lnTo>
                  <a:lnTo>
                    <a:pt x="44919" y="19175"/>
                  </a:lnTo>
                  <a:lnTo>
                    <a:pt x="46046" y="16311"/>
                  </a:lnTo>
                  <a:lnTo>
                    <a:pt x="46091" y="13696"/>
                  </a:lnTo>
                  <a:lnTo>
                    <a:pt x="45416" y="11247"/>
                  </a:lnTo>
                  <a:lnTo>
                    <a:pt x="39021" y="6645"/>
                  </a:lnTo>
                  <a:lnTo>
                    <a:pt x="186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240"/>
            <p:cNvSpPr/>
            <p:nvPr>
              <p:custDataLst>
                <p:tags r:id="rId59"/>
              </p:custDataLst>
            </p:nvPr>
          </p:nvSpPr>
          <p:spPr>
            <a:xfrm>
              <a:off x="7759700" y="2523500"/>
              <a:ext cx="162138" cy="308601"/>
            </a:xfrm>
            <a:custGeom>
              <a:avLst/>
              <a:gdLst/>
              <a:ahLst/>
              <a:cxnLst/>
              <a:rect l="0" t="0" r="0" b="0"/>
              <a:pathLst>
                <a:path w="162138" h="308601">
                  <a:moveTo>
                    <a:pt x="82550" y="29200"/>
                  </a:moveTo>
                  <a:lnTo>
                    <a:pt x="82550" y="29200"/>
                  </a:lnTo>
                  <a:lnTo>
                    <a:pt x="81845" y="14697"/>
                  </a:lnTo>
                  <a:lnTo>
                    <a:pt x="78891" y="3187"/>
                  </a:lnTo>
                  <a:lnTo>
                    <a:pt x="79405" y="1275"/>
                  </a:lnTo>
                  <a:lnTo>
                    <a:pt x="80454" y="0"/>
                  </a:lnTo>
                  <a:lnTo>
                    <a:pt x="82563" y="561"/>
                  </a:lnTo>
                  <a:lnTo>
                    <a:pt x="88671" y="4948"/>
                  </a:lnTo>
                  <a:lnTo>
                    <a:pt x="119297" y="41656"/>
                  </a:lnTo>
                  <a:lnTo>
                    <a:pt x="138864" y="72836"/>
                  </a:lnTo>
                  <a:lnTo>
                    <a:pt x="153674" y="111624"/>
                  </a:lnTo>
                  <a:lnTo>
                    <a:pt x="162137" y="153322"/>
                  </a:lnTo>
                  <a:lnTo>
                    <a:pt x="161196" y="193021"/>
                  </a:lnTo>
                  <a:lnTo>
                    <a:pt x="146667" y="229950"/>
                  </a:lnTo>
                  <a:lnTo>
                    <a:pt x="123041" y="262356"/>
                  </a:lnTo>
                  <a:lnTo>
                    <a:pt x="93725" y="286165"/>
                  </a:lnTo>
                  <a:lnTo>
                    <a:pt x="48858" y="305324"/>
                  </a:lnTo>
                  <a:lnTo>
                    <a:pt x="0" y="30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222"/>
          <p:cNvGrpSpPr/>
          <p:nvPr/>
        </p:nvGrpSpPr>
        <p:grpSpPr>
          <a:xfrm>
            <a:off x="8164151" y="2197200"/>
            <a:ext cx="694100" cy="817717"/>
            <a:chOff x="8164151" y="2197200"/>
            <a:chExt cx="694100" cy="817717"/>
          </a:xfrm>
        </p:grpSpPr>
        <p:sp>
          <p:nvSpPr>
            <p:cNvPr id="63" name="SMARTInkShape-1241"/>
            <p:cNvSpPr/>
            <p:nvPr>
              <p:custDataLst>
                <p:tags r:id="rId47"/>
              </p:custDataLst>
            </p:nvPr>
          </p:nvSpPr>
          <p:spPr>
            <a:xfrm>
              <a:off x="8164151" y="2528244"/>
              <a:ext cx="224176" cy="486673"/>
            </a:xfrm>
            <a:custGeom>
              <a:avLst/>
              <a:gdLst/>
              <a:ahLst/>
              <a:cxnLst/>
              <a:rect l="0" t="0" r="0" b="0"/>
              <a:pathLst>
                <a:path w="224176" h="486673">
                  <a:moveTo>
                    <a:pt x="46399" y="119706"/>
                  </a:moveTo>
                  <a:lnTo>
                    <a:pt x="46399" y="119706"/>
                  </a:lnTo>
                  <a:lnTo>
                    <a:pt x="40932" y="119706"/>
                  </a:lnTo>
                  <a:lnTo>
                    <a:pt x="42047" y="151099"/>
                  </a:lnTo>
                  <a:lnTo>
                    <a:pt x="45108" y="192507"/>
                  </a:lnTo>
                  <a:lnTo>
                    <a:pt x="45825" y="231085"/>
                  </a:lnTo>
                  <a:lnTo>
                    <a:pt x="46143" y="276452"/>
                  </a:lnTo>
                  <a:lnTo>
                    <a:pt x="46285" y="322956"/>
                  </a:lnTo>
                  <a:lnTo>
                    <a:pt x="44937" y="367378"/>
                  </a:lnTo>
                  <a:lnTo>
                    <a:pt x="39634" y="405936"/>
                  </a:lnTo>
                  <a:lnTo>
                    <a:pt x="25344" y="452635"/>
                  </a:lnTo>
                  <a:lnTo>
                    <a:pt x="11692" y="483946"/>
                  </a:lnTo>
                  <a:lnTo>
                    <a:pt x="9150" y="486005"/>
                  </a:lnTo>
                  <a:lnTo>
                    <a:pt x="6750" y="486672"/>
                  </a:lnTo>
                  <a:lnTo>
                    <a:pt x="4443" y="485705"/>
                  </a:lnTo>
                  <a:lnTo>
                    <a:pt x="0" y="480869"/>
                  </a:lnTo>
                  <a:lnTo>
                    <a:pt x="7015" y="449987"/>
                  </a:lnTo>
                  <a:lnTo>
                    <a:pt x="15020" y="411371"/>
                  </a:lnTo>
                  <a:lnTo>
                    <a:pt x="19129" y="388233"/>
                  </a:lnTo>
                  <a:lnTo>
                    <a:pt x="23279" y="360813"/>
                  </a:lnTo>
                  <a:lnTo>
                    <a:pt x="27458" y="330538"/>
                  </a:lnTo>
                  <a:lnTo>
                    <a:pt x="31655" y="298361"/>
                  </a:lnTo>
                  <a:lnTo>
                    <a:pt x="37981" y="265620"/>
                  </a:lnTo>
                  <a:lnTo>
                    <a:pt x="45725" y="232505"/>
                  </a:lnTo>
                  <a:lnTo>
                    <a:pt x="54416" y="199138"/>
                  </a:lnTo>
                  <a:lnTo>
                    <a:pt x="62327" y="169133"/>
                  </a:lnTo>
                  <a:lnTo>
                    <a:pt x="69718" y="141369"/>
                  </a:lnTo>
                  <a:lnTo>
                    <a:pt x="76761" y="115098"/>
                  </a:lnTo>
                  <a:lnTo>
                    <a:pt x="93995" y="72738"/>
                  </a:lnTo>
                  <a:lnTo>
                    <a:pt x="121649" y="28648"/>
                  </a:lnTo>
                  <a:lnTo>
                    <a:pt x="145836" y="5943"/>
                  </a:lnTo>
                  <a:lnTo>
                    <a:pt x="152907" y="1530"/>
                  </a:lnTo>
                  <a:lnTo>
                    <a:pt x="160443" y="0"/>
                  </a:lnTo>
                  <a:lnTo>
                    <a:pt x="176342" y="2063"/>
                  </a:lnTo>
                  <a:lnTo>
                    <a:pt x="192816" y="15209"/>
                  </a:lnTo>
                  <a:lnTo>
                    <a:pt x="201161" y="24641"/>
                  </a:lnTo>
                  <a:lnTo>
                    <a:pt x="216275" y="64884"/>
                  </a:lnTo>
                  <a:lnTo>
                    <a:pt x="222558" y="98163"/>
                  </a:lnTo>
                  <a:lnTo>
                    <a:pt x="224175" y="132709"/>
                  </a:lnTo>
                  <a:lnTo>
                    <a:pt x="215486" y="164526"/>
                  </a:lnTo>
                  <a:lnTo>
                    <a:pt x="184615" y="206834"/>
                  </a:lnTo>
                  <a:lnTo>
                    <a:pt x="140816" y="236068"/>
                  </a:lnTo>
                  <a:lnTo>
                    <a:pt x="106707" y="243624"/>
                  </a:lnTo>
                  <a:lnTo>
                    <a:pt x="72497" y="243925"/>
                  </a:lnTo>
                  <a:lnTo>
                    <a:pt x="32259" y="236866"/>
                  </a:lnTo>
                  <a:lnTo>
                    <a:pt x="1949" y="227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242"/>
            <p:cNvSpPr/>
            <p:nvPr>
              <p:custDataLst>
                <p:tags r:id="rId48"/>
              </p:custDataLst>
            </p:nvPr>
          </p:nvSpPr>
          <p:spPr>
            <a:xfrm>
              <a:off x="8337648" y="2197200"/>
              <a:ext cx="202680" cy="208001"/>
            </a:xfrm>
            <a:custGeom>
              <a:avLst/>
              <a:gdLst/>
              <a:ahLst/>
              <a:cxnLst/>
              <a:rect l="0" t="0" r="0" b="0"/>
              <a:pathLst>
                <a:path w="202680" h="208001">
                  <a:moveTo>
                    <a:pt x="177702" y="12600"/>
                  </a:moveTo>
                  <a:lnTo>
                    <a:pt x="177702" y="12600"/>
                  </a:lnTo>
                  <a:lnTo>
                    <a:pt x="181072" y="12600"/>
                  </a:lnTo>
                  <a:lnTo>
                    <a:pt x="182065" y="11894"/>
                  </a:lnTo>
                  <a:lnTo>
                    <a:pt x="182727" y="10718"/>
                  </a:lnTo>
                  <a:lnTo>
                    <a:pt x="183169" y="9229"/>
                  </a:lnTo>
                  <a:lnTo>
                    <a:pt x="187422" y="5692"/>
                  </a:lnTo>
                  <a:lnTo>
                    <a:pt x="193311" y="2474"/>
                  </a:lnTo>
                  <a:lnTo>
                    <a:pt x="202679" y="0"/>
                  </a:lnTo>
                  <a:lnTo>
                    <a:pt x="164103" y="16512"/>
                  </a:lnTo>
                  <a:lnTo>
                    <a:pt x="119120" y="40654"/>
                  </a:lnTo>
                  <a:lnTo>
                    <a:pt x="82027" y="64186"/>
                  </a:lnTo>
                  <a:lnTo>
                    <a:pt x="45052" y="94051"/>
                  </a:lnTo>
                  <a:lnTo>
                    <a:pt x="32251" y="110503"/>
                  </a:lnTo>
                  <a:lnTo>
                    <a:pt x="32051" y="113852"/>
                  </a:lnTo>
                  <a:lnTo>
                    <a:pt x="34035" y="116085"/>
                  </a:lnTo>
                  <a:lnTo>
                    <a:pt x="42589" y="118566"/>
                  </a:lnTo>
                  <a:lnTo>
                    <a:pt x="82473" y="120289"/>
                  </a:lnTo>
                  <a:lnTo>
                    <a:pt x="106471" y="121204"/>
                  </a:lnTo>
                  <a:lnTo>
                    <a:pt x="109048" y="122397"/>
                  </a:lnTo>
                  <a:lnTo>
                    <a:pt x="110767" y="123898"/>
                  </a:lnTo>
                  <a:lnTo>
                    <a:pt x="109089" y="127015"/>
                  </a:lnTo>
                  <a:lnTo>
                    <a:pt x="84238" y="147227"/>
                  </a:lnTo>
                  <a:lnTo>
                    <a:pt x="36695" y="173504"/>
                  </a:lnTo>
                  <a:lnTo>
                    <a:pt x="1180" y="199500"/>
                  </a:lnTo>
                  <a:lnTo>
                    <a:pt x="49" y="202111"/>
                  </a:lnTo>
                  <a:lnTo>
                    <a:pt x="0" y="204557"/>
                  </a:lnTo>
                  <a:lnTo>
                    <a:pt x="2789" y="206188"/>
                  </a:lnTo>
                  <a:lnTo>
                    <a:pt x="13414" y="208000"/>
                  </a:lnTo>
                  <a:lnTo>
                    <a:pt x="55130" y="204233"/>
                  </a:lnTo>
                  <a:lnTo>
                    <a:pt x="93877" y="201554"/>
                  </a:lnTo>
                  <a:lnTo>
                    <a:pt x="133579" y="194410"/>
                  </a:lnTo>
                  <a:lnTo>
                    <a:pt x="190402" y="171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243"/>
            <p:cNvSpPr/>
            <p:nvPr>
              <p:custDataLst>
                <p:tags r:id="rId49"/>
              </p:custDataLst>
            </p:nvPr>
          </p:nvSpPr>
          <p:spPr>
            <a:xfrm>
              <a:off x="8606941" y="2206730"/>
              <a:ext cx="110107" cy="142771"/>
            </a:xfrm>
            <a:custGeom>
              <a:avLst/>
              <a:gdLst/>
              <a:ahLst/>
              <a:cxnLst/>
              <a:rect l="0" t="0" r="0" b="0"/>
              <a:pathLst>
                <a:path w="110107" h="142771">
                  <a:moveTo>
                    <a:pt x="3659" y="9420"/>
                  </a:moveTo>
                  <a:lnTo>
                    <a:pt x="3659" y="9420"/>
                  </a:lnTo>
                  <a:lnTo>
                    <a:pt x="3659" y="6049"/>
                  </a:lnTo>
                  <a:lnTo>
                    <a:pt x="1778" y="2512"/>
                  </a:lnTo>
                  <a:lnTo>
                    <a:pt x="0" y="0"/>
                  </a:lnTo>
                  <a:lnTo>
                    <a:pt x="1563" y="1235"/>
                  </a:lnTo>
                  <a:lnTo>
                    <a:pt x="25212" y="41231"/>
                  </a:lnTo>
                  <a:lnTo>
                    <a:pt x="55371" y="80118"/>
                  </a:lnTo>
                  <a:lnTo>
                    <a:pt x="98198" y="126888"/>
                  </a:lnTo>
                  <a:lnTo>
                    <a:pt x="110106" y="141051"/>
                  </a:lnTo>
                  <a:lnTo>
                    <a:pt x="109901" y="141624"/>
                  </a:lnTo>
                  <a:lnTo>
                    <a:pt x="109060" y="142006"/>
                  </a:lnTo>
                  <a:lnTo>
                    <a:pt x="105259" y="142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244"/>
            <p:cNvSpPr/>
            <p:nvPr>
              <p:custDataLst>
                <p:tags r:id="rId50"/>
              </p:custDataLst>
            </p:nvPr>
          </p:nvSpPr>
          <p:spPr>
            <a:xfrm>
              <a:off x="8642350" y="2213040"/>
              <a:ext cx="120651" cy="149161"/>
            </a:xfrm>
            <a:custGeom>
              <a:avLst/>
              <a:gdLst/>
              <a:ahLst/>
              <a:cxnLst/>
              <a:rect l="0" t="0" r="0" b="0"/>
              <a:pathLst>
                <a:path w="120651" h="149161">
                  <a:moveTo>
                    <a:pt x="120650" y="9460"/>
                  </a:moveTo>
                  <a:lnTo>
                    <a:pt x="120650" y="9460"/>
                  </a:lnTo>
                  <a:lnTo>
                    <a:pt x="120650" y="6089"/>
                  </a:lnTo>
                  <a:lnTo>
                    <a:pt x="119944" y="5096"/>
                  </a:lnTo>
                  <a:lnTo>
                    <a:pt x="118769" y="4434"/>
                  </a:lnTo>
                  <a:lnTo>
                    <a:pt x="117279" y="3993"/>
                  </a:lnTo>
                  <a:lnTo>
                    <a:pt x="116286" y="2993"/>
                  </a:lnTo>
                  <a:lnTo>
                    <a:pt x="115183" y="0"/>
                  </a:lnTo>
                  <a:lnTo>
                    <a:pt x="112771" y="331"/>
                  </a:lnTo>
                  <a:lnTo>
                    <a:pt x="104449" y="4462"/>
                  </a:lnTo>
                  <a:lnTo>
                    <a:pt x="76083" y="44665"/>
                  </a:lnTo>
                  <a:lnTo>
                    <a:pt x="46689" y="89349"/>
                  </a:lnTo>
                  <a:lnTo>
                    <a:pt x="0" y="149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245"/>
            <p:cNvSpPr/>
            <p:nvPr>
              <p:custDataLst>
                <p:tags r:id="rId51"/>
              </p:custDataLst>
            </p:nvPr>
          </p:nvSpPr>
          <p:spPr>
            <a:xfrm>
              <a:off x="8775700" y="24003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4024" y="8789"/>
                  </a:lnTo>
                  <a:lnTo>
                    <a:pt x="3939" y="5380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246"/>
            <p:cNvSpPr/>
            <p:nvPr>
              <p:custDataLst>
                <p:tags r:id="rId52"/>
              </p:custDataLst>
            </p:nvPr>
          </p:nvSpPr>
          <p:spPr>
            <a:xfrm>
              <a:off x="8832849" y="2305050"/>
              <a:ext cx="25402" cy="17829"/>
            </a:xfrm>
            <a:custGeom>
              <a:avLst/>
              <a:gdLst/>
              <a:ahLst/>
              <a:cxnLst/>
              <a:rect l="0" t="0" r="0" b="0"/>
              <a:pathLst>
                <a:path w="25402" h="17829">
                  <a:moveTo>
                    <a:pt x="1" y="0"/>
                  </a:moveTo>
                  <a:lnTo>
                    <a:pt x="1" y="0"/>
                  </a:lnTo>
                  <a:lnTo>
                    <a:pt x="0" y="8838"/>
                  </a:lnTo>
                  <a:lnTo>
                    <a:pt x="1882" y="12865"/>
                  </a:lnTo>
                  <a:lnTo>
                    <a:pt x="3371" y="14927"/>
                  </a:lnTo>
                  <a:lnTo>
                    <a:pt x="6908" y="17218"/>
                  </a:lnTo>
                  <a:lnTo>
                    <a:pt x="8839" y="17828"/>
                  </a:lnTo>
                  <a:lnTo>
                    <a:pt x="14747" y="16626"/>
                  </a:lnTo>
                  <a:lnTo>
                    <a:pt x="23296" y="13475"/>
                  </a:lnTo>
                  <a:lnTo>
                    <a:pt x="23998" y="12511"/>
                  </a:lnTo>
                  <a:lnTo>
                    <a:pt x="2540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223"/>
          <p:cNvGrpSpPr/>
          <p:nvPr/>
        </p:nvGrpSpPr>
        <p:grpSpPr>
          <a:xfrm>
            <a:off x="9093378" y="2190750"/>
            <a:ext cx="453512" cy="330201"/>
            <a:chOff x="9093378" y="2190750"/>
            <a:chExt cx="453512" cy="330201"/>
          </a:xfrm>
        </p:grpSpPr>
        <p:sp>
          <p:nvSpPr>
            <p:cNvPr id="70" name="SMARTInkShape-1247"/>
            <p:cNvSpPr/>
            <p:nvPr>
              <p:custDataLst>
                <p:tags r:id="rId44"/>
              </p:custDataLst>
            </p:nvPr>
          </p:nvSpPr>
          <p:spPr>
            <a:xfrm>
              <a:off x="9467850" y="2190750"/>
              <a:ext cx="79040" cy="330201"/>
            </a:xfrm>
            <a:custGeom>
              <a:avLst/>
              <a:gdLst/>
              <a:ahLst/>
              <a:cxnLst/>
              <a:rect l="0" t="0" r="0" b="0"/>
              <a:pathLst>
                <a:path w="79040" h="330201">
                  <a:moveTo>
                    <a:pt x="38100" y="0"/>
                  </a:moveTo>
                  <a:lnTo>
                    <a:pt x="38100" y="0"/>
                  </a:lnTo>
                  <a:lnTo>
                    <a:pt x="53680" y="39999"/>
                  </a:lnTo>
                  <a:lnTo>
                    <a:pt x="64780" y="73751"/>
                  </a:lnTo>
                  <a:lnTo>
                    <a:pt x="74653" y="115328"/>
                  </a:lnTo>
                  <a:lnTo>
                    <a:pt x="79039" y="162029"/>
                  </a:lnTo>
                  <a:lnTo>
                    <a:pt x="73464" y="207244"/>
                  </a:lnTo>
                  <a:lnTo>
                    <a:pt x="61578" y="248036"/>
                  </a:lnTo>
                  <a:lnTo>
                    <a:pt x="38315" y="292685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248"/>
            <p:cNvSpPr/>
            <p:nvPr>
              <p:custDataLst>
                <p:tags r:id="rId45"/>
              </p:custDataLst>
            </p:nvPr>
          </p:nvSpPr>
          <p:spPr>
            <a:xfrm>
              <a:off x="9366250" y="2241550"/>
              <a:ext cx="19051" cy="158751"/>
            </a:xfrm>
            <a:custGeom>
              <a:avLst/>
              <a:gdLst/>
              <a:ahLst/>
              <a:cxnLst/>
              <a:rect l="0" t="0" r="0" b="0"/>
              <a:pathLst>
                <a:path w="19051" h="158751">
                  <a:moveTo>
                    <a:pt x="0" y="0"/>
                  </a:moveTo>
                  <a:lnTo>
                    <a:pt x="0" y="0"/>
                  </a:lnTo>
                  <a:lnTo>
                    <a:pt x="5026" y="42376"/>
                  </a:lnTo>
                  <a:lnTo>
                    <a:pt x="9459" y="89745"/>
                  </a:lnTo>
                  <a:lnTo>
                    <a:pt x="12273" y="136815"/>
                  </a:lnTo>
                  <a:lnTo>
                    <a:pt x="13216" y="149001"/>
                  </a:lnTo>
                  <a:lnTo>
                    <a:pt x="14454" y="152251"/>
                  </a:lnTo>
                  <a:lnTo>
                    <a:pt x="190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249"/>
            <p:cNvSpPr/>
            <p:nvPr>
              <p:custDataLst>
                <p:tags r:id="rId46"/>
              </p:custDataLst>
            </p:nvPr>
          </p:nvSpPr>
          <p:spPr>
            <a:xfrm>
              <a:off x="9093378" y="2311400"/>
              <a:ext cx="190323" cy="19041"/>
            </a:xfrm>
            <a:custGeom>
              <a:avLst/>
              <a:gdLst/>
              <a:ahLst/>
              <a:cxnLst/>
              <a:rect l="0" t="0" r="0" b="0"/>
              <a:pathLst>
                <a:path w="190323" h="19041">
                  <a:moveTo>
                    <a:pt x="18872" y="0"/>
                  </a:moveTo>
                  <a:lnTo>
                    <a:pt x="18872" y="0"/>
                  </a:lnTo>
                  <a:lnTo>
                    <a:pt x="15501" y="3371"/>
                  </a:lnTo>
                  <a:lnTo>
                    <a:pt x="10083" y="5026"/>
                  </a:lnTo>
                  <a:lnTo>
                    <a:pt x="6662" y="5467"/>
                  </a:lnTo>
                  <a:lnTo>
                    <a:pt x="4382" y="6467"/>
                  </a:lnTo>
                  <a:lnTo>
                    <a:pt x="2862" y="7839"/>
                  </a:lnTo>
                  <a:lnTo>
                    <a:pt x="0" y="12415"/>
                  </a:lnTo>
                  <a:lnTo>
                    <a:pt x="6616" y="15986"/>
                  </a:lnTo>
                  <a:lnTo>
                    <a:pt x="45018" y="18647"/>
                  </a:lnTo>
                  <a:lnTo>
                    <a:pt x="91847" y="18970"/>
                  </a:lnTo>
                  <a:lnTo>
                    <a:pt x="138819" y="19040"/>
                  </a:lnTo>
                  <a:lnTo>
                    <a:pt x="156143" y="17634"/>
                  </a:lnTo>
                  <a:lnTo>
                    <a:pt x="19032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SMARTInkShape-1250"/>
          <p:cNvSpPr/>
          <p:nvPr>
            <p:custDataLst>
              <p:tags r:id="rId2"/>
            </p:custDataLst>
          </p:nvPr>
        </p:nvSpPr>
        <p:spPr>
          <a:xfrm>
            <a:off x="8210369" y="2146532"/>
            <a:ext cx="82732" cy="342669"/>
          </a:xfrm>
          <a:custGeom>
            <a:avLst/>
            <a:gdLst/>
            <a:ahLst/>
            <a:cxnLst/>
            <a:rect l="0" t="0" r="0" b="0"/>
            <a:pathLst>
              <a:path w="82732" h="342669">
                <a:moveTo>
                  <a:pt x="76381" y="18818"/>
                </a:moveTo>
                <a:lnTo>
                  <a:pt x="76381" y="18818"/>
                </a:lnTo>
                <a:lnTo>
                  <a:pt x="76381" y="8705"/>
                </a:lnTo>
                <a:lnTo>
                  <a:pt x="75675" y="5726"/>
                </a:lnTo>
                <a:lnTo>
                  <a:pt x="74500" y="3740"/>
                </a:lnTo>
                <a:lnTo>
                  <a:pt x="70914" y="552"/>
                </a:lnTo>
                <a:lnTo>
                  <a:pt x="66921" y="0"/>
                </a:lnTo>
                <a:lnTo>
                  <a:pt x="54528" y="13321"/>
                </a:lnTo>
                <a:lnTo>
                  <a:pt x="31377" y="60431"/>
                </a:lnTo>
                <a:lnTo>
                  <a:pt x="18985" y="96109"/>
                </a:lnTo>
                <a:lnTo>
                  <a:pt x="8303" y="141129"/>
                </a:lnTo>
                <a:lnTo>
                  <a:pt x="3478" y="165975"/>
                </a:lnTo>
                <a:lnTo>
                  <a:pt x="0" y="212397"/>
                </a:lnTo>
                <a:lnTo>
                  <a:pt x="2217" y="254431"/>
                </a:lnTo>
                <a:lnTo>
                  <a:pt x="10257" y="289576"/>
                </a:lnTo>
                <a:lnTo>
                  <a:pt x="26684" y="323644"/>
                </a:lnTo>
                <a:lnTo>
                  <a:pt x="35489" y="329985"/>
                </a:lnTo>
                <a:lnTo>
                  <a:pt x="82731" y="3426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SMARTInkShape-Group225"/>
          <p:cNvGrpSpPr/>
          <p:nvPr/>
        </p:nvGrpSpPr>
        <p:grpSpPr>
          <a:xfrm>
            <a:off x="4046715" y="3677533"/>
            <a:ext cx="360186" cy="373768"/>
            <a:chOff x="4046715" y="3677533"/>
            <a:chExt cx="360186" cy="373768"/>
          </a:xfrm>
        </p:grpSpPr>
        <p:sp>
          <p:nvSpPr>
            <p:cNvPr id="75" name="SMARTInkShape-1251"/>
            <p:cNvSpPr/>
            <p:nvPr>
              <p:custDataLst>
                <p:tags r:id="rId42"/>
              </p:custDataLst>
            </p:nvPr>
          </p:nvSpPr>
          <p:spPr>
            <a:xfrm>
              <a:off x="4204583" y="3677533"/>
              <a:ext cx="30868" cy="373768"/>
            </a:xfrm>
            <a:custGeom>
              <a:avLst/>
              <a:gdLst/>
              <a:ahLst/>
              <a:cxnLst/>
              <a:rect l="0" t="0" r="0" b="0"/>
              <a:pathLst>
                <a:path w="30868" h="3737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115" y="40033"/>
                  </a:lnTo>
                  <a:lnTo>
                    <a:pt x="4944" y="80096"/>
                  </a:lnTo>
                  <a:lnTo>
                    <a:pt x="7940" y="104609"/>
                  </a:lnTo>
                  <a:lnTo>
                    <a:pt x="11349" y="130828"/>
                  </a:lnTo>
                  <a:lnTo>
                    <a:pt x="14327" y="158891"/>
                  </a:lnTo>
                  <a:lnTo>
                    <a:pt x="17018" y="188183"/>
                  </a:lnTo>
                  <a:lnTo>
                    <a:pt x="19518" y="218294"/>
                  </a:lnTo>
                  <a:lnTo>
                    <a:pt x="21184" y="245424"/>
                  </a:lnTo>
                  <a:lnTo>
                    <a:pt x="22295" y="270566"/>
                  </a:lnTo>
                  <a:lnTo>
                    <a:pt x="24235" y="313788"/>
                  </a:lnTo>
                  <a:lnTo>
                    <a:pt x="30867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252"/>
            <p:cNvSpPr/>
            <p:nvPr>
              <p:custDataLst>
                <p:tags r:id="rId43"/>
              </p:custDataLst>
            </p:nvPr>
          </p:nvSpPr>
          <p:spPr>
            <a:xfrm>
              <a:off x="4046715" y="3816350"/>
              <a:ext cx="360186" cy="12701"/>
            </a:xfrm>
            <a:custGeom>
              <a:avLst/>
              <a:gdLst/>
              <a:ahLst/>
              <a:cxnLst/>
              <a:rect l="0" t="0" r="0" b="0"/>
              <a:pathLst>
                <a:path w="3601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32922" y="12700"/>
                  </a:lnTo>
                  <a:lnTo>
                    <a:pt x="71742" y="12700"/>
                  </a:lnTo>
                  <a:lnTo>
                    <a:pt x="95923" y="12700"/>
                  </a:lnTo>
                  <a:lnTo>
                    <a:pt x="123332" y="11994"/>
                  </a:lnTo>
                  <a:lnTo>
                    <a:pt x="152894" y="10818"/>
                  </a:lnTo>
                  <a:lnTo>
                    <a:pt x="183891" y="9329"/>
                  </a:lnTo>
                  <a:lnTo>
                    <a:pt x="213022" y="7631"/>
                  </a:lnTo>
                  <a:lnTo>
                    <a:pt x="240910" y="5792"/>
                  </a:lnTo>
                  <a:lnTo>
                    <a:pt x="267968" y="3862"/>
                  </a:lnTo>
                  <a:lnTo>
                    <a:pt x="307440" y="1716"/>
                  </a:lnTo>
                  <a:lnTo>
                    <a:pt x="360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226"/>
          <p:cNvGrpSpPr/>
          <p:nvPr/>
        </p:nvGrpSpPr>
        <p:grpSpPr>
          <a:xfrm>
            <a:off x="4853531" y="3385433"/>
            <a:ext cx="729359" cy="985097"/>
            <a:chOff x="4853531" y="3385433"/>
            <a:chExt cx="729359" cy="985097"/>
          </a:xfrm>
        </p:grpSpPr>
        <p:sp>
          <p:nvSpPr>
            <p:cNvPr id="78" name="SMARTInkShape-1253"/>
            <p:cNvSpPr/>
            <p:nvPr>
              <p:custDataLst>
                <p:tags r:id="rId36"/>
              </p:custDataLst>
            </p:nvPr>
          </p:nvSpPr>
          <p:spPr>
            <a:xfrm>
              <a:off x="5501620" y="3505200"/>
              <a:ext cx="81270" cy="52709"/>
            </a:xfrm>
            <a:custGeom>
              <a:avLst/>
              <a:gdLst/>
              <a:ahLst/>
              <a:cxnLst/>
              <a:rect l="0" t="0" r="0" b="0"/>
              <a:pathLst>
                <a:path w="81270" h="52709">
                  <a:moveTo>
                    <a:pt x="41930" y="0"/>
                  </a:moveTo>
                  <a:lnTo>
                    <a:pt x="41930" y="0"/>
                  </a:lnTo>
                  <a:lnTo>
                    <a:pt x="18786" y="0"/>
                  </a:lnTo>
                  <a:lnTo>
                    <a:pt x="14506" y="2117"/>
                  </a:lnTo>
                  <a:lnTo>
                    <a:pt x="5988" y="10113"/>
                  </a:lnTo>
                  <a:lnTo>
                    <a:pt x="1261" y="20722"/>
                  </a:lnTo>
                  <a:lnTo>
                    <a:pt x="0" y="26515"/>
                  </a:lnTo>
                  <a:lnTo>
                    <a:pt x="571" y="31788"/>
                  </a:lnTo>
                  <a:lnTo>
                    <a:pt x="4969" y="41409"/>
                  </a:lnTo>
                  <a:lnTo>
                    <a:pt x="13508" y="48508"/>
                  </a:lnTo>
                  <a:lnTo>
                    <a:pt x="18749" y="51388"/>
                  </a:lnTo>
                  <a:lnTo>
                    <a:pt x="33979" y="52708"/>
                  </a:lnTo>
                  <a:lnTo>
                    <a:pt x="51802" y="49531"/>
                  </a:lnTo>
                  <a:lnTo>
                    <a:pt x="69131" y="41064"/>
                  </a:lnTo>
                  <a:lnTo>
                    <a:pt x="74881" y="35843"/>
                  </a:lnTo>
                  <a:lnTo>
                    <a:pt x="81269" y="24397"/>
                  </a:lnTo>
                  <a:lnTo>
                    <a:pt x="80856" y="19792"/>
                  </a:lnTo>
                  <a:lnTo>
                    <a:pt x="78464" y="16017"/>
                  </a:lnTo>
                  <a:lnTo>
                    <a:pt x="74752" y="12795"/>
                  </a:lnTo>
                  <a:lnTo>
                    <a:pt x="63103" y="9215"/>
                  </a:lnTo>
                  <a:lnTo>
                    <a:pt x="1653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254"/>
            <p:cNvSpPr/>
            <p:nvPr>
              <p:custDataLst>
                <p:tags r:id="rId37"/>
              </p:custDataLst>
            </p:nvPr>
          </p:nvSpPr>
          <p:spPr>
            <a:xfrm>
              <a:off x="5530850" y="36131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8839" y="24419"/>
                  </a:lnTo>
                  <a:lnTo>
                    <a:pt x="15732" y="68881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255"/>
            <p:cNvSpPr/>
            <p:nvPr>
              <p:custDataLst>
                <p:tags r:id="rId38"/>
              </p:custDataLst>
            </p:nvPr>
          </p:nvSpPr>
          <p:spPr>
            <a:xfrm>
              <a:off x="5258062" y="3410212"/>
              <a:ext cx="202939" cy="221989"/>
            </a:xfrm>
            <a:custGeom>
              <a:avLst/>
              <a:gdLst/>
              <a:ahLst/>
              <a:cxnLst/>
              <a:rect l="0" t="0" r="0" b="0"/>
              <a:pathLst>
                <a:path w="202939" h="221989">
                  <a:moveTo>
                    <a:pt x="6088" y="6088"/>
                  </a:moveTo>
                  <a:lnTo>
                    <a:pt x="6088" y="6088"/>
                  </a:lnTo>
                  <a:lnTo>
                    <a:pt x="0" y="0"/>
                  </a:lnTo>
                  <a:lnTo>
                    <a:pt x="20773" y="12045"/>
                  </a:lnTo>
                  <a:lnTo>
                    <a:pt x="61880" y="49964"/>
                  </a:lnTo>
                  <a:lnTo>
                    <a:pt x="102817" y="90350"/>
                  </a:lnTo>
                  <a:lnTo>
                    <a:pt x="140582" y="133595"/>
                  </a:lnTo>
                  <a:lnTo>
                    <a:pt x="167764" y="173925"/>
                  </a:lnTo>
                  <a:lnTo>
                    <a:pt x="202938" y="221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256"/>
            <p:cNvSpPr/>
            <p:nvPr>
              <p:custDataLst>
                <p:tags r:id="rId39"/>
              </p:custDataLst>
            </p:nvPr>
          </p:nvSpPr>
          <p:spPr>
            <a:xfrm>
              <a:off x="5289550" y="3385433"/>
              <a:ext cx="165101" cy="297568"/>
            </a:xfrm>
            <a:custGeom>
              <a:avLst/>
              <a:gdLst/>
              <a:ahLst/>
              <a:cxnLst/>
              <a:rect l="0" t="0" r="0" b="0"/>
              <a:pathLst>
                <a:path w="165101" h="297568">
                  <a:moveTo>
                    <a:pt x="165100" y="5467"/>
                  </a:moveTo>
                  <a:lnTo>
                    <a:pt x="165100" y="5467"/>
                  </a:lnTo>
                  <a:lnTo>
                    <a:pt x="165100" y="2096"/>
                  </a:lnTo>
                  <a:lnTo>
                    <a:pt x="164394" y="1103"/>
                  </a:lnTo>
                  <a:lnTo>
                    <a:pt x="163218" y="441"/>
                  </a:lnTo>
                  <a:lnTo>
                    <a:pt x="161729" y="0"/>
                  </a:lnTo>
                  <a:lnTo>
                    <a:pt x="156311" y="7035"/>
                  </a:lnTo>
                  <a:lnTo>
                    <a:pt x="134593" y="44660"/>
                  </a:lnTo>
                  <a:lnTo>
                    <a:pt x="119321" y="80742"/>
                  </a:lnTo>
                  <a:lnTo>
                    <a:pt x="102420" y="124295"/>
                  </a:lnTo>
                  <a:lnTo>
                    <a:pt x="83150" y="169522"/>
                  </a:lnTo>
                  <a:lnTo>
                    <a:pt x="62826" y="207967"/>
                  </a:lnTo>
                  <a:lnTo>
                    <a:pt x="35313" y="253615"/>
                  </a:lnTo>
                  <a:lnTo>
                    <a:pt x="15637" y="281957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257"/>
            <p:cNvSpPr/>
            <p:nvPr>
              <p:custDataLst>
                <p:tags r:id="rId40"/>
              </p:custDataLst>
            </p:nvPr>
          </p:nvSpPr>
          <p:spPr>
            <a:xfrm>
              <a:off x="4997390" y="3404899"/>
              <a:ext cx="260411" cy="254684"/>
            </a:xfrm>
            <a:custGeom>
              <a:avLst/>
              <a:gdLst/>
              <a:ahLst/>
              <a:cxnLst/>
              <a:rect l="0" t="0" r="0" b="0"/>
              <a:pathLst>
                <a:path w="260411" h="254684">
                  <a:moveTo>
                    <a:pt x="158810" y="24101"/>
                  </a:moveTo>
                  <a:lnTo>
                    <a:pt x="158810" y="24101"/>
                  </a:lnTo>
                  <a:lnTo>
                    <a:pt x="167648" y="9795"/>
                  </a:lnTo>
                  <a:lnTo>
                    <a:pt x="176638" y="0"/>
                  </a:lnTo>
                  <a:lnTo>
                    <a:pt x="168910" y="9543"/>
                  </a:lnTo>
                  <a:lnTo>
                    <a:pt x="159065" y="20453"/>
                  </a:lnTo>
                  <a:lnTo>
                    <a:pt x="116370" y="54215"/>
                  </a:lnTo>
                  <a:lnTo>
                    <a:pt x="74974" y="87117"/>
                  </a:lnTo>
                  <a:lnTo>
                    <a:pt x="35192" y="117326"/>
                  </a:lnTo>
                  <a:lnTo>
                    <a:pt x="3628" y="146075"/>
                  </a:lnTo>
                  <a:lnTo>
                    <a:pt x="1028" y="150572"/>
                  </a:lnTo>
                  <a:lnTo>
                    <a:pt x="0" y="154276"/>
                  </a:lnTo>
                  <a:lnTo>
                    <a:pt x="20" y="157451"/>
                  </a:lnTo>
                  <a:lnTo>
                    <a:pt x="4267" y="158862"/>
                  </a:lnTo>
                  <a:lnTo>
                    <a:pt x="43381" y="156057"/>
                  </a:lnTo>
                  <a:lnTo>
                    <a:pt x="84157" y="152570"/>
                  </a:lnTo>
                  <a:lnTo>
                    <a:pt x="128698" y="154762"/>
                  </a:lnTo>
                  <a:lnTo>
                    <a:pt x="133797" y="157070"/>
                  </a:lnTo>
                  <a:lnTo>
                    <a:pt x="136490" y="160019"/>
                  </a:lnTo>
                  <a:lnTo>
                    <a:pt x="137580" y="163396"/>
                  </a:lnTo>
                  <a:lnTo>
                    <a:pt x="134074" y="167764"/>
                  </a:lnTo>
                  <a:lnTo>
                    <a:pt x="86538" y="196073"/>
                  </a:lnTo>
                  <a:lnTo>
                    <a:pt x="42719" y="225488"/>
                  </a:lnTo>
                  <a:lnTo>
                    <a:pt x="33131" y="234962"/>
                  </a:lnTo>
                  <a:lnTo>
                    <a:pt x="28869" y="243876"/>
                  </a:lnTo>
                  <a:lnTo>
                    <a:pt x="29850" y="247523"/>
                  </a:lnTo>
                  <a:lnTo>
                    <a:pt x="32620" y="250660"/>
                  </a:lnTo>
                  <a:lnTo>
                    <a:pt x="36583" y="253457"/>
                  </a:lnTo>
                  <a:lnTo>
                    <a:pt x="48513" y="254683"/>
                  </a:lnTo>
                  <a:lnTo>
                    <a:pt x="89280" y="249722"/>
                  </a:lnTo>
                  <a:lnTo>
                    <a:pt x="122028" y="244086"/>
                  </a:lnTo>
                  <a:lnTo>
                    <a:pt x="157279" y="236878"/>
                  </a:lnTo>
                  <a:lnTo>
                    <a:pt x="200219" y="225591"/>
                  </a:lnTo>
                  <a:lnTo>
                    <a:pt x="247501" y="212816"/>
                  </a:lnTo>
                  <a:lnTo>
                    <a:pt x="260410" y="208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258"/>
            <p:cNvSpPr/>
            <p:nvPr>
              <p:custDataLst>
                <p:tags r:id="rId41"/>
              </p:custDataLst>
            </p:nvPr>
          </p:nvSpPr>
          <p:spPr>
            <a:xfrm>
              <a:off x="4853531" y="3710415"/>
              <a:ext cx="160193" cy="660115"/>
            </a:xfrm>
            <a:custGeom>
              <a:avLst/>
              <a:gdLst/>
              <a:ahLst/>
              <a:cxnLst/>
              <a:rect l="0" t="0" r="0" b="0"/>
              <a:pathLst>
                <a:path w="160193" h="660115">
                  <a:moveTo>
                    <a:pt x="10569" y="150385"/>
                  </a:moveTo>
                  <a:lnTo>
                    <a:pt x="10569" y="150385"/>
                  </a:lnTo>
                  <a:lnTo>
                    <a:pt x="7198" y="147014"/>
                  </a:lnTo>
                  <a:lnTo>
                    <a:pt x="5543" y="143478"/>
                  </a:lnTo>
                  <a:lnTo>
                    <a:pt x="5102" y="141547"/>
                  </a:lnTo>
                  <a:lnTo>
                    <a:pt x="4807" y="140965"/>
                  </a:lnTo>
                  <a:lnTo>
                    <a:pt x="4611" y="141283"/>
                  </a:lnTo>
                  <a:lnTo>
                    <a:pt x="4481" y="142200"/>
                  </a:lnTo>
                  <a:lnTo>
                    <a:pt x="14924" y="184594"/>
                  </a:lnTo>
                  <a:lnTo>
                    <a:pt x="25910" y="224855"/>
                  </a:lnTo>
                  <a:lnTo>
                    <a:pt x="32791" y="249421"/>
                  </a:lnTo>
                  <a:lnTo>
                    <a:pt x="40201" y="275675"/>
                  </a:lnTo>
                  <a:lnTo>
                    <a:pt x="46551" y="305173"/>
                  </a:lnTo>
                  <a:lnTo>
                    <a:pt x="52196" y="336832"/>
                  </a:lnTo>
                  <a:lnTo>
                    <a:pt x="57370" y="369933"/>
                  </a:lnTo>
                  <a:lnTo>
                    <a:pt x="61525" y="403995"/>
                  </a:lnTo>
                  <a:lnTo>
                    <a:pt x="65001" y="438697"/>
                  </a:lnTo>
                  <a:lnTo>
                    <a:pt x="68024" y="473826"/>
                  </a:lnTo>
                  <a:lnTo>
                    <a:pt x="69333" y="505713"/>
                  </a:lnTo>
                  <a:lnTo>
                    <a:pt x="69501" y="535436"/>
                  </a:lnTo>
                  <a:lnTo>
                    <a:pt x="68907" y="563719"/>
                  </a:lnTo>
                  <a:lnTo>
                    <a:pt x="68247" y="606434"/>
                  </a:lnTo>
                  <a:lnTo>
                    <a:pt x="65994" y="646755"/>
                  </a:lnTo>
                  <a:lnTo>
                    <a:pt x="62719" y="658861"/>
                  </a:lnTo>
                  <a:lnTo>
                    <a:pt x="60858" y="660114"/>
                  </a:lnTo>
                  <a:lnTo>
                    <a:pt x="58911" y="659537"/>
                  </a:lnTo>
                  <a:lnTo>
                    <a:pt x="49430" y="635129"/>
                  </a:lnTo>
                  <a:lnTo>
                    <a:pt x="41717" y="598895"/>
                  </a:lnTo>
                  <a:lnTo>
                    <a:pt x="37684" y="576392"/>
                  </a:lnTo>
                  <a:lnTo>
                    <a:pt x="32173" y="546573"/>
                  </a:lnTo>
                  <a:lnTo>
                    <a:pt x="25677" y="511877"/>
                  </a:lnTo>
                  <a:lnTo>
                    <a:pt x="18525" y="473930"/>
                  </a:lnTo>
                  <a:lnTo>
                    <a:pt x="13050" y="433815"/>
                  </a:lnTo>
                  <a:lnTo>
                    <a:pt x="8695" y="392255"/>
                  </a:lnTo>
                  <a:lnTo>
                    <a:pt x="5086" y="349731"/>
                  </a:lnTo>
                  <a:lnTo>
                    <a:pt x="2681" y="310094"/>
                  </a:lnTo>
                  <a:lnTo>
                    <a:pt x="1077" y="272380"/>
                  </a:lnTo>
                  <a:lnTo>
                    <a:pt x="8" y="235948"/>
                  </a:lnTo>
                  <a:lnTo>
                    <a:pt x="0" y="203899"/>
                  </a:lnTo>
                  <a:lnTo>
                    <a:pt x="701" y="174772"/>
                  </a:lnTo>
                  <a:lnTo>
                    <a:pt x="1873" y="147593"/>
                  </a:lnTo>
                  <a:lnTo>
                    <a:pt x="6940" y="102342"/>
                  </a:lnTo>
                  <a:lnTo>
                    <a:pt x="15306" y="65532"/>
                  </a:lnTo>
                  <a:lnTo>
                    <a:pt x="35177" y="26387"/>
                  </a:lnTo>
                  <a:lnTo>
                    <a:pt x="48317" y="8491"/>
                  </a:lnTo>
                  <a:lnTo>
                    <a:pt x="55490" y="3578"/>
                  </a:lnTo>
                  <a:lnTo>
                    <a:pt x="70986" y="0"/>
                  </a:lnTo>
                  <a:lnTo>
                    <a:pt x="91043" y="12051"/>
                  </a:lnTo>
                  <a:lnTo>
                    <a:pt x="113364" y="35987"/>
                  </a:lnTo>
                  <a:lnTo>
                    <a:pt x="135042" y="70143"/>
                  </a:lnTo>
                  <a:lnTo>
                    <a:pt x="148911" y="108842"/>
                  </a:lnTo>
                  <a:lnTo>
                    <a:pt x="156721" y="150266"/>
                  </a:lnTo>
                  <a:lnTo>
                    <a:pt x="160192" y="194547"/>
                  </a:lnTo>
                  <a:lnTo>
                    <a:pt x="154209" y="236335"/>
                  </a:lnTo>
                  <a:lnTo>
                    <a:pt x="140731" y="273957"/>
                  </a:lnTo>
                  <a:lnTo>
                    <a:pt x="120630" y="304789"/>
                  </a:lnTo>
                  <a:lnTo>
                    <a:pt x="107932" y="314704"/>
                  </a:lnTo>
                  <a:lnTo>
                    <a:pt x="78771" y="325721"/>
                  </a:lnTo>
                  <a:lnTo>
                    <a:pt x="52640" y="324973"/>
                  </a:lnTo>
                  <a:lnTo>
                    <a:pt x="16919" y="315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228"/>
          <p:cNvGrpSpPr/>
          <p:nvPr/>
        </p:nvGrpSpPr>
        <p:grpSpPr>
          <a:xfrm>
            <a:off x="5812455" y="3772101"/>
            <a:ext cx="1667846" cy="478150"/>
            <a:chOff x="5812455" y="3772101"/>
            <a:chExt cx="1667846" cy="478150"/>
          </a:xfrm>
        </p:grpSpPr>
        <p:sp>
          <p:nvSpPr>
            <p:cNvPr id="85" name="SMARTInkShape-1259"/>
            <p:cNvSpPr/>
            <p:nvPr>
              <p:custDataLst>
                <p:tags r:id="rId26"/>
              </p:custDataLst>
            </p:nvPr>
          </p:nvSpPr>
          <p:spPr>
            <a:xfrm>
              <a:off x="6953250" y="3874383"/>
              <a:ext cx="165101" cy="246768"/>
            </a:xfrm>
            <a:custGeom>
              <a:avLst/>
              <a:gdLst/>
              <a:ahLst/>
              <a:cxnLst/>
              <a:rect l="0" t="0" r="0" b="0"/>
              <a:pathLst>
                <a:path w="165101" h="246768">
                  <a:moveTo>
                    <a:pt x="165100" y="5467"/>
                  </a:moveTo>
                  <a:lnTo>
                    <a:pt x="165100" y="5467"/>
                  </a:lnTo>
                  <a:lnTo>
                    <a:pt x="159632" y="0"/>
                  </a:lnTo>
                  <a:lnTo>
                    <a:pt x="158632" y="411"/>
                  </a:lnTo>
                  <a:lnTo>
                    <a:pt x="155640" y="2749"/>
                  </a:lnTo>
                  <a:lnTo>
                    <a:pt x="125152" y="50057"/>
                  </a:lnTo>
                  <a:lnTo>
                    <a:pt x="101131" y="92605"/>
                  </a:lnTo>
                  <a:lnTo>
                    <a:pt x="69241" y="136805"/>
                  </a:lnTo>
                  <a:lnTo>
                    <a:pt x="41291" y="179770"/>
                  </a:lnTo>
                  <a:lnTo>
                    <a:pt x="12206" y="222845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260"/>
            <p:cNvSpPr/>
            <p:nvPr>
              <p:custDataLst>
                <p:tags r:id="rId27"/>
              </p:custDataLst>
            </p:nvPr>
          </p:nvSpPr>
          <p:spPr>
            <a:xfrm>
              <a:off x="7191480" y="4070350"/>
              <a:ext cx="9421" cy="76201"/>
            </a:xfrm>
            <a:custGeom>
              <a:avLst/>
              <a:gdLst/>
              <a:ahLst/>
              <a:cxnLst/>
              <a:rect l="0" t="0" r="0" b="0"/>
              <a:pathLst>
                <a:path w="9421" h="76201">
                  <a:moveTo>
                    <a:pt x="9420" y="0"/>
                  </a:moveTo>
                  <a:lnTo>
                    <a:pt x="9420" y="0"/>
                  </a:lnTo>
                  <a:lnTo>
                    <a:pt x="8714" y="10845"/>
                  </a:lnTo>
                  <a:lnTo>
                    <a:pt x="0" y="44844"/>
                  </a:lnTo>
                  <a:lnTo>
                    <a:pt x="307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261"/>
            <p:cNvSpPr/>
            <p:nvPr>
              <p:custDataLst>
                <p:tags r:id="rId28"/>
              </p:custDataLst>
            </p:nvPr>
          </p:nvSpPr>
          <p:spPr>
            <a:xfrm>
              <a:off x="5812455" y="3772101"/>
              <a:ext cx="109117" cy="478150"/>
            </a:xfrm>
            <a:custGeom>
              <a:avLst/>
              <a:gdLst/>
              <a:ahLst/>
              <a:cxnLst/>
              <a:rect l="0" t="0" r="0" b="0"/>
              <a:pathLst>
                <a:path w="109117" h="478150">
                  <a:moveTo>
                    <a:pt x="105745" y="25199"/>
                  </a:moveTo>
                  <a:lnTo>
                    <a:pt x="105745" y="25199"/>
                  </a:lnTo>
                  <a:lnTo>
                    <a:pt x="109116" y="18457"/>
                  </a:lnTo>
                  <a:lnTo>
                    <a:pt x="108890" y="11384"/>
                  </a:lnTo>
                  <a:lnTo>
                    <a:pt x="107841" y="7522"/>
                  </a:lnTo>
                  <a:lnTo>
                    <a:pt x="106437" y="4948"/>
                  </a:lnTo>
                  <a:lnTo>
                    <a:pt x="104795" y="3231"/>
                  </a:lnTo>
                  <a:lnTo>
                    <a:pt x="101089" y="1324"/>
                  </a:lnTo>
                  <a:lnTo>
                    <a:pt x="87502" y="0"/>
                  </a:lnTo>
                  <a:lnTo>
                    <a:pt x="79764" y="3651"/>
                  </a:lnTo>
                  <a:lnTo>
                    <a:pt x="65591" y="17404"/>
                  </a:lnTo>
                  <a:lnTo>
                    <a:pt x="54031" y="34434"/>
                  </a:lnTo>
                  <a:lnTo>
                    <a:pt x="34919" y="80695"/>
                  </a:lnTo>
                  <a:lnTo>
                    <a:pt x="27484" y="104530"/>
                  </a:lnTo>
                  <a:lnTo>
                    <a:pt x="19705" y="131003"/>
                  </a:lnTo>
                  <a:lnTo>
                    <a:pt x="13813" y="159940"/>
                  </a:lnTo>
                  <a:lnTo>
                    <a:pt x="9178" y="190521"/>
                  </a:lnTo>
                  <a:lnTo>
                    <a:pt x="5384" y="222197"/>
                  </a:lnTo>
                  <a:lnTo>
                    <a:pt x="2854" y="253192"/>
                  </a:lnTo>
                  <a:lnTo>
                    <a:pt x="1168" y="283733"/>
                  </a:lnTo>
                  <a:lnTo>
                    <a:pt x="44" y="313972"/>
                  </a:lnTo>
                  <a:lnTo>
                    <a:pt x="0" y="341892"/>
                  </a:lnTo>
                  <a:lnTo>
                    <a:pt x="677" y="368266"/>
                  </a:lnTo>
                  <a:lnTo>
                    <a:pt x="4720" y="414740"/>
                  </a:lnTo>
                  <a:lnTo>
                    <a:pt x="18191" y="461175"/>
                  </a:lnTo>
                  <a:lnTo>
                    <a:pt x="27087" y="476023"/>
                  </a:lnTo>
                  <a:lnTo>
                    <a:pt x="32846" y="478149"/>
                  </a:lnTo>
                  <a:lnTo>
                    <a:pt x="39506" y="477449"/>
                  </a:lnTo>
                  <a:lnTo>
                    <a:pt x="46769" y="474866"/>
                  </a:lnTo>
                  <a:lnTo>
                    <a:pt x="86695" y="437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262"/>
            <p:cNvSpPr/>
            <p:nvPr>
              <p:custDataLst>
                <p:tags r:id="rId29"/>
              </p:custDataLst>
            </p:nvPr>
          </p:nvSpPr>
          <p:spPr>
            <a:xfrm>
              <a:off x="6927849" y="3867673"/>
              <a:ext cx="200851" cy="227476"/>
            </a:xfrm>
            <a:custGeom>
              <a:avLst/>
              <a:gdLst/>
              <a:ahLst/>
              <a:cxnLst/>
              <a:rect l="0" t="0" r="0" b="0"/>
              <a:pathLst>
                <a:path w="200851" h="227476">
                  <a:moveTo>
                    <a:pt x="1" y="12177"/>
                  </a:moveTo>
                  <a:lnTo>
                    <a:pt x="1" y="12177"/>
                  </a:lnTo>
                  <a:lnTo>
                    <a:pt x="0" y="1242"/>
                  </a:lnTo>
                  <a:lnTo>
                    <a:pt x="706" y="654"/>
                  </a:lnTo>
                  <a:lnTo>
                    <a:pt x="3371" y="0"/>
                  </a:lnTo>
                  <a:lnTo>
                    <a:pt x="35975" y="38247"/>
                  </a:lnTo>
                  <a:lnTo>
                    <a:pt x="70005" y="78149"/>
                  </a:lnTo>
                  <a:lnTo>
                    <a:pt x="111368" y="122349"/>
                  </a:lnTo>
                  <a:lnTo>
                    <a:pt x="151532" y="166725"/>
                  </a:lnTo>
                  <a:lnTo>
                    <a:pt x="186410" y="209347"/>
                  </a:lnTo>
                  <a:lnTo>
                    <a:pt x="197911" y="225663"/>
                  </a:lnTo>
                  <a:lnTo>
                    <a:pt x="199675" y="227174"/>
                  </a:lnTo>
                  <a:lnTo>
                    <a:pt x="200850" y="227475"/>
                  </a:lnTo>
                  <a:lnTo>
                    <a:pt x="195762" y="224527"/>
                  </a:lnTo>
                  <a:lnTo>
                    <a:pt x="190958" y="215445"/>
                  </a:lnTo>
                  <a:lnTo>
                    <a:pt x="184151" y="19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263"/>
            <p:cNvSpPr/>
            <p:nvPr>
              <p:custDataLst>
                <p:tags r:id="rId30"/>
              </p:custDataLst>
            </p:nvPr>
          </p:nvSpPr>
          <p:spPr>
            <a:xfrm>
              <a:off x="7190382" y="3937000"/>
              <a:ext cx="37959" cy="52246"/>
            </a:xfrm>
            <a:custGeom>
              <a:avLst/>
              <a:gdLst/>
              <a:ahLst/>
              <a:cxnLst/>
              <a:rect l="0" t="0" r="0" b="0"/>
              <a:pathLst>
                <a:path w="37959" h="52246">
                  <a:moveTo>
                    <a:pt x="29568" y="12700"/>
                  </a:moveTo>
                  <a:lnTo>
                    <a:pt x="29568" y="12700"/>
                  </a:lnTo>
                  <a:lnTo>
                    <a:pt x="17635" y="7674"/>
                  </a:lnTo>
                  <a:lnTo>
                    <a:pt x="15262" y="7233"/>
                  </a:lnTo>
                  <a:lnTo>
                    <a:pt x="8864" y="10505"/>
                  </a:lnTo>
                  <a:lnTo>
                    <a:pt x="5182" y="13353"/>
                  </a:lnTo>
                  <a:lnTo>
                    <a:pt x="1091" y="20281"/>
                  </a:lnTo>
                  <a:lnTo>
                    <a:pt x="0" y="24104"/>
                  </a:lnTo>
                  <a:lnTo>
                    <a:pt x="2551" y="33996"/>
                  </a:lnTo>
                  <a:lnTo>
                    <a:pt x="8388" y="44037"/>
                  </a:lnTo>
                  <a:lnTo>
                    <a:pt x="15686" y="50852"/>
                  </a:lnTo>
                  <a:lnTo>
                    <a:pt x="19608" y="52245"/>
                  </a:lnTo>
                  <a:lnTo>
                    <a:pt x="27729" y="51912"/>
                  </a:lnTo>
                  <a:lnTo>
                    <a:pt x="31163" y="49425"/>
                  </a:lnTo>
                  <a:lnTo>
                    <a:pt x="36861" y="41016"/>
                  </a:lnTo>
                  <a:lnTo>
                    <a:pt x="37958" y="36517"/>
                  </a:lnTo>
                  <a:lnTo>
                    <a:pt x="37295" y="27753"/>
                  </a:lnTo>
                  <a:lnTo>
                    <a:pt x="23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264"/>
            <p:cNvSpPr/>
            <p:nvPr>
              <p:custDataLst>
                <p:tags r:id="rId31"/>
              </p:custDataLst>
            </p:nvPr>
          </p:nvSpPr>
          <p:spPr>
            <a:xfrm>
              <a:off x="6293810" y="4051300"/>
              <a:ext cx="126041" cy="19051"/>
            </a:xfrm>
            <a:custGeom>
              <a:avLst/>
              <a:gdLst/>
              <a:ahLst/>
              <a:cxnLst/>
              <a:rect l="0" t="0" r="0" b="0"/>
              <a:pathLst>
                <a:path w="126041" h="19051">
                  <a:moveTo>
                    <a:pt x="11740" y="19050"/>
                  </a:moveTo>
                  <a:lnTo>
                    <a:pt x="11740" y="19050"/>
                  </a:lnTo>
                  <a:lnTo>
                    <a:pt x="6273" y="13583"/>
                  </a:lnTo>
                  <a:lnTo>
                    <a:pt x="0" y="12778"/>
                  </a:lnTo>
                  <a:lnTo>
                    <a:pt x="1348" y="10853"/>
                  </a:lnTo>
                  <a:lnTo>
                    <a:pt x="2696" y="9352"/>
                  </a:lnTo>
                  <a:lnTo>
                    <a:pt x="21447" y="3868"/>
                  </a:lnTo>
                  <a:lnTo>
                    <a:pt x="63047" y="764"/>
                  </a:lnTo>
                  <a:lnTo>
                    <a:pt x="105246" y="100"/>
                  </a:lnTo>
                  <a:lnTo>
                    <a:pt x="1260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265"/>
            <p:cNvSpPr/>
            <p:nvPr>
              <p:custDataLst>
                <p:tags r:id="rId32"/>
              </p:custDataLst>
            </p:nvPr>
          </p:nvSpPr>
          <p:spPr>
            <a:xfrm>
              <a:off x="6051550" y="3914454"/>
              <a:ext cx="131582" cy="225747"/>
            </a:xfrm>
            <a:custGeom>
              <a:avLst/>
              <a:gdLst/>
              <a:ahLst/>
              <a:cxnLst/>
              <a:rect l="0" t="0" r="0" b="0"/>
              <a:pathLst>
                <a:path w="131582" h="225747">
                  <a:moveTo>
                    <a:pt x="0" y="22546"/>
                  </a:moveTo>
                  <a:lnTo>
                    <a:pt x="0" y="22546"/>
                  </a:lnTo>
                  <a:lnTo>
                    <a:pt x="11933" y="53939"/>
                  </a:lnTo>
                  <a:lnTo>
                    <a:pt x="18822" y="91584"/>
                  </a:lnTo>
                  <a:lnTo>
                    <a:pt x="23451" y="138487"/>
                  </a:lnTo>
                  <a:lnTo>
                    <a:pt x="22941" y="182488"/>
                  </a:lnTo>
                  <a:lnTo>
                    <a:pt x="18856" y="218900"/>
                  </a:lnTo>
                  <a:lnTo>
                    <a:pt x="17510" y="221182"/>
                  </a:lnTo>
                  <a:lnTo>
                    <a:pt x="15907" y="222703"/>
                  </a:lnTo>
                  <a:lnTo>
                    <a:pt x="14132" y="222306"/>
                  </a:lnTo>
                  <a:lnTo>
                    <a:pt x="10279" y="218103"/>
                  </a:lnTo>
                  <a:lnTo>
                    <a:pt x="4143" y="194318"/>
                  </a:lnTo>
                  <a:lnTo>
                    <a:pt x="1841" y="162860"/>
                  </a:lnTo>
                  <a:lnTo>
                    <a:pt x="1524" y="124419"/>
                  </a:lnTo>
                  <a:lnTo>
                    <a:pt x="3735" y="86167"/>
                  </a:lnTo>
                  <a:lnTo>
                    <a:pt x="15687" y="42416"/>
                  </a:lnTo>
                  <a:lnTo>
                    <a:pt x="36006" y="10481"/>
                  </a:lnTo>
                  <a:lnTo>
                    <a:pt x="43054" y="4625"/>
                  </a:lnTo>
                  <a:lnTo>
                    <a:pt x="49869" y="1427"/>
                  </a:lnTo>
                  <a:lnTo>
                    <a:pt x="56530" y="0"/>
                  </a:lnTo>
                  <a:lnTo>
                    <a:pt x="69574" y="2177"/>
                  </a:lnTo>
                  <a:lnTo>
                    <a:pt x="76017" y="4734"/>
                  </a:lnTo>
                  <a:lnTo>
                    <a:pt x="98567" y="25186"/>
                  </a:lnTo>
                  <a:lnTo>
                    <a:pt x="116381" y="63702"/>
                  </a:lnTo>
                  <a:lnTo>
                    <a:pt x="127225" y="107491"/>
                  </a:lnTo>
                  <a:lnTo>
                    <a:pt x="131535" y="148374"/>
                  </a:lnTo>
                  <a:lnTo>
                    <a:pt x="131581" y="193634"/>
                  </a:lnTo>
                  <a:lnTo>
                    <a:pt x="120650" y="225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266"/>
            <p:cNvSpPr/>
            <p:nvPr>
              <p:custDataLst>
                <p:tags r:id="rId33"/>
              </p:custDataLst>
            </p:nvPr>
          </p:nvSpPr>
          <p:spPr>
            <a:xfrm>
              <a:off x="7290683" y="3791833"/>
              <a:ext cx="92407" cy="336471"/>
            </a:xfrm>
            <a:custGeom>
              <a:avLst/>
              <a:gdLst/>
              <a:ahLst/>
              <a:cxnLst/>
              <a:rect l="0" t="0" r="0" b="0"/>
              <a:pathLst>
                <a:path w="92407" h="336471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8145" y="21517"/>
                  </a:lnTo>
                  <a:lnTo>
                    <a:pt x="37209" y="66275"/>
                  </a:lnTo>
                  <a:lnTo>
                    <a:pt x="53676" y="106106"/>
                  </a:lnTo>
                  <a:lnTo>
                    <a:pt x="71344" y="148973"/>
                  </a:lnTo>
                  <a:lnTo>
                    <a:pt x="86250" y="191544"/>
                  </a:lnTo>
                  <a:lnTo>
                    <a:pt x="92406" y="230219"/>
                  </a:lnTo>
                  <a:lnTo>
                    <a:pt x="91378" y="264812"/>
                  </a:lnTo>
                  <a:lnTo>
                    <a:pt x="83866" y="294298"/>
                  </a:lnTo>
                  <a:lnTo>
                    <a:pt x="71591" y="313988"/>
                  </a:lnTo>
                  <a:lnTo>
                    <a:pt x="50694" y="331125"/>
                  </a:lnTo>
                  <a:lnTo>
                    <a:pt x="38267" y="336470"/>
                  </a:lnTo>
                  <a:lnTo>
                    <a:pt x="18167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267"/>
            <p:cNvSpPr/>
            <p:nvPr>
              <p:custDataLst>
                <p:tags r:id="rId34"/>
              </p:custDataLst>
            </p:nvPr>
          </p:nvSpPr>
          <p:spPr>
            <a:xfrm>
              <a:off x="7473950" y="4064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268"/>
            <p:cNvSpPr/>
            <p:nvPr>
              <p:custDataLst>
                <p:tags r:id="rId35"/>
              </p:custDataLst>
            </p:nvPr>
          </p:nvSpPr>
          <p:spPr>
            <a:xfrm>
              <a:off x="6555094" y="3857316"/>
              <a:ext cx="283948" cy="250817"/>
            </a:xfrm>
            <a:custGeom>
              <a:avLst/>
              <a:gdLst/>
              <a:ahLst/>
              <a:cxnLst/>
              <a:rect l="0" t="0" r="0" b="0"/>
              <a:pathLst>
                <a:path w="283948" h="250817">
                  <a:moveTo>
                    <a:pt x="233056" y="9834"/>
                  </a:moveTo>
                  <a:lnTo>
                    <a:pt x="233056" y="9834"/>
                  </a:lnTo>
                  <a:lnTo>
                    <a:pt x="233056" y="6463"/>
                  </a:lnTo>
                  <a:lnTo>
                    <a:pt x="233761" y="5470"/>
                  </a:lnTo>
                  <a:lnTo>
                    <a:pt x="234937" y="4808"/>
                  </a:lnTo>
                  <a:lnTo>
                    <a:pt x="236426" y="4367"/>
                  </a:lnTo>
                  <a:lnTo>
                    <a:pt x="237419" y="3367"/>
                  </a:lnTo>
                  <a:lnTo>
                    <a:pt x="238523" y="374"/>
                  </a:lnTo>
                  <a:lnTo>
                    <a:pt x="238112" y="0"/>
                  </a:lnTo>
                  <a:lnTo>
                    <a:pt x="232751" y="2138"/>
                  </a:lnTo>
                  <a:lnTo>
                    <a:pt x="217679" y="4496"/>
                  </a:lnTo>
                  <a:lnTo>
                    <a:pt x="172766" y="24479"/>
                  </a:lnTo>
                  <a:lnTo>
                    <a:pt x="130134" y="45531"/>
                  </a:lnTo>
                  <a:lnTo>
                    <a:pt x="85125" y="69643"/>
                  </a:lnTo>
                  <a:lnTo>
                    <a:pt x="42994" y="96594"/>
                  </a:lnTo>
                  <a:lnTo>
                    <a:pt x="32638" y="104368"/>
                  </a:lnTo>
                  <a:lnTo>
                    <a:pt x="31005" y="107429"/>
                  </a:lnTo>
                  <a:lnTo>
                    <a:pt x="31327" y="110175"/>
                  </a:lnTo>
                  <a:lnTo>
                    <a:pt x="32953" y="112711"/>
                  </a:lnTo>
                  <a:lnTo>
                    <a:pt x="48726" y="119652"/>
                  </a:lnTo>
                  <a:lnTo>
                    <a:pt x="90890" y="123248"/>
                  </a:lnTo>
                  <a:lnTo>
                    <a:pt x="133155" y="125283"/>
                  </a:lnTo>
                  <a:lnTo>
                    <a:pt x="168507" y="136016"/>
                  </a:lnTo>
                  <a:lnTo>
                    <a:pt x="173090" y="138405"/>
                  </a:lnTo>
                  <a:lnTo>
                    <a:pt x="174734" y="141409"/>
                  </a:lnTo>
                  <a:lnTo>
                    <a:pt x="174418" y="144823"/>
                  </a:lnTo>
                  <a:lnTo>
                    <a:pt x="172798" y="148510"/>
                  </a:lnTo>
                  <a:lnTo>
                    <a:pt x="138367" y="170341"/>
                  </a:lnTo>
                  <a:lnTo>
                    <a:pt x="94619" y="192310"/>
                  </a:lnTo>
                  <a:lnTo>
                    <a:pt x="48025" y="212538"/>
                  </a:lnTo>
                  <a:lnTo>
                    <a:pt x="2006" y="237976"/>
                  </a:lnTo>
                  <a:lnTo>
                    <a:pt x="0" y="240246"/>
                  </a:lnTo>
                  <a:lnTo>
                    <a:pt x="74" y="241758"/>
                  </a:lnTo>
                  <a:lnTo>
                    <a:pt x="1534" y="242767"/>
                  </a:lnTo>
                  <a:lnTo>
                    <a:pt x="33929" y="244186"/>
                  </a:lnTo>
                  <a:lnTo>
                    <a:pt x="70002" y="242636"/>
                  </a:lnTo>
                  <a:lnTo>
                    <a:pt x="112610" y="241007"/>
                  </a:lnTo>
                  <a:lnTo>
                    <a:pt x="159769" y="242635"/>
                  </a:lnTo>
                  <a:lnTo>
                    <a:pt x="201425" y="245710"/>
                  </a:lnTo>
                  <a:lnTo>
                    <a:pt x="235931" y="248723"/>
                  </a:lnTo>
                  <a:lnTo>
                    <a:pt x="280359" y="250816"/>
                  </a:lnTo>
                  <a:lnTo>
                    <a:pt x="282935" y="248805"/>
                  </a:lnTo>
                  <a:lnTo>
                    <a:pt x="283947" y="245348"/>
                  </a:lnTo>
                  <a:lnTo>
                    <a:pt x="283856" y="232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229"/>
          <p:cNvGrpSpPr/>
          <p:nvPr/>
        </p:nvGrpSpPr>
        <p:grpSpPr>
          <a:xfrm>
            <a:off x="7795802" y="3423533"/>
            <a:ext cx="2318158" cy="811717"/>
            <a:chOff x="7795802" y="3423533"/>
            <a:chExt cx="2318158" cy="811717"/>
          </a:xfrm>
        </p:grpSpPr>
        <p:sp>
          <p:nvSpPr>
            <p:cNvPr id="96" name="SMARTInkShape-1269"/>
            <p:cNvSpPr/>
            <p:nvPr>
              <p:custDataLst>
                <p:tags r:id="rId10"/>
              </p:custDataLst>
            </p:nvPr>
          </p:nvSpPr>
          <p:spPr>
            <a:xfrm>
              <a:off x="9671049" y="3423533"/>
              <a:ext cx="68479" cy="291218"/>
            </a:xfrm>
            <a:custGeom>
              <a:avLst/>
              <a:gdLst/>
              <a:ahLst/>
              <a:cxnLst/>
              <a:rect l="0" t="0" r="0" b="0"/>
              <a:pathLst>
                <a:path w="68479" h="29121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20723" y="41296"/>
                  </a:lnTo>
                  <a:lnTo>
                    <a:pt x="33905" y="75013"/>
                  </a:lnTo>
                  <a:lnTo>
                    <a:pt x="51523" y="115869"/>
                  </a:lnTo>
                  <a:lnTo>
                    <a:pt x="63587" y="158016"/>
                  </a:lnTo>
                  <a:lnTo>
                    <a:pt x="68478" y="198149"/>
                  </a:lnTo>
                  <a:lnTo>
                    <a:pt x="63596" y="232450"/>
                  </a:lnTo>
                  <a:lnTo>
                    <a:pt x="44965" y="258513"/>
                  </a:lnTo>
                  <a:lnTo>
                    <a:pt x="6351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270"/>
            <p:cNvSpPr/>
            <p:nvPr>
              <p:custDataLst>
                <p:tags r:id="rId11"/>
              </p:custDataLst>
            </p:nvPr>
          </p:nvSpPr>
          <p:spPr>
            <a:xfrm>
              <a:off x="9584593" y="3530600"/>
              <a:ext cx="51962" cy="56704"/>
            </a:xfrm>
            <a:custGeom>
              <a:avLst/>
              <a:gdLst/>
              <a:ahLst/>
              <a:cxnLst/>
              <a:rect l="0" t="0" r="0" b="0"/>
              <a:pathLst>
                <a:path w="51962" h="56704">
                  <a:moveTo>
                    <a:pt x="35657" y="25400"/>
                  </a:moveTo>
                  <a:lnTo>
                    <a:pt x="35657" y="25400"/>
                  </a:lnTo>
                  <a:lnTo>
                    <a:pt x="25518" y="26105"/>
                  </a:lnTo>
                  <a:lnTo>
                    <a:pt x="5803" y="34238"/>
                  </a:lnTo>
                  <a:lnTo>
                    <a:pt x="3054" y="36937"/>
                  </a:lnTo>
                  <a:lnTo>
                    <a:pt x="0" y="43697"/>
                  </a:lnTo>
                  <a:lnTo>
                    <a:pt x="596" y="46770"/>
                  </a:lnTo>
                  <a:lnTo>
                    <a:pt x="5023" y="52066"/>
                  </a:lnTo>
                  <a:lnTo>
                    <a:pt x="11693" y="54890"/>
                  </a:lnTo>
                  <a:lnTo>
                    <a:pt x="30845" y="56703"/>
                  </a:lnTo>
                  <a:lnTo>
                    <a:pt x="40809" y="53188"/>
                  </a:lnTo>
                  <a:lnTo>
                    <a:pt x="45442" y="50276"/>
                  </a:lnTo>
                  <a:lnTo>
                    <a:pt x="48529" y="45512"/>
                  </a:lnTo>
                  <a:lnTo>
                    <a:pt x="51961" y="32692"/>
                  </a:lnTo>
                  <a:lnTo>
                    <a:pt x="51465" y="26734"/>
                  </a:lnTo>
                  <a:lnTo>
                    <a:pt x="47152" y="16350"/>
                  </a:lnTo>
                  <a:lnTo>
                    <a:pt x="38649" y="8913"/>
                  </a:lnTo>
                  <a:lnTo>
                    <a:pt x="22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271"/>
            <p:cNvSpPr/>
            <p:nvPr>
              <p:custDataLst>
                <p:tags r:id="rId12"/>
              </p:custDataLst>
            </p:nvPr>
          </p:nvSpPr>
          <p:spPr>
            <a:xfrm>
              <a:off x="8485227" y="3448050"/>
              <a:ext cx="93624" cy="273051"/>
            </a:xfrm>
            <a:custGeom>
              <a:avLst/>
              <a:gdLst/>
              <a:ahLst/>
              <a:cxnLst/>
              <a:rect l="0" t="0" r="0" b="0"/>
              <a:pathLst>
                <a:path w="93624" h="273051">
                  <a:moveTo>
                    <a:pt x="61873" y="0"/>
                  </a:moveTo>
                  <a:lnTo>
                    <a:pt x="61873" y="0"/>
                  </a:lnTo>
                  <a:lnTo>
                    <a:pt x="34448" y="705"/>
                  </a:lnTo>
                  <a:lnTo>
                    <a:pt x="25930" y="3371"/>
                  </a:lnTo>
                  <a:lnTo>
                    <a:pt x="17442" y="12552"/>
                  </a:lnTo>
                  <a:lnTo>
                    <a:pt x="9670" y="28156"/>
                  </a:lnTo>
                  <a:lnTo>
                    <a:pt x="2034" y="66825"/>
                  </a:lnTo>
                  <a:lnTo>
                    <a:pt x="0" y="102607"/>
                  </a:lnTo>
                  <a:lnTo>
                    <a:pt x="2859" y="142029"/>
                  </a:lnTo>
                  <a:lnTo>
                    <a:pt x="10950" y="180246"/>
                  </a:lnTo>
                  <a:lnTo>
                    <a:pt x="26305" y="211343"/>
                  </a:lnTo>
                  <a:lnTo>
                    <a:pt x="64896" y="249279"/>
                  </a:lnTo>
                  <a:lnTo>
                    <a:pt x="93623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272"/>
            <p:cNvSpPr/>
            <p:nvPr>
              <p:custDataLst>
                <p:tags r:id="rId13"/>
              </p:custDataLst>
            </p:nvPr>
          </p:nvSpPr>
          <p:spPr>
            <a:xfrm>
              <a:off x="9812515" y="3581662"/>
              <a:ext cx="150636" cy="6089"/>
            </a:xfrm>
            <a:custGeom>
              <a:avLst/>
              <a:gdLst/>
              <a:ahLst/>
              <a:cxnLst/>
              <a:rect l="0" t="0" r="0" b="0"/>
              <a:pathLst>
                <a:path w="150636" h="6089">
                  <a:moveTo>
                    <a:pt x="10935" y="6088"/>
                  </a:moveTo>
                  <a:lnTo>
                    <a:pt x="10935" y="6088"/>
                  </a:lnTo>
                  <a:lnTo>
                    <a:pt x="0" y="6088"/>
                  </a:lnTo>
                  <a:lnTo>
                    <a:pt x="2129" y="6088"/>
                  </a:lnTo>
                  <a:lnTo>
                    <a:pt x="23720" y="1062"/>
                  </a:lnTo>
                  <a:lnTo>
                    <a:pt x="67632" y="0"/>
                  </a:lnTo>
                  <a:lnTo>
                    <a:pt x="113019" y="4154"/>
                  </a:lnTo>
                  <a:lnTo>
                    <a:pt x="150635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273"/>
            <p:cNvSpPr/>
            <p:nvPr>
              <p:custDataLst>
                <p:tags r:id="rId14"/>
              </p:custDataLst>
            </p:nvPr>
          </p:nvSpPr>
          <p:spPr>
            <a:xfrm>
              <a:off x="10077450" y="3445569"/>
              <a:ext cx="36510" cy="237432"/>
            </a:xfrm>
            <a:custGeom>
              <a:avLst/>
              <a:gdLst/>
              <a:ahLst/>
              <a:cxnLst/>
              <a:rect l="0" t="0" r="0" b="0"/>
              <a:pathLst>
                <a:path w="36510" h="237432">
                  <a:moveTo>
                    <a:pt x="0" y="15181"/>
                  </a:moveTo>
                  <a:lnTo>
                    <a:pt x="0" y="15181"/>
                  </a:lnTo>
                  <a:lnTo>
                    <a:pt x="8837" y="875"/>
                  </a:lnTo>
                  <a:lnTo>
                    <a:pt x="11537" y="0"/>
                  </a:lnTo>
                  <a:lnTo>
                    <a:pt x="18297" y="908"/>
                  </a:lnTo>
                  <a:lnTo>
                    <a:pt x="21371" y="4254"/>
                  </a:lnTo>
                  <a:lnTo>
                    <a:pt x="26667" y="15498"/>
                  </a:lnTo>
                  <a:lnTo>
                    <a:pt x="33614" y="57922"/>
                  </a:lnTo>
                  <a:lnTo>
                    <a:pt x="36106" y="97207"/>
                  </a:lnTo>
                  <a:lnTo>
                    <a:pt x="36509" y="138420"/>
                  </a:lnTo>
                  <a:lnTo>
                    <a:pt x="34335" y="175552"/>
                  </a:lnTo>
                  <a:lnTo>
                    <a:pt x="27897" y="222281"/>
                  </a:lnTo>
                  <a:lnTo>
                    <a:pt x="25400" y="237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274"/>
            <p:cNvSpPr/>
            <p:nvPr>
              <p:custDataLst>
                <p:tags r:id="rId15"/>
              </p:custDataLst>
            </p:nvPr>
          </p:nvSpPr>
          <p:spPr>
            <a:xfrm>
              <a:off x="9576388" y="3651250"/>
              <a:ext cx="12113" cy="69851"/>
            </a:xfrm>
            <a:custGeom>
              <a:avLst/>
              <a:gdLst/>
              <a:ahLst/>
              <a:cxnLst/>
              <a:rect l="0" t="0" r="0" b="0"/>
              <a:pathLst>
                <a:path w="12113" h="6985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705"/>
                  </a:lnTo>
                  <a:lnTo>
                    <a:pt x="736" y="1882"/>
                  </a:lnTo>
                  <a:lnTo>
                    <a:pt x="0" y="6481"/>
                  </a:lnTo>
                  <a:lnTo>
                    <a:pt x="1410" y="28561"/>
                  </a:lnTo>
                  <a:lnTo>
                    <a:pt x="7262" y="60781"/>
                  </a:lnTo>
                  <a:lnTo>
                    <a:pt x="1211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275"/>
            <p:cNvSpPr/>
            <p:nvPr>
              <p:custDataLst>
                <p:tags r:id="rId16"/>
              </p:custDataLst>
            </p:nvPr>
          </p:nvSpPr>
          <p:spPr>
            <a:xfrm>
              <a:off x="9340850" y="3467100"/>
              <a:ext cx="139701" cy="228601"/>
            </a:xfrm>
            <a:custGeom>
              <a:avLst/>
              <a:gdLst/>
              <a:ahLst/>
              <a:cxnLst/>
              <a:rect l="0" t="0" r="0" b="0"/>
              <a:pathLst>
                <a:path w="139701" h="228601">
                  <a:moveTo>
                    <a:pt x="139700" y="0"/>
                  </a:moveTo>
                  <a:lnTo>
                    <a:pt x="139700" y="0"/>
                  </a:lnTo>
                  <a:lnTo>
                    <a:pt x="136329" y="0"/>
                  </a:lnTo>
                  <a:lnTo>
                    <a:pt x="132793" y="5644"/>
                  </a:lnTo>
                  <a:lnTo>
                    <a:pt x="121190" y="24485"/>
                  </a:lnTo>
                  <a:lnTo>
                    <a:pt x="91986" y="69199"/>
                  </a:lnTo>
                  <a:lnTo>
                    <a:pt x="67394" y="114499"/>
                  </a:lnTo>
                  <a:lnTo>
                    <a:pt x="45604" y="156928"/>
                  </a:lnTo>
                  <a:lnTo>
                    <a:pt x="14732" y="204432"/>
                  </a:lnTo>
                  <a:lnTo>
                    <a:pt x="4366" y="21885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276"/>
            <p:cNvSpPr/>
            <p:nvPr>
              <p:custDataLst>
                <p:tags r:id="rId17"/>
              </p:custDataLst>
            </p:nvPr>
          </p:nvSpPr>
          <p:spPr>
            <a:xfrm>
              <a:off x="9296400" y="3467100"/>
              <a:ext cx="184151" cy="190501"/>
            </a:xfrm>
            <a:custGeom>
              <a:avLst/>
              <a:gdLst/>
              <a:ahLst/>
              <a:cxnLst/>
              <a:rect l="0" t="0" r="0" b="0"/>
              <a:pathLst>
                <a:path w="184151" h="190501">
                  <a:moveTo>
                    <a:pt x="0" y="0"/>
                  </a:moveTo>
                  <a:lnTo>
                    <a:pt x="0" y="0"/>
                  </a:lnTo>
                  <a:lnTo>
                    <a:pt x="35975" y="44812"/>
                  </a:lnTo>
                  <a:lnTo>
                    <a:pt x="78288" y="89520"/>
                  </a:lnTo>
                  <a:lnTo>
                    <a:pt x="125531" y="133054"/>
                  </a:lnTo>
                  <a:lnTo>
                    <a:pt x="172793" y="179246"/>
                  </a:lnTo>
                  <a:lnTo>
                    <a:pt x="1841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277"/>
            <p:cNvSpPr/>
            <p:nvPr>
              <p:custDataLst>
                <p:tags r:id="rId18"/>
              </p:custDataLst>
            </p:nvPr>
          </p:nvSpPr>
          <p:spPr>
            <a:xfrm>
              <a:off x="9078877" y="3455360"/>
              <a:ext cx="154024" cy="195746"/>
            </a:xfrm>
            <a:custGeom>
              <a:avLst/>
              <a:gdLst/>
              <a:ahLst/>
              <a:cxnLst/>
              <a:rect l="0" t="0" r="0" b="0"/>
              <a:pathLst>
                <a:path w="154024" h="195746">
                  <a:moveTo>
                    <a:pt x="154023" y="11740"/>
                  </a:moveTo>
                  <a:lnTo>
                    <a:pt x="154023" y="11740"/>
                  </a:lnTo>
                  <a:lnTo>
                    <a:pt x="154022" y="0"/>
                  </a:lnTo>
                  <a:lnTo>
                    <a:pt x="154022" y="2695"/>
                  </a:lnTo>
                  <a:lnTo>
                    <a:pt x="148378" y="6074"/>
                  </a:lnTo>
                  <a:lnTo>
                    <a:pt x="106639" y="31965"/>
                  </a:lnTo>
                  <a:lnTo>
                    <a:pt x="63288" y="56422"/>
                  </a:lnTo>
                  <a:lnTo>
                    <a:pt x="18959" y="86089"/>
                  </a:lnTo>
                  <a:lnTo>
                    <a:pt x="4878" y="96329"/>
                  </a:lnTo>
                  <a:lnTo>
                    <a:pt x="248" y="98724"/>
                  </a:lnTo>
                  <a:lnTo>
                    <a:pt x="0" y="99362"/>
                  </a:lnTo>
                  <a:lnTo>
                    <a:pt x="541" y="99788"/>
                  </a:lnTo>
                  <a:lnTo>
                    <a:pt x="47850" y="101295"/>
                  </a:lnTo>
                  <a:lnTo>
                    <a:pt x="85574" y="109472"/>
                  </a:lnTo>
                  <a:lnTo>
                    <a:pt x="89340" y="112878"/>
                  </a:lnTo>
                  <a:lnTo>
                    <a:pt x="93525" y="122307"/>
                  </a:lnTo>
                  <a:lnTo>
                    <a:pt x="92524" y="127079"/>
                  </a:lnTo>
                  <a:lnTo>
                    <a:pt x="85768" y="136144"/>
                  </a:lnTo>
                  <a:lnTo>
                    <a:pt x="44332" y="162753"/>
                  </a:lnTo>
                  <a:lnTo>
                    <a:pt x="13508" y="180799"/>
                  </a:lnTo>
                  <a:lnTo>
                    <a:pt x="6906" y="187537"/>
                  </a:lnTo>
                  <a:lnTo>
                    <a:pt x="5144" y="190321"/>
                  </a:lnTo>
                  <a:lnTo>
                    <a:pt x="4676" y="192177"/>
                  </a:lnTo>
                  <a:lnTo>
                    <a:pt x="5069" y="193415"/>
                  </a:lnTo>
                  <a:lnTo>
                    <a:pt x="6037" y="194240"/>
                  </a:lnTo>
                  <a:lnTo>
                    <a:pt x="46527" y="195745"/>
                  </a:lnTo>
                  <a:lnTo>
                    <a:pt x="93449" y="183938"/>
                  </a:lnTo>
                  <a:lnTo>
                    <a:pt x="116790" y="173298"/>
                  </a:lnTo>
                  <a:lnTo>
                    <a:pt x="141323" y="157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278"/>
            <p:cNvSpPr/>
            <p:nvPr>
              <p:custDataLst>
                <p:tags r:id="rId19"/>
              </p:custDataLst>
            </p:nvPr>
          </p:nvSpPr>
          <p:spPr>
            <a:xfrm>
              <a:off x="8877560" y="3587750"/>
              <a:ext cx="75941" cy="19051"/>
            </a:xfrm>
            <a:custGeom>
              <a:avLst/>
              <a:gdLst/>
              <a:ahLst/>
              <a:cxnLst/>
              <a:rect l="0" t="0" r="0" b="0"/>
              <a:pathLst>
                <a:path w="75941" h="19051">
                  <a:moveTo>
                    <a:pt x="6090" y="19050"/>
                  </a:moveTo>
                  <a:lnTo>
                    <a:pt x="6090" y="19050"/>
                  </a:lnTo>
                  <a:lnTo>
                    <a:pt x="622" y="19050"/>
                  </a:lnTo>
                  <a:lnTo>
                    <a:pt x="328" y="18344"/>
                  </a:lnTo>
                  <a:lnTo>
                    <a:pt x="0" y="15679"/>
                  </a:lnTo>
                  <a:lnTo>
                    <a:pt x="5500" y="12143"/>
                  </a:lnTo>
                  <a:lnTo>
                    <a:pt x="32954" y="2749"/>
                  </a:lnTo>
                  <a:lnTo>
                    <a:pt x="759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279"/>
            <p:cNvSpPr/>
            <p:nvPr>
              <p:custDataLst>
                <p:tags r:id="rId20"/>
              </p:custDataLst>
            </p:nvPr>
          </p:nvSpPr>
          <p:spPr>
            <a:xfrm>
              <a:off x="8629650" y="3494984"/>
              <a:ext cx="125268" cy="184449"/>
            </a:xfrm>
            <a:custGeom>
              <a:avLst/>
              <a:gdLst/>
              <a:ahLst/>
              <a:cxnLst/>
              <a:rect l="0" t="0" r="0" b="0"/>
              <a:pathLst>
                <a:path w="125268" h="184449">
                  <a:moveTo>
                    <a:pt x="0" y="67366"/>
                  </a:moveTo>
                  <a:lnTo>
                    <a:pt x="0" y="67366"/>
                  </a:lnTo>
                  <a:lnTo>
                    <a:pt x="0" y="55811"/>
                  </a:lnTo>
                  <a:lnTo>
                    <a:pt x="705" y="55429"/>
                  </a:lnTo>
                  <a:lnTo>
                    <a:pt x="3370" y="55005"/>
                  </a:lnTo>
                  <a:lnTo>
                    <a:pt x="6907" y="60461"/>
                  </a:lnTo>
                  <a:lnTo>
                    <a:pt x="10125" y="71353"/>
                  </a:lnTo>
                  <a:lnTo>
                    <a:pt x="12192" y="108971"/>
                  </a:lnTo>
                  <a:lnTo>
                    <a:pt x="12599" y="150216"/>
                  </a:lnTo>
                  <a:lnTo>
                    <a:pt x="7223" y="183722"/>
                  </a:lnTo>
                  <a:lnTo>
                    <a:pt x="6932" y="184448"/>
                  </a:lnTo>
                  <a:lnTo>
                    <a:pt x="6738" y="184226"/>
                  </a:lnTo>
                  <a:lnTo>
                    <a:pt x="6427" y="175430"/>
                  </a:lnTo>
                  <a:lnTo>
                    <a:pt x="11434" y="137003"/>
                  </a:lnTo>
                  <a:lnTo>
                    <a:pt x="15195" y="103020"/>
                  </a:lnTo>
                  <a:lnTo>
                    <a:pt x="21099" y="70041"/>
                  </a:lnTo>
                  <a:lnTo>
                    <a:pt x="32358" y="31234"/>
                  </a:lnTo>
                  <a:lnTo>
                    <a:pt x="36388" y="22112"/>
                  </a:lnTo>
                  <a:lnTo>
                    <a:pt x="48392" y="10094"/>
                  </a:lnTo>
                  <a:lnTo>
                    <a:pt x="67256" y="1243"/>
                  </a:lnTo>
                  <a:lnTo>
                    <a:pt x="72354" y="0"/>
                  </a:lnTo>
                  <a:lnTo>
                    <a:pt x="83662" y="2383"/>
                  </a:lnTo>
                  <a:lnTo>
                    <a:pt x="89642" y="4994"/>
                  </a:lnTo>
                  <a:lnTo>
                    <a:pt x="100047" y="17302"/>
                  </a:lnTo>
                  <a:lnTo>
                    <a:pt x="118226" y="53949"/>
                  </a:lnTo>
                  <a:lnTo>
                    <a:pt x="125267" y="99523"/>
                  </a:lnTo>
                  <a:lnTo>
                    <a:pt x="124776" y="139465"/>
                  </a:lnTo>
                  <a:lnTo>
                    <a:pt x="120488" y="163931"/>
                  </a:lnTo>
                  <a:lnTo>
                    <a:pt x="119130" y="165610"/>
                  </a:lnTo>
                  <a:lnTo>
                    <a:pt x="114300" y="168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280"/>
            <p:cNvSpPr/>
            <p:nvPr>
              <p:custDataLst>
                <p:tags r:id="rId21"/>
              </p:custDataLst>
            </p:nvPr>
          </p:nvSpPr>
          <p:spPr>
            <a:xfrm>
              <a:off x="8547100" y="3772239"/>
              <a:ext cx="74823" cy="348912"/>
            </a:xfrm>
            <a:custGeom>
              <a:avLst/>
              <a:gdLst/>
              <a:ahLst/>
              <a:cxnLst/>
              <a:rect l="0" t="0" r="0" b="0"/>
              <a:pathLst>
                <a:path w="74823" h="348912">
                  <a:moveTo>
                    <a:pt x="19050" y="12361"/>
                  </a:moveTo>
                  <a:lnTo>
                    <a:pt x="19050" y="12361"/>
                  </a:lnTo>
                  <a:lnTo>
                    <a:pt x="19049" y="8990"/>
                  </a:lnTo>
                  <a:lnTo>
                    <a:pt x="20931" y="5454"/>
                  </a:lnTo>
                  <a:lnTo>
                    <a:pt x="24517" y="805"/>
                  </a:lnTo>
                  <a:lnTo>
                    <a:pt x="26889" y="169"/>
                  </a:lnTo>
                  <a:lnTo>
                    <a:pt x="28509" y="0"/>
                  </a:lnTo>
                  <a:lnTo>
                    <a:pt x="40903" y="16616"/>
                  </a:lnTo>
                  <a:lnTo>
                    <a:pt x="57981" y="60737"/>
                  </a:lnTo>
                  <a:lnTo>
                    <a:pt x="68338" y="104181"/>
                  </a:lnTo>
                  <a:lnTo>
                    <a:pt x="73075" y="128608"/>
                  </a:lnTo>
                  <a:lnTo>
                    <a:pt x="74822" y="154064"/>
                  </a:lnTo>
                  <a:lnTo>
                    <a:pt x="74576" y="180208"/>
                  </a:lnTo>
                  <a:lnTo>
                    <a:pt x="72999" y="206809"/>
                  </a:lnTo>
                  <a:lnTo>
                    <a:pt x="69128" y="231598"/>
                  </a:lnTo>
                  <a:lnTo>
                    <a:pt x="57300" y="277957"/>
                  </a:lnTo>
                  <a:lnTo>
                    <a:pt x="34773" y="323497"/>
                  </a:lnTo>
                  <a:lnTo>
                    <a:pt x="20393" y="337616"/>
                  </a:lnTo>
                  <a:lnTo>
                    <a:pt x="0" y="348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281"/>
            <p:cNvSpPr/>
            <p:nvPr>
              <p:custDataLst>
                <p:tags r:id="rId22"/>
              </p:custDataLst>
            </p:nvPr>
          </p:nvSpPr>
          <p:spPr>
            <a:xfrm>
              <a:off x="8331984" y="3826569"/>
              <a:ext cx="130372" cy="408681"/>
            </a:xfrm>
            <a:custGeom>
              <a:avLst/>
              <a:gdLst/>
              <a:ahLst/>
              <a:cxnLst/>
              <a:rect l="0" t="0" r="0" b="0"/>
              <a:pathLst>
                <a:path w="130372" h="408681">
                  <a:moveTo>
                    <a:pt x="18266" y="104081"/>
                  </a:moveTo>
                  <a:lnTo>
                    <a:pt x="18266" y="104081"/>
                  </a:lnTo>
                  <a:lnTo>
                    <a:pt x="8153" y="107452"/>
                  </a:lnTo>
                  <a:lnTo>
                    <a:pt x="5174" y="109856"/>
                  </a:lnTo>
                  <a:lnTo>
                    <a:pt x="1863" y="116290"/>
                  </a:lnTo>
                  <a:lnTo>
                    <a:pt x="0" y="137959"/>
                  </a:lnTo>
                  <a:lnTo>
                    <a:pt x="6190" y="173464"/>
                  </a:lnTo>
                  <a:lnTo>
                    <a:pt x="13134" y="206649"/>
                  </a:lnTo>
                  <a:lnTo>
                    <a:pt x="19512" y="244211"/>
                  </a:lnTo>
                  <a:lnTo>
                    <a:pt x="22348" y="282072"/>
                  </a:lnTo>
                  <a:lnTo>
                    <a:pt x="23608" y="320066"/>
                  </a:lnTo>
                  <a:lnTo>
                    <a:pt x="24167" y="355296"/>
                  </a:lnTo>
                  <a:lnTo>
                    <a:pt x="24527" y="399132"/>
                  </a:lnTo>
                  <a:lnTo>
                    <a:pt x="24598" y="408680"/>
                  </a:lnTo>
                  <a:lnTo>
                    <a:pt x="21243" y="372235"/>
                  </a:lnTo>
                  <a:lnTo>
                    <a:pt x="17707" y="336385"/>
                  </a:lnTo>
                  <a:lnTo>
                    <a:pt x="15777" y="313984"/>
                  </a:lnTo>
                  <a:lnTo>
                    <a:pt x="14490" y="287760"/>
                  </a:lnTo>
                  <a:lnTo>
                    <a:pt x="13632" y="258990"/>
                  </a:lnTo>
                  <a:lnTo>
                    <a:pt x="13059" y="228520"/>
                  </a:lnTo>
                  <a:lnTo>
                    <a:pt x="12679" y="199035"/>
                  </a:lnTo>
                  <a:lnTo>
                    <a:pt x="12424" y="170206"/>
                  </a:lnTo>
                  <a:lnTo>
                    <a:pt x="12255" y="141814"/>
                  </a:lnTo>
                  <a:lnTo>
                    <a:pt x="15830" y="95216"/>
                  </a:lnTo>
                  <a:lnTo>
                    <a:pt x="22827" y="58513"/>
                  </a:lnTo>
                  <a:lnTo>
                    <a:pt x="38667" y="23395"/>
                  </a:lnTo>
                  <a:lnTo>
                    <a:pt x="50616" y="9189"/>
                  </a:lnTo>
                  <a:lnTo>
                    <a:pt x="66746" y="1935"/>
                  </a:lnTo>
                  <a:lnTo>
                    <a:pt x="75987" y="0"/>
                  </a:lnTo>
                  <a:lnTo>
                    <a:pt x="84968" y="1533"/>
                  </a:lnTo>
                  <a:lnTo>
                    <a:pt x="102474" y="10762"/>
                  </a:lnTo>
                  <a:lnTo>
                    <a:pt x="115900" y="29915"/>
                  </a:lnTo>
                  <a:lnTo>
                    <a:pt x="125158" y="54891"/>
                  </a:lnTo>
                  <a:lnTo>
                    <a:pt x="130371" y="96718"/>
                  </a:lnTo>
                  <a:lnTo>
                    <a:pt x="129799" y="138275"/>
                  </a:lnTo>
                  <a:lnTo>
                    <a:pt x="122164" y="159730"/>
                  </a:lnTo>
                  <a:lnTo>
                    <a:pt x="102594" y="184305"/>
                  </a:lnTo>
                  <a:lnTo>
                    <a:pt x="85143" y="194534"/>
                  </a:lnTo>
                  <a:lnTo>
                    <a:pt x="75551" y="198250"/>
                  </a:lnTo>
                  <a:lnTo>
                    <a:pt x="59248" y="198615"/>
                  </a:lnTo>
                  <a:lnTo>
                    <a:pt x="51937" y="196737"/>
                  </a:lnTo>
                  <a:lnTo>
                    <a:pt x="40051" y="187124"/>
                  </a:lnTo>
                  <a:lnTo>
                    <a:pt x="34905" y="180610"/>
                  </a:lnTo>
                  <a:lnTo>
                    <a:pt x="29189" y="163964"/>
                  </a:lnTo>
                  <a:lnTo>
                    <a:pt x="24616" y="135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282"/>
            <p:cNvSpPr/>
            <p:nvPr>
              <p:custDataLst>
                <p:tags r:id="rId23"/>
              </p:custDataLst>
            </p:nvPr>
          </p:nvSpPr>
          <p:spPr>
            <a:xfrm>
              <a:off x="8108949" y="3962400"/>
              <a:ext cx="114302" cy="31751"/>
            </a:xfrm>
            <a:custGeom>
              <a:avLst/>
              <a:gdLst/>
              <a:ahLst/>
              <a:cxnLst/>
              <a:rect l="0" t="0" r="0" b="0"/>
              <a:pathLst>
                <a:path w="114302" h="31751">
                  <a:moveTo>
                    <a:pt x="1" y="31750"/>
                  </a:moveTo>
                  <a:lnTo>
                    <a:pt x="1" y="31750"/>
                  </a:lnTo>
                  <a:lnTo>
                    <a:pt x="0" y="28379"/>
                  </a:lnTo>
                  <a:lnTo>
                    <a:pt x="1882" y="24843"/>
                  </a:lnTo>
                  <a:lnTo>
                    <a:pt x="3371" y="22912"/>
                  </a:lnTo>
                  <a:lnTo>
                    <a:pt x="15581" y="16823"/>
                  </a:lnTo>
                  <a:lnTo>
                    <a:pt x="56764" y="6335"/>
                  </a:lnTo>
                  <a:lnTo>
                    <a:pt x="100975" y="834"/>
                  </a:lnTo>
                  <a:lnTo>
                    <a:pt x="1143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283"/>
            <p:cNvSpPr/>
            <p:nvPr>
              <p:custDataLst>
                <p:tags r:id="rId24"/>
              </p:custDataLst>
            </p:nvPr>
          </p:nvSpPr>
          <p:spPr>
            <a:xfrm>
              <a:off x="8020932" y="3892550"/>
              <a:ext cx="30869" cy="158751"/>
            </a:xfrm>
            <a:custGeom>
              <a:avLst/>
              <a:gdLst/>
              <a:ahLst/>
              <a:cxnLst/>
              <a:rect l="0" t="0" r="0" b="0"/>
              <a:pathLst>
                <a:path w="30869" h="1587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4260" y="19459"/>
                  </a:lnTo>
                  <a:lnTo>
                    <a:pt x="8600" y="59739"/>
                  </a:lnTo>
                  <a:lnTo>
                    <a:pt x="16252" y="103392"/>
                  </a:lnTo>
                  <a:lnTo>
                    <a:pt x="24405" y="150568"/>
                  </a:lnTo>
                  <a:lnTo>
                    <a:pt x="25854" y="153295"/>
                  </a:lnTo>
                  <a:lnTo>
                    <a:pt x="30868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284"/>
            <p:cNvSpPr/>
            <p:nvPr>
              <p:custDataLst>
                <p:tags r:id="rId25"/>
              </p:custDataLst>
            </p:nvPr>
          </p:nvSpPr>
          <p:spPr>
            <a:xfrm>
              <a:off x="7795802" y="3797924"/>
              <a:ext cx="103599" cy="296845"/>
            </a:xfrm>
            <a:custGeom>
              <a:avLst/>
              <a:gdLst/>
              <a:ahLst/>
              <a:cxnLst/>
              <a:rect l="0" t="0" r="0" b="0"/>
              <a:pathLst>
                <a:path w="103599" h="296845">
                  <a:moveTo>
                    <a:pt x="71848" y="24776"/>
                  </a:moveTo>
                  <a:lnTo>
                    <a:pt x="71848" y="24776"/>
                  </a:lnTo>
                  <a:lnTo>
                    <a:pt x="71848" y="1480"/>
                  </a:lnTo>
                  <a:lnTo>
                    <a:pt x="70436" y="779"/>
                  </a:lnTo>
                  <a:lnTo>
                    <a:pt x="65106" y="0"/>
                  </a:lnTo>
                  <a:lnTo>
                    <a:pt x="54172" y="2932"/>
                  </a:lnTo>
                  <a:lnTo>
                    <a:pt x="38623" y="11640"/>
                  </a:lnTo>
                  <a:lnTo>
                    <a:pt x="23981" y="29899"/>
                  </a:lnTo>
                  <a:lnTo>
                    <a:pt x="7098" y="73609"/>
                  </a:lnTo>
                  <a:lnTo>
                    <a:pt x="1207" y="105746"/>
                  </a:lnTo>
                  <a:lnTo>
                    <a:pt x="0" y="139314"/>
                  </a:lnTo>
                  <a:lnTo>
                    <a:pt x="2521" y="172343"/>
                  </a:lnTo>
                  <a:lnTo>
                    <a:pt x="13990" y="217999"/>
                  </a:lnTo>
                  <a:lnTo>
                    <a:pt x="38085" y="257240"/>
                  </a:lnTo>
                  <a:lnTo>
                    <a:pt x="73587" y="295295"/>
                  </a:lnTo>
                  <a:lnTo>
                    <a:pt x="79357" y="296844"/>
                  </a:lnTo>
                  <a:lnTo>
                    <a:pt x="103598" y="291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230"/>
          <p:cNvGrpSpPr/>
          <p:nvPr/>
        </p:nvGrpSpPr>
        <p:grpSpPr>
          <a:xfrm>
            <a:off x="10381692" y="3957411"/>
            <a:ext cx="744062" cy="487590"/>
            <a:chOff x="10381692" y="3957411"/>
            <a:chExt cx="744062" cy="487590"/>
          </a:xfrm>
        </p:grpSpPr>
        <p:sp>
          <p:nvSpPr>
            <p:cNvPr id="113" name="SMARTInkShape-1285"/>
            <p:cNvSpPr/>
            <p:nvPr>
              <p:custDataLst>
                <p:tags r:id="rId6"/>
              </p:custDataLst>
            </p:nvPr>
          </p:nvSpPr>
          <p:spPr>
            <a:xfrm>
              <a:off x="11004550" y="3958698"/>
              <a:ext cx="121204" cy="486303"/>
            </a:xfrm>
            <a:custGeom>
              <a:avLst/>
              <a:gdLst/>
              <a:ahLst/>
              <a:cxnLst/>
              <a:rect l="0" t="0" r="0" b="0"/>
              <a:pathLst>
                <a:path w="121204" h="486303">
                  <a:moveTo>
                    <a:pt x="82550" y="16402"/>
                  </a:moveTo>
                  <a:lnTo>
                    <a:pt x="82550" y="16402"/>
                  </a:lnTo>
                  <a:lnTo>
                    <a:pt x="77083" y="0"/>
                  </a:lnTo>
                  <a:lnTo>
                    <a:pt x="83203" y="8249"/>
                  </a:lnTo>
                  <a:lnTo>
                    <a:pt x="89336" y="27900"/>
                  </a:lnTo>
                  <a:lnTo>
                    <a:pt x="97657" y="57934"/>
                  </a:lnTo>
                  <a:lnTo>
                    <a:pt x="107438" y="94890"/>
                  </a:lnTo>
                  <a:lnTo>
                    <a:pt x="113958" y="129405"/>
                  </a:lnTo>
                  <a:lnTo>
                    <a:pt x="118306" y="162293"/>
                  </a:lnTo>
                  <a:lnTo>
                    <a:pt x="121203" y="194096"/>
                  </a:lnTo>
                  <a:lnTo>
                    <a:pt x="119608" y="227292"/>
                  </a:lnTo>
                  <a:lnTo>
                    <a:pt x="115016" y="261418"/>
                  </a:lnTo>
                  <a:lnTo>
                    <a:pt x="108427" y="296162"/>
                  </a:lnTo>
                  <a:lnTo>
                    <a:pt x="99096" y="327792"/>
                  </a:lnTo>
                  <a:lnTo>
                    <a:pt x="87936" y="357346"/>
                  </a:lnTo>
                  <a:lnTo>
                    <a:pt x="75557" y="385514"/>
                  </a:lnTo>
                  <a:lnTo>
                    <a:pt x="54277" y="429983"/>
                  </a:lnTo>
                  <a:lnTo>
                    <a:pt x="35412" y="461271"/>
                  </a:lnTo>
                  <a:lnTo>
                    <a:pt x="0" y="486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286"/>
            <p:cNvSpPr/>
            <p:nvPr>
              <p:custDataLst>
                <p:tags r:id="rId7"/>
              </p:custDataLst>
            </p:nvPr>
          </p:nvSpPr>
          <p:spPr>
            <a:xfrm>
              <a:off x="10928350" y="4044950"/>
              <a:ext cx="38101" cy="216639"/>
            </a:xfrm>
            <a:custGeom>
              <a:avLst/>
              <a:gdLst/>
              <a:ahLst/>
              <a:cxnLst/>
              <a:rect l="0" t="0" r="0" b="0"/>
              <a:pathLst>
                <a:path w="38101" h="21663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9772" y="48021"/>
                  </a:lnTo>
                  <a:lnTo>
                    <a:pt x="27132" y="80609"/>
                  </a:lnTo>
                  <a:lnTo>
                    <a:pt x="32755" y="116260"/>
                  </a:lnTo>
                  <a:lnTo>
                    <a:pt x="35725" y="149508"/>
                  </a:lnTo>
                  <a:lnTo>
                    <a:pt x="37397" y="190348"/>
                  </a:lnTo>
                  <a:lnTo>
                    <a:pt x="38009" y="216638"/>
                  </a:lnTo>
                  <a:lnTo>
                    <a:pt x="381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287"/>
            <p:cNvSpPr/>
            <p:nvPr>
              <p:custDataLst>
                <p:tags r:id="rId8"/>
              </p:custDataLst>
            </p:nvPr>
          </p:nvSpPr>
          <p:spPr>
            <a:xfrm>
              <a:off x="10623810" y="4188535"/>
              <a:ext cx="145791" cy="15166"/>
            </a:xfrm>
            <a:custGeom>
              <a:avLst/>
              <a:gdLst/>
              <a:ahLst/>
              <a:cxnLst/>
              <a:rect l="0" t="0" r="0" b="0"/>
              <a:pathLst>
                <a:path w="145791" h="15166">
                  <a:moveTo>
                    <a:pt x="6090" y="15165"/>
                  </a:moveTo>
                  <a:lnTo>
                    <a:pt x="6090" y="15165"/>
                  </a:lnTo>
                  <a:lnTo>
                    <a:pt x="0" y="9076"/>
                  </a:lnTo>
                  <a:lnTo>
                    <a:pt x="6560" y="5521"/>
                  </a:lnTo>
                  <a:lnTo>
                    <a:pt x="27552" y="0"/>
                  </a:lnTo>
                  <a:lnTo>
                    <a:pt x="70615" y="1246"/>
                  </a:lnTo>
                  <a:lnTo>
                    <a:pt x="113824" y="2224"/>
                  </a:lnTo>
                  <a:lnTo>
                    <a:pt x="145790" y="2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288"/>
            <p:cNvSpPr/>
            <p:nvPr>
              <p:custDataLst>
                <p:tags r:id="rId9"/>
              </p:custDataLst>
            </p:nvPr>
          </p:nvSpPr>
          <p:spPr>
            <a:xfrm>
              <a:off x="10381692" y="3957411"/>
              <a:ext cx="140259" cy="388160"/>
            </a:xfrm>
            <a:custGeom>
              <a:avLst/>
              <a:gdLst/>
              <a:ahLst/>
              <a:cxnLst/>
              <a:rect l="0" t="0" r="0" b="0"/>
              <a:pathLst>
                <a:path w="140259" h="388160">
                  <a:moveTo>
                    <a:pt x="127558" y="17689"/>
                  </a:moveTo>
                  <a:lnTo>
                    <a:pt x="127558" y="17689"/>
                  </a:lnTo>
                  <a:lnTo>
                    <a:pt x="127558" y="6133"/>
                  </a:lnTo>
                  <a:lnTo>
                    <a:pt x="124188" y="1957"/>
                  </a:lnTo>
                  <a:lnTo>
                    <a:pt x="118769" y="114"/>
                  </a:lnTo>
                  <a:lnTo>
                    <a:pt x="109540" y="0"/>
                  </a:lnTo>
                  <a:lnTo>
                    <a:pt x="93679" y="2301"/>
                  </a:lnTo>
                  <a:lnTo>
                    <a:pt x="64917" y="17677"/>
                  </a:lnTo>
                  <a:lnTo>
                    <a:pt x="34052" y="53590"/>
                  </a:lnTo>
                  <a:lnTo>
                    <a:pt x="18737" y="91501"/>
                  </a:lnTo>
                  <a:lnTo>
                    <a:pt x="7932" y="137983"/>
                  </a:lnTo>
                  <a:lnTo>
                    <a:pt x="4062" y="164207"/>
                  </a:lnTo>
                  <a:lnTo>
                    <a:pt x="777" y="191568"/>
                  </a:lnTo>
                  <a:lnTo>
                    <a:pt x="0" y="217569"/>
                  </a:lnTo>
                  <a:lnTo>
                    <a:pt x="891" y="242664"/>
                  </a:lnTo>
                  <a:lnTo>
                    <a:pt x="7761" y="289833"/>
                  </a:lnTo>
                  <a:lnTo>
                    <a:pt x="22574" y="331964"/>
                  </a:lnTo>
                  <a:lnTo>
                    <a:pt x="42798" y="362448"/>
                  </a:lnTo>
                  <a:lnTo>
                    <a:pt x="54118" y="374528"/>
                  </a:lnTo>
                  <a:lnTo>
                    <a:pt x="77986" y="386069"/>
                  </a:lnTo>
                  <a:lnTo>
                    <a:pt x="90277" y="388159"/>
                  </a:lnTo>
                  <a:lnTo>
                    <a:pt x="111458" y="384837"/>
                  </a:lnTo>
                  <a:lnTo>
                    <a:pt x="140258" y="373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231"/>
          <p:cNvGrpSpPr/>
          <p:nvPr/>
        </p:nvGrpSpPr>
        <p:grpSpPr>
          <a:xfrm>
            <a:off x="3780941" y="4703070"/>
            <a:ext cx="643443" cy="210487"/>
            <a:chOff x="3780941" y="4703070"/>
            <a:chExt cx="643443" cy="210487"/>
          </a:xfrm>
        </p:grpSpPr>
        <p:sp>
          <p:nvSpPr>
            <p:cNvPr id="118" name="SMARTInkShape-1289"/>
            <p:cNvSpPr/>
            <p:nvPr>
              <p:custDataLst>
                <p:tags r:id="rId3"/>
              </p:custDataLst>
            </p:nvPr>
          </p:nvSpPr>
          <p:spPr>
            <a:xfrm>
              <a:off x="4233917" y="4703070"/>
              <a:ext cx="190467" cy="210487"/>
            </a:xfrm>
            <a:custGeom>
              <a:avLst/>
              <a:gdLst/>
              <a:ahLst/>
              <a:cxnLst/>
              <a:rect l="0" t="0" r="0" b="0"/>
              <a:pathLst>
                <a:path w="190467" h="210487">
                  <a:moveTo>
                    <a:pt x="96783" y="59430"/>
                  </a:moveTo>
                  <a:lnTo>
                    <a:pt x="96783" y="59430"/>
                  </a:lnTo>
                  <a:lnTo>
                    <a:pt x="106217" y="48585"/>
                  </a:lnTo>
                  <a:lnTo>
                    <a:pt x="119260" y="15996"/>
                  </a:lnTo>
                  <a:lnTo>
                    <a:pt x="120883" y="8846"/>
                  </a:lnTo>
                  <a:lnTo>
                    <a:pt x="119200" y="5952"/>
                  </a:lnTo>
                  <a:lnTo>
                    <a:pt x="111685" y="855"/>
                  </a:lnTo>
                  <a:lnTo>
                    <a:pt x="101289" y="0"/>
                  </a:lnTo>
                  <a:lnTo>
                    <a:pt x="87497" y="3383"/>
                  </a:lnTo>
                  <a:lnTo>
                    <a:pt x="56637" y="18600"/>
                  </a:lnTo>
                  <a:lnTo>
                    <a:pt x="35431" y="35404"/>
                  </a:lnTo>
                  <a:lnTo>
                    <a:pt x="19892" y="60276"/>
                  </a:lnTo>
                  <a:lnTo>
                    <a:pt x="5091" y="104131"/>
                  </a:lnTo>
                  <a:lnTo>
                    <a:pt x="0" y="146523"/>
                  </a:lnTo>
                  <a:lnTo>
                    <a:pt x="2969" y="171516"/>
                  </a:lnTo>
                  <a:lnTo>
                    <a:pt x="11343" y="192031"/>
                  </a:lnTo>
                  <a:lnTo>
                    <a:pt x="25884" y="204912"/>
                  </a:lnTo>
                  <a:lnTo>
                    <a:pt x="34700" y="209335"/>
                  </a:lnTo>
                  <a:lnTo>
                    <a:pt x="55785" y="210486"/>
                  </a:lnTo>
                  <a:lnTo>
                    <a:pt x="79973" y="204177"/>
                  </a:lnTo>
                  <a:lnTo>
                    <a:pt x="120651" y="180792"/>
                  </a:lnTo>
                  <a:lnTo>
                    <a:pt x="157713" y="150814"/>
                  </a:lnTo>
                  <a:lnTo>
                    <a:pt x="175369" y="127562"/>
                  </a:lnTo>
                  <a:lnTo>
                    <a:pt x="190466" y="87300"/>
                  </a:lnTo>
                  <a:lnTo>
                    <a:pt x="189220" y="62409"/>
                  </a:lnTo>
                  <a:lnTo>
                    <a:pt x="185924" y="50833"/>
                  </a:lnTo>
                  <a:lnTo>
                    <a:pt x="174736" y="34207"/>
                  </a:lnTo>
                  <a:lnTo>
                    <a:pt x="159651" y="22820"/>
                  </a:lnTo>
                  <a:lnTo>
                    <a:pt x="122183" y="8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290"/>
            <p:cNvSpPr/>
            <p:nvPr>
              <p:custDataLst>
                <p:tags r:id="rId4"/>
              </p:custDataLst>
            </p:nvPr>
          </p:nvSpPr>
          <p:spPr>
            <a:xfrm>
              <a:off x="3780941" y="4851400"/>
              <a:ext cx="264010" cy="24518"/>
            </a:xfrm>
            <a:custGeom>
              <a:avLst/>
              <a:gdLst/>
              <a:ahLst/>
              <a:cxnLst/>
              <a:rect l="0" t="0" r="0" b="0"/>
              <a:pathLst>
                <a:path w="264010" h="24518">
                  <a:moveTo>
                    <a:pt x="3659" y="19050"/>
                  </a:moveTo>
                  <a:lnTo>
                    <a:pt x="3659" y="19050"/>
                  </a:lnTo>
                  <a:lnTo>
                    <a:pt x="288" y="22421"/>
                  </a:lnTo>
                  <a:lnTo>
                    <a:pt x="0" y="23414"/>
                  </a:lnTo>
                  <a:lnTo>
                    <a:pt x="515" y="24076"/>
                  </a:lnTo>
                  <a:lnTo>
                    <a:pt x="1563" y="24517"/>
                  </a:lnTo>
                  <a:lnTo>
                    <a:pt x="47328" y="23402"/>
                  </a:lnTo>
                  <a:lnTo>
                    <a:pt x="83745" y="20984"/>
                  </a:lnTo>
                  <a:lnTo>
                    <a:pt x="125801" y="19910"/>
                  </a:lnTo>
                  <a:lnTo>
                    <a:pt x="164718" y="17550"/>
                  </a:lnTo>
                  <a:lnTo>
                    <a:pt x="200124" y="13445"/>
                  </a:lnTo>
                  <a:lnTo>
                    <a:pt x="242885" y="4611"/>
                  </a:lnTo>
                  <a:lnTo>
                    <a:pt x="264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291"/>
            <p:cNvSpPr/>
            <p:nvPr>
              <p:custDataLst>
                <p:tags r:id="rId5"/>
              </p:custDataLst>
            </p:nvPr>
          </p:nvSpPr>
          <p:spPr>
            <a:xfrm>
              <a:off x="3784600" y="4708170"/>
              <a:ext cx="279401" cy="35281"/>
            </a:xfrm>
            <a:custGeom>
              <a:avLst/>
              <a:gdLst/>
              <a:ahLst/>
              <a:cxnLst/>
              <a:rect l="0" t="0" r="0" b="0"/>
              <a:pathLst>
                <a:path w="279401" h="35281">
                  <a:moveTo>
                    <a:pt x="0" y="35280"/>
                  </a:moveTo>
                  <a:lnTo>
                    <a:pt x="0" y="35280"/>
                  </a:lnTo>
                  <a:lnTo>
                    <a:pt x="3371" y="31909"/>
                  </a:lnTo>
                  <a:lnTo>
                    <a:pt x="8789" y="30254"/>
                  </a:lnTo>
                  <a:lnTo>
                    <a:pt x="47660" y="24020"/>
                  </a:lnTo>
                  <a:lnTo>
                    <a:pt x="84677" y="21125"/>
                  </a:lnTo>
                  <a:lnTo>
                    <a:pt x="118068" y="17700"/>
                  </a:lnTo>
                  <a:lnTo>
                    <a:pt x="154074" y="13826"/>
                  </a:lnTo>
                  <a:lnTo>
                    <a:pt x="189362" y="7871"/>
                  </a:lnTo>
                  <a:lnTo>
                    <a:pt x="235319" y="348"/>
                  </a:lnTo>
                  <a:lnTo>
                    <a:pt x="263752" y="0"/>
                  </a:lnTo>
                  <a:lnTo>
                    <a:pt x="279400" y="3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924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SMARTInkShape-Group304"/>
          <p:cNvGrpSpPr/>
          <p:nvPr/>
        </p:nvGrpSpPr>
        <p:grpSpPr>
          <a:xfrm>
            <a:off x="9707575" y="4715961"/>
            <a:ext cx="458776" cy="584556"/>
            <a:chOff x="9707575" y="4715961"/>
            <a:chExt cx="458776" cy="584556"/>
          </a:xfrm>
        </p:grpSpPr>
        <p:sp>
          <p:nvSpPr>
            <p:cNvPr id="198" name="SMARTInkShape-1669"/>
            <p:cNvSpPr/>
            <p:nvPr>
              <p:custDataLst>
                <p:tags r:id="rId164"/>
              </p:custDataLst>
            </p:nvPr>
          </p:nvSpPr>
          <p:spPr>
            <a:xfrm>
              <a:off x="9707575" y="4715961"/>
              <a:ext cx="458776" cy="46540"/>
            </a:xfrm>
            <a:custGeom>
              <a:avLst/>
              <a:gdLst/>
              <a:ahLst/>
              <a:cxnLst/>
              <a:rect l="0" t="0" r="0" b="0"/>
              <a:pathLst>
                <a:path w="458776" h="46540">
                  <a:moveTo>
                    <a:pt x="26975" y="46539"/>
                  </a:moveTo>
                  <a:lnTo>
                    <a:pt x="26975" y="46539"/>
                  </a:lnTo>
                  <a:lnTo>
                    <a:pt x="4990" y="39631"/>
                  </a:lnTo>
                  <a:lnTo>
                    <a:pt x="270" y="36413"/>
                  </a:lnTo>
                  <a:lnTo>
                    <a:pt x="0" y="35555"/>
                  </a:lnTo>
                  <a:lnTo>
                    <a:pt x="525" y="34983"/>
                  </a:lnTo>
                  <a:lnTo>
                    <a:pt x="41793" y="28290"/>
                  </a:lnTo>
                  <a:lnTo>
                    <a:pt x="86949" y="21730"/>
                  </a:lnTo>
                  <a:lnTo>
                    <a:pt x="117756" y="18005"/>
                  </a:lnTo>
                  <a:lnTo>
                    <a:pt x="153112" y="14111"/>
                  </a:lnTo>
                  <a:lnTo>
                    <a:pt x="191501" y="10104"/>
                  </a:lnTo>
                  <a:lnTo>
                    <a:pt x="229792" y="6726"/>
                  </a:lnTo>
                  <a:lnTo>
                    <a:pt x="268018" y="3770"/>
                  </a:lnTo>
                  <a:lnTo>
                    <a:pt x="306204" y="1093"/>
                  </a:lnTo>
                  <a:lnTo>
                    <a:pt x="340128" y="14"/>
                  </a:lnTo>
                  <a:lnTo>
                    <a:pt x="371211" y="0"/>
                  </a:lnTo>
                  <a:lnTo>
                    <a:pt x="400399" y="696"/>
                  </a:lnTo>
                  <a:lnTo>
                    <a:pt x="458775" y="2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670"/>
            <p:cNvSpPr/>
            <p:nvPr>
              <p:custDataLst>
                <p:tags r:id="rId165"/>
              </p:custDataLst>
            </p:nvPr>
          </p:nvSpPr>
          <p:spPr>
            <a:xfrm>
              <a:off x="9751013" y="4944161"/>
              <a:ext cx="301038" cy="356356"/>
            </a:xfrm>
            <a:custGeom>
              <a:avLst/>
              <a:gdLst/>
              <a:ahLst/>
              <a:cxnLst/>
              <a:rect l="0" t="0" r="0" b="0"/>
              <a:pathLst>
                <a:path w="301038" h="356356">
                  <a:moveTo>
                    <a:pt x="301037" y="8839"/>
                  </a:moveTo>
                  <a:lnTo>
                    <a:pt x="301037" y="8839"/>
                  </a:lnTo>
                  <a:lnTo>
                    <a:pt x="292198" y="0"/>
                  </a:lnTo>
                  <a:lnTo>
                    <a:pt x="289500" y="124"/>
                  </a:lnTo>
                  <a:lnTo>
                    <a:pt x="282740" y="4025"/>
                  </a:lnTo>
                  <a:lnTo>
                    <a:pt x="250281" y="41833"/>
                  </a:lnTo>
                  <a:lnTo>
                    <a:pt x="225327" y="78301"/>
                  </a:lnTo>
                  <a:lnTo>
                    <a:pt x="195891" y="124142"/>
                  </a:lnTo>
                  <a:lnTo>
                    <a:pt x="180141" y="149208"/>
                  </a:lnTo>
                  <a:lnTo>
                    <a:pt x="163288" y="174385"/>
                  </a:lnTo>
                  <a:lnTo>
                    <a:pt x="145705" y="199637"/>
                  </a:lnTo>
                  <a:lnTo>
                    <a:pt x="127631" y="224937"/>
                  </a:lnTo>
                  <a:lnTo>
                    <a:pt x="92500" y="269984"/>
                  </a:lnTo>
                  <a:lnTo>
                    <a:pt x="59480" y="308347"/>
                  </a:lnTo>
                  <a:lnTo>
                    <a:pt x="19915" y="346251"/>
                  </a:lnTo>
                  <a:lnTo>
                    <a:pt x="4173" y="356355"/>
                  </a:lnTo>
                  <a:lnTo>
                    <a:pt x="823" y="356227"/>
                  </a:lnTo>
                  <a:lnTo>
                    <a:pt x="0" y="353320"/>
                  </a:lnTo>
                  <a:lnTo>
                    <a:pt x="2587" y="339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671"/>
            <p:cNvSpPr/>
            <p:nvPr>
              <p:custDataLst>
                <p:tags r:id="rId166"/>
              </p:custDataLst>
            </p:nvPr>
          </p:nvSpPr>
          <p:spPr>
            <a:xfrm>
              <a:off x="9798312" y="4903965"/>
              <a:ext cx="266439" cy="392496"/>
            </a:xfrm>
            <a:custGeom>
              <a:avLst/>
              <a:gdLst/>
              <a:ahLst/>
              <a:cxnLst/>
              <a:rect l="0" t="0" r="0" b="0"/>
              <a:pathLst>
                <a:path w="266439" h="392496">
                  <a:moveTo>
                    <a:pt x="6088" y="10935"/>
                  </a:moveTo>
                  <a:lnTo>
                    <a:pt x="6088" y="10935"/>
                  </a:lnTo>
                  <a:lnTo>
                    <a:pt x="621" y="0"/>
                  </a:lnTo>
                  <a:lnTo>
                    <a:pt x="326" y="117"/>
                  </a:lnTo>
                  <a:lnTo>
                    <a:pt x="0" y="2129"/>
                  </a:lnTo>
                  <a:lnTo>
                    <a:pt x="17116" y="37338"/>
                  </a:lnTo>
                  <a:lnTo>
                    <a:pt x="36388" y="70883"/>
                  </a:lnTo>
                  <a:lnTo>
                    <a:pt x="62829" y="113073"/>
                  </a:lnTo>
                  <a:lnTo>
                    <a:pt x="93394" y="160046"/>
                  </a:lnTo>
                  <a:lnTo>
                    <a:pt x="109448" y="184426"/>
                  </a:lnTo>
                  <a:lnTo>
                    <a:pt x="125794" y="209145"/>
                  </a:lnTo>
                  <a:lnTo>
                    <a:pt x="143042" y="234092"/>
                  </a:lnTo>
                  <a:lnTo>
                    <a:pt x="160890" y="259190"/>
                  </a:lnTo>
                  <a:lnTo>
                    <a:pt x="194834" y="306126"/>
                  </a:lnTo>
                  <a:lnTo>
                    <a:pt x="221679" y="343450"/>
                  </a:lnTo>
                  <a:lnTo>
                    <a:pt x="259080" y="389600"/>
                  </a:lnTo>
                  <a:lnTo>
                    <a:pt x="261533" y="392495"/>
                  </a:lnTo>
                  <a:lnTo>
                    <a:pt x="263167" y="391603"/>
                  </a:lnTo>
                  <a:lnTo>
                    <a:pt x="266438" y="3728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305"/>
          <p:cNvGrpSpPr/>
          <p:nvPr/>
        </p:nvGrpSpPr>
        <p:grpSpPr>
          <a:xfrm>
            <a:off x="9227433" y="5105400"/>
            <a:ext cx="291218" cy="113792"/>
            <a:chOff x="9227433" y="5105400"/>
            <a:chExt cx="291218" cy="113792"/>
          </a:xfrm>
        </p:grpSpPr>
        <p:sp>
          <p:nvSpPr>
            <p:cNvPr id="202" name="SMARTInkShape-1672"/>
            <p:cNvSpPr/>
            <p:nvPr>
              <p:custDataLst>
                <p:tags r:id="rId162"/>
              </p:custDataLst>
            </p:nvPr>
          </p:nvSpPr>
          <p:spPr>
            <a:xfrm>
              <a:off x="9227433" y="5200650"/>
              <a:ext cx="291218" cy="18542"/>
            </a:xfrm>
            <a:custGeom>
              <a:avLst/>
              <a:gdLst/>
              <a:ahLst/>
              <a:cxnLst/>
              <a:rect l="0" t="0" r="0" b="0"/>
              <a:pathLst>
                <a:path w="291218" h="18542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37097" y="9721"/>
                  </a:lnTo>
                  <a:lnTo>
                    <a:pt x="71971" y="13257"/>
                  </a:lnTo>
                  <a:lnTo>
                    <a:pt x="113340" y="16476"/>
                  </a:lnTo>
                  <a:lnTo>
                    <a:pt x="157598" y="17906"/>
                  </a:lnTo>
                  <a:lnTo>
                    <a:pt x="197494" y="18541"/>
                  </a:lnTo>
                  <a:lnTo>
                    <a:pt x="232628" y="16707"/>
                  </a:lnTo>
                  <a:lnTo>
                    <a:pt x="2912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673"/>
            <p:cNvSpPr/>
            <p:nvPr>
              <p:custDataLst>
                <p:tags r:id="rId163"/>
              </p:custDataLst>
            </p:nvPr>
          </p:nvSpPr>
          <p:spPr>
            <a:xfrm>
              <a:off x="9245600" y="510540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6350"/>
                  </a:moveTo>
                  <a:lnTo>
                    <a:pt x="0" y="6350"/>
                  </a:lnTo>
                  <a:lnTo>
                    <a:pt x="35329" y="1986"/>
                  </a:lnTo>
                  <a:lnTo>
                    <a:pt x="81022" y="588"/>
                  </a:lnTo>
                  <a:lnTo>
                    <a:pt x="116443" y="262"/>
                  </a:lnTo>
                  <a:lnTo>
                    <a:pt x="161972" y="7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306"/>
          <p:cNvGrpSpPr/>
          <p:nvPr/>
        </p:nvGrpSpPr>
        <p:grpSpPr>
          <a:xfrm>
            <a:off x="7867788" y="4764524"/>
            <a:ext cx="971413" cy="813650"/>
            <a:chOff x="7867788" y="4764524"/>
            <a:chExt cx="971413" cy="813650"/>
          </a:xfrm>
        </p:grpSpPr>
        <p:sp>
          <p:nvSpPr>
            <p:cNvPr id="205" name="SMARTInkShape-1674"/>
            <p:cNvSpPr/>
            <p:nvPr>
              <p:custDataLst>
                <p:tags r:id="rId156"/>
              </p:custDataLst>
            </p:nvPr>
          </p:nvSpPr>
          <p:spPr>
            <a:xfrm>
              <a:off x="8661400" y="52451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18953" y="3861"/>
                  </a:lnTo>
                  <a:lnTo>
                    <a:pt x="66120" y="5126"/>
                  </a:lnTo>
                  <a:lnTo>
                    <a:pt x="99237" y="5806"/>
                  </a:lnTo>
                  <a:lnTo>
                    <a:pt x="146840" y="281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675"/>
            <p:cNvSpPr/>
            <p:nvPr>
              <p:custDataLst>
                <p:tags r:id="rId157"/>
              </p:custDataLst>
            </p:nvPr>
          </p:nvSpPr>
          <p:spPr>
            <a:xfrm>
              <a:off x="8678596" y="5145345"/>
              <a:ext cx="154255" cy="199294"/>
            </a:xfrm>
            <a:custGeom>
              <a:avLst/>
              <a:gdLst/>
              <a:ahLst/>
              <a:cxnLst/>
              <a:rect l="0" t="0" r="0" b="0"/>
              <a:pathLst>
                <a:path w="154255" h="199294">
                  <a:moveTo>
                    <a:pt x="154254" y="42605"/>
                  </a:moveTo>
                  <a:lnTo>
                    <a:pt x="154254" y="42605"/>
                  </a:lnTo>
                  <a:lnTo>
                    <a:pt x="149185" y="36830"/>
                  </a:lnTo>
                  <a:lnTo>
                    <a:pt x="132178" y="11108"/>
                  </a:lnTo>
                  <a:lnTo>
                    <a:pt x="124217" y="4383"/>
                  </a:lnTo>
                  <a:lnTo>
                    <a:pt x="114092" y="923"/>
                  </a:lnTo>
                  <a:lnTo>
                    <a:pt x="108430" y="0"/>
                  </a:lnTo>
                  <a:lnTo>
                    <a:pt x="96493" y="2738"/>
                  </a:lnTo>
                  <a:lnTo>
                    <a:pt x="83427" y="10069"/>
                  </a:lnTo>
                  <a:lnTo>
                    <a:pt x="60910" y="30769"/>
                  </a:lnTo>
                  <a:lnTo>
                    <a:pt x="33980" y="70893"/>
                  </a:lnTo>
                  <a:lnTo>
                    <a:pt x="16547" y="106960"/>
                  </a:lnTo>
                  <a:lnTo>
                    <a:pt x="4326" y="144458"/>
                  </a:lnTo>
                  <a:lnTo>
                    <a:pt x="0" y="174854"/>
                  </a:lnTo>
                  <a:lnTo>
                    <a:pt x="1734" y="186754"/>
                  </a:lnTo>
                  <a:lnTo>
                    <a:pt x="4858" y="194396"/>
                  </a:lnTo>
                  <a:lnTo>
                    <a:pt x="8090" y="196715"/>
                  </a:lnTo>
                  <a:lnTo>
                    <a:pt x="17326" y="199293"/>
                  </a:lnTo>
                  <a:lnTo>
                    <a:pt x="60484" y="194176"/>
                  </a:lnTo>
                  <a:lnTo>
                    <a:pt x="101629" y="186375"/>
                  </a:lnTo>
                  <a:lnTo>
                    <a:pt x="115108" y="180350"/>
                  </a:lnTo>
                  <a:lnTo>
                    <a:pt x="128854" y="169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676"/>
            <p:cNvSpPr/>
            <p:nvPr>
              <p:custDataLst>
                <p:tags r:id="rId158"/>
              </p:custDataLst>
            </p:nvPr>
          </p:nvSpPr>
          <p:spPr>
            <a:xfrm>
              <a:off x="8382000" y="5122804"/>
              <a:ext cx="196469" cy="265595"/>
            </a:xfrm>
            <a:custGeom>
              <a:avLst/>
              <a:gdLst/>
              <a:ahLst/>
              <a:cxnLst/>
              <a:rect l="0" t="0" r="0" b="0"/>
              <a:pathLst>
                <a:path w="196469" h="265595">
                  <a:moveTo>
                    <a:pt x="0" y="103246"/>
                  </a:moveTo>
                  <a:lnTo>
                    <a:pt x="0" y="103246"/>
                  </a:lnTo>
                  <a:lnTo>
                    <a:pt x="0" y="144673"/>
                  </a:lnTo>
                  <a:lnTo>
                    <a:pt x="0" y="187708"/>
                  </a:lnTo>
                  <a:lnTo>
                    <a:pt x="0" y="229787"/>
                  </a:lnTo>
                  <a:lnTo>
                    <a:pt x="0" y="251962"/>
                  </a:lnTo>
                  <a:lnTo>
                    <a:pt x="3370" y="215324"/>
                  </a:lnTo>
                  <a:lnTo>
                    <a:pt x="3144" y="174223"/>
                  </a:lnTo>
                  <a:lnTo>
                    <a:pt x="2094" y="148449"/>
                  </a:lnTo>
                  <a:lnTo>
                    <a:pt x="2808" y="122093"/>
                  </a:lnTo>
                  <a:lnTo>
                    <a:pt x="4694" y="95349"/>
                  </a:lnTo>
                  <a:lnTo>
                    <a:pt x="10553" y="48936"/>
                  </a:lnTo>
                  <a:lnTo>
                    <a:pt x="21079" y="16285"/>
                  </a:lnTo>
                  <a:lnTo>
                    <a:pt x="26536" y="8153"/>
                  </a:lnTo>
                  <a:lnTo>
                    <a:pt x="29686" y="8100"/>
                  </a:lnTo>
                  <a:lnTo>
                    <a:pt x="36948" y="13687"/>
                  </a:lnTo>
                  <a:lnTo>
                    <a:pt x="59372" y="46596"/>
                  </a:lnTo>
                  <a:lnTo>
                    <a:pt x="70838" y="53374"/>
                  </a:lnTo>
                  <a:lnTo>
                    <a:pt x="76859" y="55181"/>
                  </a:lnTo>
                  <a:lnTo>
                    <a:pt x="89192" y="53427"/>
                  </a:lnTo>
                  <a:lnTo>
                    <a:pt x="102436" y="46532"/>
                  </a:lnTo>
                  <a:lnTo>
                    <a:pt x="144767" y="5880"/>
                  </a:lnTo>
                  <a:lnTo>
                    <a:pt x="155123" y="0"/>
                  </a:lnTo>
                  <a:lnTo>
                    <a:pt x="159860" y="1254"/>
                  </a:lnTo>
                  <a:lnTo>
                    <a:pt x="168885" y="10173"/>
                  </a:lnTo>
                  <a:lnTo>
                    <a:pt x="178529" y="47917"/>
                  </a:lnTo>
                  <a:lnTo>
                    <a:pt x="183534" y="87122"/>
                  </a:lnTo>
                  <a:lnTo>
                    <a:pt x="188109" y="132769"/>
                  </a:lnTo>
                  <a:lnTo>
                    <a:pt x="190317" y="156795"/>
                  </a:lnTo>
                  <a:lnTo>
                    <a:pt x="193946" y="202540"/>
                  </a:lnTo>
                  <a:lnTo>
                    <a:pt x="195560" y="239334"/>
                  </a:lnTo>
                  <a:lnTo>
                    <a:pt x="196468" y="264218"/>
                  </a:lnTo>
                  <a:lnTo>
                    <a:pt x="195890" y="265594"/>
                  </a:lnTo>
                  <a:lnTo>
                    <a:pt x="194799" y="264395"/>
                  </a:lnTo>
                  <a:lnTo>
                    <a:pt x="190500" y="2556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677"/>
            <p:cNvSpPr/>
            <p:nvPr>
              <p:custDataLst>
                <p:tags r:id="rId159"/>
              </p:custDataLst>
            </p:nvPr>
          </p:nvSpPr>
          <p:spPr>
            <a:xfrm>
              <a:off x="8102600" y="5144193"/>
              <a:ext cx="196476" cy="232326"/>
            </a:xfrm>
            <a:custGeom>
              <a:avLst/>
              <a:gdLst/>
              <a:ahLst/>
              <a:cxnLst/>
              <a:rect l="0" t="0" r="0" b="0"/>
              <a:pathLst>
                <a:path w="196476" h="232326">
                  <a:moveTo>
                    <a:pt x="0" y="132657"/>
                  </a:moveTo>
                  <a:lnTo>
                    <a:pt x="0" y="132657"/>
                  </a:lnTo>
                  <a:lnTo>
                    <a:pt x="3370" y="129286"/>
                  </a:lnTo>
                  <a:lnTo>
                    <a:pt x="5026" y="125749"/>
                  </a:lnTo>
                  <a:lnTo>
                    <a:pt x="5467" y="123818"/>
                  </a:lnTo>
                  <a:lnTo>
                    <a:pt x="6468" y="122531"/>
                  </a:lnTo>
                  <a:lnTo>
                    <a:pt x="9459" y="121101"/>
                  </a:lnTo>
                  <a:lnTo>
                    <a:pt x="11244" y="122131"/>
                  </a:lnTo>
                  <a:lnTo>
                    <a:pt x="15110" y="127038"/>
                  </a:lnTo>
                  <a:lnTo>
                    <a:pt x="22075" y="165421"/>
                  </a:lnTo>
                  <a:lnTo>
                    <a:pt x="24962" y="209975"/>
                  </a:lnTo>
                  <a:lnTo>
                    <a:pt x="25374" y="232325"/>
                  </a:lnTo>
                  <a:lnTo>
                    <a:pt x="29758" y="211480"/>
                  </a:lnTo>
                  <a:lnTo>
                    <a:pt x="29749" y="169966"/>
                  </a:lnTo>
                  <a:lnTo>
                    <a:pt x="27594" y="146946"/>
                  </a:lnTo>
                  <a:lnTo>
                    <a:pt x="24745" y="121017"/>
                  </a:lnTo>
                  <a:lnTo>
                    <a:pt x="23462" y="75273"/>
                  </a:lnTo>
                  <a:lnTo>
                    <a:pt x="25950" y="38714"/>
                  </a:lnTo>
                  <a:lnTo>
                    <a:pt x="31759" y="17762"/>
                  </a:lnTo>
                  <a:lnTo>
                    <a:pt x="39045" y="5628"/>
                  </a:lnTo>
                  <a:lnTo>
                    <a:pt x="42963" y="1404"/>
                  </a:lnTo>
                  <a:lnTo>
                    <a:pt x="46986" y="0"/>
                  </a:lnTo>
                  <a:lnTo>
                    <a:pt x="51080" y="474"/>
                  </a:lnTo>
                  <a:lnTo>
                    <a:pt x="55220" y="2202"/>
                  </a:lnTo>
                  <a:lnTo>
                    <a:pt x="77073" y="30322"/>
                  </a:lnTo>
                  <a:lnTo>
                    <a:pt x="104694" y="73459"/>
                  </a:lnTo>
                  <a:lnTo>
                    <a:pt x="118196" y="87207"/>
                  </a:lnTo>
                  <a:lnTo>
                    <a:pt x="121835" y="88246"/>
                  </a:lnTo>
                  <a:lnTo>
                    <a:pt x="124968" y="87528"/>
                  </a:lnTo>
                  <a:lnTo>
                    <a:pt x="131035" y="82260"/>
                  </a:lnTo>
                  <a:lnTo>
                    <a:pt x="163058" y="38450"/>
                  </a:lnTo>
                  <a:lnTo>
                    <a:pt x="166560" y="36691"/>
                  </a:lnTo>
                  <a:lnTo>
                    <a:pt x="169601" y="36224"/>
                  </a:lnTo>
                  <a:lnTo>
                    <a:pt x="172334" y="36619"/>
                  </a:lnTo>
                  <a:lnTo>
                    <a:pt x="174862" y="38292"/>
                  </a:lnTo>
                  <a:lnTo>
                    <a:pt x="179551" y="43915"/>
                  </a:lnTo>
                  <a:lnTo>
                    <a:pt x="190452" y="87592"/>
                  </a:lnTo>
                  <a:lnTo>
                    <a:pt x="194954" y="126125"/>
                  </a:lnTo>
                  <a:lnTo>
                    <a:pt x="196475" y="173700"/>
                  </a:lnTo>
                  <a:lnTo>
                    <a:pt x="196070" y="201154"/>
                  </a:lnTo>
                  <a:lnTo>
                    <a:pt x="190500" y="2152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678"/>
            <p:cNvSpPr/>
            <p:nvPr>
              <p:custDataLst>
                <p:tags r:id="rId160"/>
              </p:custDataLst>
            </p:nvPr>
          </p:nvSpPr>
          <p:spPr>
            <a:xfrm>
              <a:off x="7867788" y="4764524"/>
              <a:ext cx="171313" cy="179485"/>
            </a:xfrm>
            <a:custGeom>
              <a:avLst/>
              <a:gdLst/>
              <a:ahLst/>
              <a:cxnLst/>
              <a:rect l="0" t="0" r="0" b="0"/>
              <a:pathLst>
                <a:path w="171313" h="179485">
                  <a:moveTo>
                    <a:pt x="18912" y="169426"/>
                  </a:moveTo>
                  <a:lnTo>
                    <a:pt x="18912" y="169426"/>
                  </a:lnTo>
                  <a:lnTo>
                    <a:pt x="30972" y="122001"/>
                  </a:lnTo>
                  <a:lnTo>
                    <a:pt x="31328" y="117069"/>
                  </a:lnTo>
                  <a:lnTo>
                    <a:pt x="32127" y="115471"/>
                  </a:lnTo>
                  <a:lnTo>
                    <a:pt x="33367" y="114406"/>
                  </a:lnTo>
                  <a:lnTo>
                    <a:pt x="34899" y="113696"/>
                  </a:lnTo>
                  <a:lnTo>
                    <a:pt x="35213" y="113222"/>
                  </a:lnTo>
                  <a:lnTo>
                    <a:pt x="34718" y="112907"/>
                  </a:lnTo>
                  <a:lnTo>
                    <a:pt x="32225" y="112400"/>
                  </a:lnTo>
                  <a:lnTo>
                    <a:pt x="25051" y="119055"/>
                  </a:lnTo>
                  <a:lnTo>
                    <a:pt x="7787" y="149945"/>
                  </a:lnTo>
                  <a:lnTo>
                    <a:pt x="2210" y="167417"/>
                  </a:lnTo>
                  <a:lnTo>
                    <a:pt x="326" y="179220"/>
                  </a:lnTo>
                  <a:lnTo>
                    <a:pt x="171" y="179484"/>
                  </a:lnTo>
                  <a:lnTo>
                    <a:pt x="0" y="177894"/>
                  </a:lnTo>
                  <a:lnTo>
                    <a:pt x="8668" y="139017"/>
                  </a:lnTo>
                  <a:lnTo>
                    <a:pt x="21521" y="93623"/>
                  </a:lnTo>
                  <a:lnTo>
                    <a:pt x="38735" y="52656"/>
                  </a:lnTo>
                  <a:lnTo>
                    <a:pt x="57241" y="23821"/>
                  </a:lnTo>
                  <a:lnTo>
                    <a:pt x="75716" y="4805"/>
                  </a:lnTo>
                  <a:lnTo>
                    <a:pt x="85080" y="1011"/>
                  </a:lnTo>
                  <a:lnTo>
                    <a:pt x="90540" y="0"/>
                  </a:lnTo>
                  <a:lnTo>
                    <a:pt x="95592" y="2147"/>
                  </a:lnTo>
                  <a:lnTo>
                    <a:pt x="104967" y="12059"/>
                  </a:lnTo>
                  <a:lnTo>
                    <a:pt x="121779" y="50852"/>
                  </a:lnTo>
                  <a:lnTo>
                    <a:pt x="134938" y="97062"/>
                  </a:lnTo>
                  <a:lnTo>
                    <a:pt x="149492" y="124479"/>
                  </a:lnTo>
                  <a:lnTo>
                    <a:pt x="171312" y="150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679"/>
            <p:cNvSpPr/>
            <p:nvPr>
              <p:custDataLst>
                <p:tags r:id="rId161"/>
              </p:custDataLst>
            </p:nvPr>
          </p:nvSpPr>
          <p:spPr>
            <a:xfrm>
              <a:off x="7909439" y="5048010"/>
              <a:ext cx="136603" cy="530164"/>
            </a:xfrm>
            <a:custGeom>
              <a:avLst/>
              <a:gdLst/>
              <a:ahLst/>
              <a:cxnLst/>
              <a:rect l="0" t="0" r="0" b="0"/>
              <a:pathLst>
                <a:path w="136603" h="530164">
                  <a:moveTo>
                    <a:pt x="40761" y="95490"/>
                  </a:moveTo>
                  <a:lnTo>
                    <a:pt x="40761" y="95490"/>
                  </a:lnTo>
                  <a:lnTo>
                    <a:pt x="35692" y="101264"/>
                  </a:lnTo>
                  <a:lnTo>
                    <a:pt x="31922" y="107699"/>
                  </a:lnTo>
                  <a:lnTo>
                    <a:pt x="33187" y="149381"/>
                  </a:lnTo>
                  <a:lnTo>
                    <a:pt x="33867" y="179178"/>
                  </a:lnTo>
                  <a:lnTo>
                    <a:pt x="36050" y="218763"/>
                  </a:lnTo>
                  <a:lnTo>
                    <a:pt x="37620" y="241172"/>
                  </a:lnTo>
                  <a:lnTo>
                    <a:pt x="40077" y="266695"/>
                  </a:lnTo>
                  <a:lnTo>
                    <a:pt x="43128" y="294293"/>
                  </a:lnTo>
                  <a:lnTo>
                    <a:pt x="46572" y="323275"/>
                  </a:lnTo>
                  <a:lnTo>
                    <a:pt x="49574" y="351769"/>
                  </a:lnTo>
                  <a:lnTo>
                    <a:pt x="52280" y="379937"/>
                  </a:lnTo>
                  <a:lnTo>
                    <a:pt x="54790" y="407888"/>
                  </a:lnTo>
                  <a:lnTo>
                    <a:pt x="56464" y="432872"/>
                  </a:lnTo>
                  <a:lnTo>
                    <a:pt x="58323" y="477566"/>
                  </a:lnTo>
                  <a:lnTo>
                    <a:pt x="55153" y="524758"/>
                  </a:lnTo>
                  <a:lnTo>
                    <a:pt x="54213" y="530163"/>
                  </a:lnTo>
                  <a:lnTo>
                    <a:pt x="50032" y="524568"/>
                  </a:lnTo>
                  <a:lnTo>
                    <a:pt x="46941" y="519126"/>
                  </a:lnTo>
                  <a:lnTo>
                    <a:pt x="37864" y="484857"/>
                  </a:lnTo>
                  <a:lnTo>
                    <a:pt x="32479" y="460901"/>
                  </a:lnTo>
                  <a:lnTo>
                    <a:pt x="26067" y="427292"/>
                  </a:lnTo>
                  <a:lnTo>
                    <a:pt x="18970" y="387247"/>
                  </a:lnTo>
                  <a:lnTo>
                    <a:pt x="11417" y="342911"/>
                  </a:lnTo>
                  <a:lnTo>
                    <a:pt x="6382" y="299243"/>
                  </a:lnTo>
                  <a:lnTo>
                    <a:pt x="3025" y="256021"/>
                  </a:lnTo>
                  <a:lnTo>
                    <a:pt x="787" y="213093"/>
                  </a:lnTo>
                  <a:lnTo>
                    <a:pt x="0" y="177420"/>
                  </a:lnTo>
                  <a:lnTo>
                    <a:pt x="182" y="146582"/>
                  </a:lnTo>
                  <a:lnTo>
                    <a:pt x="1008" y="118968"/>
                  </a:lnTo>
                  <a:lnTo>
                    <a:pt x="3807" y="76996"/>
                  </a:lnTo>
                  <a:lnTo>
                    <a:pt x="8815" y="45642"/>
                  </a:lnTo>
                  <a:lnTo>
                    <a:pt x="18096" y="22300"/>
                  </a:lnTo>
                  <a:lnTo>
                    <a:pt x="31158" y="8163"/>
                  </a:lnTo>
                  <a:lnTo>
                    <a:pt x="38592" y="3405"/>
                  </a:lnTo>
                  <a:lnTo>
                    <a:pt x="56259" y="0"/>
                  </a:lnTo>
                  <a:lnTo>
                    <a:pt x="65910" y="81"/>
                  </a:lnTo>
                  <a:lnTo>
                    <a:pt x="84159" y="9577"/>
                  </a:lnTo>
                  <a:lnTo>
                    <a:pt x="101677" y="26967"/>
                  </a:lnTo>
                  <a:lnTo>
                    <a:pt x="125289" y="64526"/>
                  </a:lnTo>
                  <a:lnTo>
                    <a:pt x="136282" y="106933"/>
                  </a:lnTo>
                  <a:lnTo>
                    <a:pt x="136602" y="136089"/>
                  </a:lnTo>
                  <a:lnTo>
                    <a:pt x="128747" y="159866"/>
                  </a:lnTo>
                  <a:lnTo>
                    <a:pt x="100709" y="198126"/>
                  </a:lnTo>
                  <a:lnTo>
                    <a:pt x="69576" y="217545"/>
                  </a:lnTo>
                  <a:lnTo>
                    <a:pt x="40284" y="225493"/>
                  </a:lnTo>
                  <a:lnTo>
                    <a:pt x="2661" y="222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307"/>
          <p:cNvGrpSpPr/>
          <p:nvPr/>
        </p:nvGrpSpPr>
        <p:grpSpPr>
          <a:xfrm>
            <a:off x="7169150" y="5003800"/>
            <a:ext cx="330201" cy="190501"/>
            <a:chOff x="7169150" y="5003800"/>
            <a:chExt cx="330201" cy="190501"/>
          </a:xfrm>
        </p:grpSpPr>
        <p:sp>
          <p:nvSpPr>
            <p:cNvPr id="212" name="SMARTInkShape-1680"/>
            <p:cNvSpPr/>
            <p:nvPr>
              <p:custDataLst>
                <p:tags r:id="rId154"/>
              </p:custDataLst>
            </p:nvPr>
          </p:nvSpPr>
          <p:spPr>
            <a:xfrm>
              <a:off x="7283450" y="518160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0" y="12700"/>
                  </a:lnTo>
                  <a:lnTo>
                    <a:pt x="43823" y="12700"/>
                  </a:lnTo>
                  <a:lnTo>
                    <a:pt x="89797" y="10818"/>
                  </a:lnTo>
                  <a:lnTo>
                    <a:pt x="137276" y="7631"/>
                  </a:lnTo>
                  <a:lnTo>
                    <a:pt x="177194" y="3861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681"/>
            <p:cNvSpPr/>
            <p:nvPr>
              <p:custDataLst>
                <p:tags r:id="rId155"/>
              </p:custDataLst>
            </p:nvPr>
          </p:nvSpPr>
          <p:spPr>
            <a:xfrm>
              <a:off x="7169150" y="5003800"/>
              <a:ext cx="279401" cy="25401"/>
            </a:xfrm>
            <a:custGeom>
              <a:avLst/>
              <a:gdLst/>
              <a:ahLst/>
              <a:cxnLst/>
              <a:rect l="0" t="0" r="0" b="0"/>
              <a:pathLst>
                <a:path w="279401" h="25401">
                  <a:moveTo>
                    <a:pt x="0" y="25400"/>
                  </a:moveTo>
                  <a:lnTo>
                    <a:pt x="0" y="25400"/>
                  </a:lnTo>
                  <a:lnTo>
                    <a:pt x="37602" y="21036"/>
                  </a:lnTo>
                  <a:lnTo>
                    <a:pt x="71982" y="19933"/>
                  </a:lnTo>
                  <a:lnTo>
                    <a:pt x="112660" y="19442"/>
                  </a:lnTo>
                  <a:lnTo>
                    <a:pt x="155199" y="18519"/>
                  </a:lnTo>
                  <a:lnTo>
                    <a:pt x="195272" y="15756"/>
                  </a:lnTo>
                  <a:lnTo>
                    <a:pt x="228604" y="14059"/>
                  </a:lnTo>
                  <a:lnTo>
                    <a:pt x="271012" y="12968"/>
                  </a:lnTo>
                  <a:lnTo>
                    <a:pt x="275219" y="11468"/>
                  </a:lnTo>
                  <a:lnTo>
                    <a:pt x="277319" y="9056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308"/>
          <p:cNvGrpSpPr/>
          <p:nvPr/>
        </p:nvGrpSpPr>
        <p:grpSpPr>
          <a:xfrm>
            <a:off x="5771195" y="4574979"/>
            <a:ext cx="889956" cy="866972"/>
            <a:chOff x="5771195" y="4574979"/>
            <a:chExt cx="889956" cy="866972"/>
          </a:xfrm>
        </p:grpSpPr>
        <p:sp>
          <p:nvSpPr>
            <p:cNvPr id="215" name="SMARTInkShape-1682"/>
            <p:cNvSpPr/>
            <p:nvPr>
              <p:custDataLst>
                <p:tags r:id="rId147"/>
              </p:custDataLst>
            </p:nvPr>
          </p:nvSpPr>
          <p:spPr>
            <a:xfrm>
              <a:off x="6076950" y="5148989"/>
              <a:ext cx="195236" cy="292962"/>
            </a:xfrm>
            <a:custGeom>
              <a:avLst/>
              <a:gdLst/>
              <a:ahLst/>
              <a:cxnLst/>
              <a:rect l="0" t="0" r="0" b="0"/>
              <a:pathLst>
                <a:path w="195236" h="292962">
                  <a:moveTo>
                    <a:pt x="0" y="38961"/>
                  </a:moveTo>
                  <a:lnTo>
                    <a:pt x="0" y="38961"/>
                  </a:lnTo>
                  <a:lnTo>
                    <a:pt x="3371" y="45703"/>
                  </a:lnTo>
                  <a:lnTo>
                    <a:pt x="9721" y="91058"/>
                  </a:lnTo>
                  <a:lnTo>
                    <a:pt x="16286" y="138358"/>
                  </a:lnTo>
                  <a:lnTo>
                    <a:pt x="18231" y="183182"/>
                  </a:lnTo>
                  <a:lnTo>
                    <a:pt x="18890" y="210128"/>
                  </a:lnTo>
                  <a:lnTo>
                    <a:pt x="18236" y="210928"/>
                  </a:lnTo>
                  <a:lnTo>
                    <a:pt x="17097" y="210050"/>
                  </a:lnTo>
                  <a:lnTo>
                    <a:pt x="10197" y="198502"/>
                  </a:lnTo>
                  <a:lnTo>
                    <a:pt x="7489" y="163138"/>
                  </a:lnTo>
                  <a:lnTo>
                    <a:pt x="6857" y="118845"/>
                  </a:lnTo>
                  <a:lnTo>
                    <a:pt x="7986" y="71643"/>
                  </a:lnTo>
                  <a:lnTo>
                    <a:pt x="13192" y="41256"/>
                  </a:lnTo>
                  <a:lnTo>
                    <a:pt x="22091" y="22107"/>
                  </a:lnTo>
                  <a:lnTo>
                    <a:pt x="27426" y="15025"/>
                  </a:lnTo>
                  <a:lnTo>
                    <a:pt x="42765" y="5274"/>
                  </a:lnTo>
                  <a:lnTo>
                    <a:pt x="60634" y="0"/>
                  </a:lnTo>
                  <a:lnTo>
                    <a:pt x="77983" y="8"/>
                  </a:lnTo>
                  <a:lnTo>
                    <a:pt x="96983" y="11771"/>
                  </a:lnTo>
                  <a:lnTo>
                    <a:pt x="117187" y="34638"/>
                  </a:lnTo>
                  <a:lnTo>
                    <a:pt x="137925" y="70671"/>
                  </a:lnTo>
                  <a:lnTo>
                    <a:pt x="157021" y="114437"/>
                  </a:lnTo>
                  <a:lnTo>
                    <a:pt x="172798" y="159995"/>
                  </a:lnTo>
                  <a:lnTo>
                    <a:pt x="182161" y="201409"/>
                  </a:lnTo>
                  <a:lnTo>
                    <a:pt x="188675" y="235338"/>
                  </a:lnTo>
                  <a:lnTo>
                    <a:pt x="195235" y="281500"/>
                  </a:lnTo>
                  <a:lnTo>
                    <a:pt x="192951" y="286732"/>
                  </a:lnTo>
                  <a:lnTo>
                    <a:pt x="188606" y="289514"/>
                  </a:lnTo>
                  <a:lnTo>
                    <a:pt x="171450" y="292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683"/>
            <p:cNvSpPr/>
            <p:nvPr>
              <p:custDataLst>
                <p:tags r:id="rId148"/>
              </p:custDataLst>
            </p:nvPr>
          </p:nvSpPr>
          <p:spPr>
            <a:xfrm>
              <a:off x="5795170" y="5018782"/>
              <a:ext cx="834231" cy="29353"/>
            </a:xfrm>
            <a:custGeom>
              <a:avLst/>
              <a:gdLst/>
              <a:ahLst/>
              <a:cxnLst/>
              <a:rect l="0" t="0" r="0" b="0"/>
              <a:pathLst>
                <a:path w="834231" h="29353">
                  <a:moveTo>
                    <a:pt x="110330" y="23118"/>
                  </a:moveTo>
                  <a:lnTo>
                    <a:pt x="110330" y="23118"/>
                  </a:lnTo>
                  <a:lnTo>
                    <a:pt x="76620" y="26489"/>
                  </a:lnTo>
                  <a:lnTo>
                    <a:pt x="32060" y="28585"/>
                  </a:lnTo>
                  <a:lnTo>
                    <a:pt x="0" y="29352"/>
                  </a:lnTo>
                  <a:lnTo>
                    <a:pt x="28877" y="26074"/>
                  </a:lnTo>
                  <a:lnTo>
                    <a:pt x="74365" y="20669"/>
                  </a:lnTo>
                  <a:lnTo>
                    <a:pt x="103285" y="17252"/>
                  </a:lnTo>
                  <a:lnTo>
                    <a:pt x="139500" y="13562"/>
                  </a:lnTo>
                  <a:lnTo>
                    <a:pt x="180577" y="9692"/>
                  </a:lnTo>
                  <a:lnTo>
                    <a:pt x="224895" y="5701"/>
                  </a:lnTo>
                  <a:lnTo>
                    <a:pt x="276312" y="3040"/>
                  </a:lnTo>
                  <a:lnTo>
                    <a:pt x="332462" y="1266"/>
                  </a:lnTo>
                  <a:lnTo>
                    <a:pt x="391768" y="83"/>
                  </a:lnTo>
                  <a:lnTo>
                    <a:pt x="450355" y="0"/>
                  </a:lnTo>
                  <a:lnTo>
                    <a:pt x="508464" y="650"/>
                  </a:lnTo>
                  <a:lnTo>
                    <a:pt x="566253" y="1790"/>
                  </a:lnTo>
                  <a:lnTo>
                    <a:pt x="616773" y="3254"/>
                  </a:lnTo>
                  <a:lnTo>
                    <a:pt x="662447" y="4937"/>
                  </a:lnTo>
                  <a:lnTo>
                    <a:pt x="704891" y="6764"/>
                  </a:lnTo>
                  <a:lnTo>
                    <a:pt x="738127" y="7982"/>
                  </a:lnTo>
                  <a:lnTo>
                    <a:pt x="765223" y="8794"/>
                  </a:lnTo>
                  <a:lnTo>
                    <a:pt x="803561" y="9696"/>
                  </a:lnTo>
                  <a:lnTo>
                    <a:pt x="834230" y="10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684"/>
            <p:cNvSpPr/>
            <p:nvPr>
              <p:custDataLst>
                <p:tags r:id="rId149"/>
              </p:custDataLst>
            </p:nvPr>
          </p:nvSpPr>
          <p:spPr>
            <a:xfrm>
              <a:off x="6591300" y="4699000"/>
              <a:ext cx="69851" cy="43231"/>
            </a:xfrm>
            <a:custGeom>
              <a:avLst/>
              <a:gdLst/>
              <a:ahLst/>
              <a:cxnLst/>
              <a:rect l="0" t="0" r="0" b="0"/>
              <a:pathLst>
                <a:path w="69851" h="43231">
                  <a:moveTo>
                    <a:pt x="69850" y="31750"/>
                  </a:moveTo>
                  <a:lnTo>
                    <a:pt x="69850" y="31750"/>
                  </a:lnTo>
                  <a:lnTo>
                    <a:pt x="49127" y="26724"/>
                  </a:lnTo>
                  <a:lnTo>
                    <a:pt x="31812" y="25662"/>
                  </a:lnTo>
                  <a:lnTo>
                    <a:pt x="26369" y="27398"/>
                  </a:lnTo>
                  <a:lnTo>
                    <a:pt x="23929" y="28849"/>
                  </a:lnTo>
                  <a:lnTo>
                    <a:pt x="22303" y="30521"/>
                  </a:lnTo>
                  <a:lnTo>
                    <a:pt x="20496" y="34261"/>
                  </a:lnTo>
                  <a:lnTo>
                    <a:pt x="20719" y="36246"/>
                  </a:lnTo>
                  <a:lnTo>
                    <a:pt x="22849" y="40333"/>
                  </a:lnTo>
                  <a:lnTo>
                    <a:pt x="25110" y="41706"/>
                  </a:lnTo>
                  <a:lnTo>
                    <a:pt x="31386" y="43230"/>
                  </a:lnTo>
                  <a:lnTo>
                    <a:pt x="35035" y="42226"/>
                  </a:lnTo>
                  <a:lnTo>
                    <a:pt x="42852" y="37347"/>
                  </a:lnTo>
                  <a:lnTo>
                    <a:pt x="47268" y="30474"/>
                  </a:lnTo>
                  <a:lnTo>
                    <a:pt x="48445" y="26666"/>
                  </a:lnTo>
                  <a:lnTo>
                    <a:pt x="47818" y="22716"/>
                  </a:lnTo>
                  <a:lnTo>
                    <a:pt x="43360" y="14565"/>
                  </a:lnTo>
                  <a:lnTo>
                    <a:pt x="34793" y="8119"/>
                  </a:lnTo>
                  <a:lnTo>
                    <a:pt x="23930" y="360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685"/>
            <p:cNvSpPr/>
            <p:nvPr>
              <p:custDataLst>
                <p:tags r:id="rId150"/>
              </p:custDataLst>
            </p:nvPr>
          </p:nvSpPr>
          <p:spPr>
            <a:xfrm>
              <a:off x="6616700" y="48323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6840" y="12209"/>
                  </a:lnTo>
                  <a:lnTo>
                    <a:pt x="3040" y="2165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686"/>
            <p:cNvSpPr/>
            <p:nvPr>
              <p:custDataLst>
                <p:tags r:id="rId151"/>
              </p:custDataLst>
            </p:nvPr>
          </p:nvSpPr>
          <p:spPr>
            <a:xfrm>
              <a:off x="5771195" y="4578689"/>
              <a:ext cx="451806" cy="291393"/>
            </a:xfrm>
            <a:custGeom>
              <a:avLst/>
              <a:gdLst/>
              <a:ahLst/>
              <a:cxnLst/>
              <a:rect l="0" t="0" r="0" b="0"/>
              <a:pathLst>
                <a:path w="451806" h="291393">
                  <a:moveTo>
                    <a:pt x="350205" y="12361"/>
                  </a:moveTo>
                  <a:lnTo>
                    <a:pt x="350205" y="12361"/>
                  </a:lnTo>
                  <a:lnTo>
                    <a:pt x="356946" y="8990"/>
                  </a:lnTo>
                  <a:lnTo>
                    <a:pt x="358934" y="7292"/>
                  </a:lnTo>
                  <a:lnTo>
                    <a:pt x="362749" y="0"/>
                  </a:lnTo>
                  <a:lnTo>
                    <a:pt x="356117" y="3132"/>
                  </a:lnTo>
                  <a:lnTo>
                    <a:pt x="315179" y="6148"/>
                  </a:lnTo>
                  <a:lnTo>
                    <a:pt x="285485" y="9129"/>
                  </a:lnTo>
                  <a:lnTo>
                    <a:pt x="247828" y="16569"/>
                  </a:lnTo>
                  <a:lnTo>
                    <a:pt x="206632" y="26931"/>
                  </a:lnTo>
                  <a:lnTo>
                    <a:pt x="167156" y="38592"/>
                  </a:lnTo>
                  <a:lnTo>
                    <a:pt x="128444" y="54593"/>
                  </a:lnTo>
                  <a:lnTo>
                    <a:pt x="92189" y="71347"/>
                  </a:lnTo>
                  <a:lnTo>
                    <a:pt x="52212" y="88713"/>
                  </a:lnTo>
                  <a:lnTo>
                    <a:pt x="41373" y="98271"/>
                  </a:lnTo>
                  <a:lnTo>
                    <a:pt x="40601" y="102090"/>
                  </a:lnTo>
                  <a:lnTo>
                    <a:pt x="42202" y="105341"/>
                  </a:lnTo>
                  <a:lnTo>
                    <a:pt x="45387" y="108214"/>
                  </a:lnTo>
                  <a:lnTo>
                    <a:pt x="87395" y="117896"/>
                  </a:lnTo>
                  <a:lnTo>
                    <a:pt x="119805" y="122295"/>
                  </a:lnTo>
                  <a:lnTo>
                    <a:pt x="163641" y="128738"/>
                  </a:lnTo>
                  <a:lnTo>
                    <a:pt x="193326" y="138487"/>
                  </a:lnTo>
                  <a:lnTo>
                    <a:pt x="197641" y="143012"/>
                  </a:lnTo>
                  <a:lnTo>
                    <a:pt x="199106" y="148145"/>
                  </a:lnTo>
                  <a:lnTo>
                    <a:pt x="198673" y="153684"/>
                  </a:lnTo>
                  <a:lnTo>
                    <a:pt x="188783" y="165482"/>
                  </a:lnTo>
                  <a:lnTo>
                    <a:pt x="143577" y="193674"/>
                  </a:lnTo>
                  <a:lnTo>
                    <a:pt x="110909" y="209832"/>
                  </a:lnTo>
                  <a:lnTo>
                    <a:pt x="76636" y="226420"/>
                  </a:lnTo>
                  <a:lnTo>
                    <a:pt x="32393" y="250215"/>
                  </a:lnTo>
                  <a:lnTo>
                    <a:pt x="0" y="269470"/>
                  </a:lnTo>
                  <a:lnTo>
                    <a:pt x="1729" y="271256"/>
                  </a:lnTo>
                  <a:lnTo>
                    <a:pt x="23841" y="277140"/>
                  </a:lnTo>
                  <a:lnTo>
                    <a:pt x="52754" y="281264"/>
                  </a:lnTo>
                  <a:lnTo>
                    <a:pt x="96179" y="285450"/>
                  </a:lnTo>
                  <a:lnTo>
                    <a:pt x="121587" y="287554"/>
                  </a:lnTo>
                  <a:lnTo>
                    <a:pt x="150520" y="288956"/>
                  </a:lnTo>
                  <a:lnTo>
                    <a:pt x="181804" y="289891"/>
                  </a:lnTo>
                  <a:lnTo>
                    <a:pt x="214654" y="290515"/>
                  </a:lnTo>
                  <a:lnTo>
                    <a:pt x="247844" y="290930"/>
                  </a:lnTo>
                  <a:lnTo>
                    <a:pt x="281258" y="291207"/>
                  </a:lnTo>
                  <a:lnTo>
                    <a:pt x="314823" y="291392"/>
                  </a:lnTo>
                  <a:lnTo>
                    <a:pt x="344962" y="290103"/>
                  </a:lnTo>
                  <a:lnTo>
                    <a:pt x="372815" y="287834"/>
                  </a:lnTo>
                  <a:lnTo>
                    <a:pt x="416698" y="282960"/>
                  </a:lnTo>
                  <a:lnTo>
                    <a:pt x="451805" y="279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687"/>
            <p:cNvSpPr/>
            <p:nvPr>
              <p:custDataLst>
                <p:tags r:id="rId152"/>
              </p:custDataLst>
            </p:nvPr>
          </p:nvSpPr>
          <p:spPr>
            <a:xfrm>
              <a:off x="6292850" y="4574979"/>
              <a:ext cx="194393" cy="268639"/>
            </a:xfrm>
            <a:custGeom>
              <a:avLst/>
              <a:gdLst/>
              <a:ahLst/>
              <a:cxnLst/>
              <a:rect l="0" t="0" r="0" b="0"/>
              <a:pathLst>
                <a:path w="194393" h="268639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1814" y="36888"/>
                  </a:lnTo>
                  <a:lnTo>
                    <a:pt x="53651" y="66950"/>
                  </a:lnTo>
                  <a:lnTo>
                    <a:pt x="81230" y="103360"/>
                  </a:lnTo>
                  <a:lnTo>
                    <a:pt x="110891" y="143061"/>
                  </a:lnTo>
                  <a:lnTo>
                    <a:pt x="138185" y="184224"/>
                  </a:lnTo>
                  <a:lnTo>
                    <a:pt x="160664" y="218511"/>
                  </a:lnTo>
                  <a:lnTo>
                    <a:pt x="190936" y="265789"/>
                  </a:lnTo>
                  <a:lnTo>
                    <a:pt x="192908" y="267922"/>
                  </a:lnTo>
                  <a:lnTo>
                    <a:pt x="194221" y="268638"/>
                  </a:lnTo>
                  <a:lnTo>
                    <a:pt x="194392" y="268410"/>
                  </a:lnTo>
                  <a:lnTo>
                    <a:pt x="19050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688"/>
            <p:cNvSpPr/>
            <p:nvPr>
              <p:custDataLst>
                <p:tags r:id="rId153"/>
              </p:custDataLst>
            </p:nvPr>
          </p:nvSpPr>
          <p:spPr>
            <a:xfrm>
              <a:off x="6311900" y="4584700"/>
              <a:ext cx="209551" cy="311151"/>
            </a:xfrm>
            <a:custGeom>
              <a:avLst/>
              <a:gdLst/>
              <a:ahLst/>
              <a:cxnLst/>
              <a:rect l="0" t="0" r="0" b="0"/>
              <a:pathLst>
                <a:path w="209551" h="311151">
                  <a:moveTo>
                    <a:pt x="209550" y="0"/>
                  </a:moveTo>
                  <a:lnTo>
                    <a:pt x="209550" y="0"/>
                  </a:lnTo>
                  <a:lnTo>
                    <a:pt x="198705" y="6479"/>
                  </a:lnTo>
                  <a:lnTo>
                    <a:pt x="175032" y="32324"/>
                  </a:lnTo>
                  <a:lnTo>
                    <a:pt x="147817" y="69315"/>
                  </a:lnTo>
                  <a:lnTo>
                    <a:pt x="123551" y="100656"/>
                  </a:lnTo>
                  <a:lnTo>
                    <a:pt x="93952" y="135753"/>
                  </a:lnTo>
                  <a:lnTo>
                    <a:pt x="67627" y="172518"/>
                  </a:lnTo>
                  <a:lnTo>
                    <a:pt x="45579" y="209319"/>
                  </a:lnTo>
                  <a:lnTo>
                    <a:pt x="28724" y="244490"/>
                  </a:lnTo>
                  <a:lnTo>
                    <a:pt x="7138" y="290666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309"/>
          <p:cNvGrpSpPr/>
          <p:nvPr/>
        </p:nvGrpSpPr>
        <p:grpSpPr>
          <a:xfrm>
            <a:off x="5213350" y="4802043"/>
            <a:ext cx="279401" cy="118325"/>
            <a:chOff x="5213350" y="4802043"/>
            <a:chExt cx="279401" cy="118325"/>
          </a:xfrm>
        </p:grpSpPr>
        <p:sp>
          <p:nvSpPr>
            <p:cNvPr id="223" name="SMARTInkShape-1689"/>
            <p:cNvSpPr/>
            <p:nvPr>
              <p:custDataLst>
                <p:tags r:id="rId145"/>
              </p:custDataLst>
            </p:nvPr>
          </p:nvSpPr>
          <p:spPr>
            <a:xfrm>
              <a:off x="5213350" y="4902200"/>
              <a:ext cx="279401" cy="18168"/>
            </a:xfrm>
            <a:custGeom>
              <a:avLst/>
              <a:gdLst/>
              <a:ahLst/>
              <a:cxnLst/>
              <a:rect l="0" t="0" r="0" b="0"/>
              <a:pathLst>
                <a:path w="279401" h="18168">
                  <a:moveTo>
                    <a:pt x="0" y="12700"/>
                  </a:moveTo>
                  <a:lnTo>
                    <a:pt x="0" y="12700"/>
                  </a:lnTo>
                  <a:lnTo>
                    <a:pt x="12552" y="14581"/>
                  </a:lnTo>
                  <a:lnTo>
                    <a:pt x="54925" y="18167"/>
                  </a:lnTo>
                  <a:lnTo>
                    <a:pt x="92850" y="16776"/>
                  </a:lnTo>
                  <a:lnTo>
                    <a:pt x="137928" y="13806"/>
                  </a:lnTo>
                  <a:lnTo>
                    <a:pt x="161802" y="12026"/>
                  </a:lnTo>
                  <a:lnTo>
                    <a:pt x="207378" y="8167"/>
                  </a:lnTo>
                  <a:lnTo>
                    <a:pt x="244098" y="4101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690"/>
            <p:cNvSpPr/>
            <p:nvPr>
              <p:custDataLst>
                <p:tags r:id="rId146"/>
              </p:custDataLst>
            </p:nvPr>
          </p:nvSpPr>
          <p:spPr>
            <a:xfrm>
              <a:off x="5220844" y="4802043"/>
              <a:ext cx="214757" cy="17608"/>
            </a:xfrm>
            <a:custGeom>
              <a:avLst/>
              <a:gdLst/>
              <a:ahLst/>
              <a:cxnLst/>
              <a:rect l="0" t="0" r="0" b="0"/>
              <a:pathLst>
                <a:path w="214757" h="17608">
                  <a:moveTo>
                    <a:pt x="11556" y="17607"/>
                  </a:moveTo>
                  <a:lnTo>
                    <a:pt x="11556" y="17607"/>
                  </a:lnTo>
                  <a:lnTo>
                    <a:pt x="8185" y="17607"/>
                  </a:lnTo>
                  <a:lnTo>
                    <a:pt x="4649" y="15725"/>
                  </a:lnTo>
                  <a:lnTo>
                    <a:pt x="0" y="12140"/>
                  </a:lnTo>
                  <a:lnTo>
                    <a:pt x="3127" y="11649"/>
                  </a:lnTo>
                  <a:lnTo>
                    <a:pt x="45972" y="6265"/>
                  </a:lnTo>
                  <a:lnTo>
                    <a:pt x="76241" y="4805"/>
                  </a:lnTo>
                  <a:lnTo>
                    <a:pt x="113212" y="1804"/>
                  </a:lnTo>
                  <a:lnTo>
                    <a:pt x="147518" y="0"/>
                  </a:lnTo>
                  <a:lnTo>
                    <a:pt x="187073" y="866"/>
                  </a:lnTo>
                  <a:lnTo>
                    <a:pt x="214756" y="4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310"/>
          <p:cNvGrpSpPr/>
          <p:nvPr/>
        </p:nvGrpSpPr>
        <p:grpSpPr>
          <a:xfrm>
            <a:off x="4033549" y="4610169"/>
            <a:ext cx="786102" cy="771938"/>
            <a:chOff x="4033549" y="4610169"/>
            <a:chExt cx="786102" cy="771938"/>
          </a:xfrm>
        </p:grpSpPr>
        <p:sp>
          <p:nvSpPr>
            <p:cNvPr id="226" name="SMARTInkShape-1691"/>
            <p:cNvSpPr/>
            <p:nvPr>
              <p:custDataLst>
                <p:tags r:id="rId139"/>
              </p:custDataLst>
            </p:nvPr>
          </p:nvSpPr>
          <p:spPr>
            <a:xfrm>
              <a:off x="4286250" y="5025054"/>
              <a:ext cx="158751" cy="187415"/>
            </a:xfrm>
            <a:custGeom>
              <a:avLst/>
              <a:gdLst/>
              <a:ahLst/>
              <a:cxnLst/>
              <a:rect l="0" t="0" r="0" b="0"/>
              <a:pathLst>
                <a:path w="158751" h="187415">
                  <a:moveTo>
                    <a:pt x="0" y="93046"/>
                  </a:moveTo>
                  <a:lnTo>
                    <a:pt x="0" y="93046"/>
                  </a:lnTo>
                  <a:lnTo>
                    <a:pt x="0" y="89675"/>
                  </a:lnTo>
                  <a:lnTo>
                    <a:pt x="1881" y="86139"/>
                  </a:lnTo>
                  <a:lnTo>
                    <a:pt x="4364" y="82214"/>
                  </a:lnTo>
                  <a:lnTo>
                    <a:pt x="6327" y="74103"/>
                  </a:lnTo>
                  <a:lnTo>
                    <a:pt x="7760" y="101439"/>
                  </a:lnTo>
                  <a:lnTo>
                    <a:pt x="17285" y="140161"/>
                  </a:lnTo>
                  <a:lnTo>
                    <a:pt x="17995" y="167813"/>
                  </a:lnTo>
                  <a:lnTo>
                    <a:pt x="12948" y="187414"/>
                  </a:lnTo>
                  <a:lnTo>
                    <a:pt x="12774" y="184664"/>
                  </a:lnTo>
                  <a:lnTo>
                    <a:pt x="16373" y="160793"/>
                  </a:lnTo>
                  <a:lnTo>
                    <a:pt x="12691" y="126525"/>
                  </a:lnTo>
                  <a:lnTo>
                    <a:pt x="6581" y="94520"/>
                  </a:lnTo>
                  <a:lnTo>
                    <a:pt x="5321" y="47543"/>
                  </a:lnTo>
                  <a:lnTo>
                    <a:pt x="9416" y="19199"/>
                  </a:lnTo>
                  <a:lnTo>
                    <a:pt x="15003" y="8955"/>
                  </a:lnTo>
                  <a:lnTo>
                    <a:pt x="18469" y="5235"/>
                  </a:lnTo>
                  <a:lnTo>
                    <a:pt x="26083" y="1102"/>
                  </a:lnTo>
                  <a:lnTo>
                    <a:pt x="30088" y="0"/>
                  </a:lnTo>
                  <a:lnTo>
                    <a:pt x="34170" y="1382"/>
                  </a:lnTo>
                  <a:lnTo>
                    <a:pt x="42468" y="8562"/>
                  </a:lnTo>
                  <a:lnTo>
                    <a:pt x="77065" y="55290"/>
                  </a:lnTo>
                  <a:lnTo>
                    <a:pt x="81994" y="58628"/>
                  </a:lnTo>
                  <a:lnTo>
                    <a:pt x="84296" y="59515"/>
                  </a:lnTo>
                  <a:lnTo>
                    <a:pt x="86536" y="58699"/>
                  </a:lnTo>
                  <a:lnTo>
                    <a:pt x="90906" y="54027"/>
                  </a:lnTo>
                  <a:lnTo>
                    <a:pt x="114553" y="19935"/>
                  </a:lnTo>
                  <a:lnTo>
                    <a:pt x="120998" y="14691"/>
                  </a:lnTo>
                  <a:lnTo>
                    <a:pt x="128593" y="11739"/>
                  </a:lnTo>
                  <a:lnTo>
                    <a:pt x="130178" y="12735"/>
                  </a:lnTo>
                  <a:lnTo>
                    <a:pt x="131940" y="17606"/>
                  </a:lnTo>
                  <a:lnTo>
                    <a:pt x="142064" y="61430"/>
                  </a:lnTo>
                  <a:lnTo>
                    <a:pt x="153285" y="96888"/>
                  </a:lnTo>
                  <a:lnTo>
                    <a:pt x="156935" y="141564"/>
                  </a:lnTo>
                  <a:lnTo>
                    <a:pt x="158750" y="156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692"/>
            <p:cNvSpPr/>
            <p:nvPr>
              <p:custDataLst>
                <p:tags r:id="rId140"/>
              </p:custDataLst>
            </p:nvPr>
          </p:nvSpPr>
          <p:spPr>
            <a:xfrm>
              <a:off x="4527807" y="5035550"/>
              <a:ext cx="88644" cy="151938"/>
            </a:xfrm>
            <a:custGeom>
              <a:avLst/>
              <a:gdLst/>
              <a:ahLst/>
              <a:cxnLst/>
              <a:rect l="0" t="0" r="0" b="0"/>
              <a:pathLst>
                <a:path w="88644" h="151938">
                  <a:moveTo>
                    <a:pt x="6093" y="0"/>
                  </a:moveTo>
                  <a:lnTo>
                    <a:pt x="6093" y="0"/>
                  </a:lnTo>
                  <a:lnTo>
                    <a:pt x="6093" y="3371"/>
                  </a:lnTo>
                  <a:lnTo>
                    <a:pt x="2722" y="12209"/>
                  </a:lnTo>
                  <a:lnTo>
                    <a:pt x="5161" y="52686"/>
                  </a:lnTo>
                  <a:lnTo>
                    <a:pt x="5909" y="96877"/>
                  </a:lnTo>
                  <a:lnTo>
                    <a:pt x="321" y="141612"/>
                  </a:lnTo>
                  <a:lnTo>
                    <a:pt x="0" y="147134"/>
                  </a:lnTo>
                  <a:lnTo>
                    <a:pt x="619" y="148890"/>
                  </a:lnTo>
                  <a:lnTo>
                    <a:pt x="1738" y="150061"/>
                  </a:lnTo>
                  <a:lnTo>
                    <a:pt x="4863" y="151360"/>
                  </a:lnTo>
                  <a:lnTo>
                    <a:pt x="8604" y="151937"/>
                  </a:lnTo>
                  <a:lnTo>
                    <a:pt x="55023" y="146892"/>
                  </a:lnTo>
                  <a:lnTo>
                    <a:pt x="88643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693"/>
            <p:cNvSpPr/>
            <p:nvPr>
              <p:custDataLst>
                <p:tags r:id="rId141"/>
              </p:custDataLst>
            </p:nvPr>
          </p:nvSpPr>
          <p:spPr>
            <a:xfrm>
              <a:off x="4033549" y="4610169"/>
              <a:ext cx="157452" cy="181946"/>
            </a:xfrm>
            <a:custGeom>
              <a:avLst/>
              <a:gdLst/>
              <a:ahLst/>
              <a:cxnLst/>
              <a:rect l="0" t="0" r="0" b="0"/>
              <a:pathLst>
                <a:path w="157452" h="181946">
                  <a:moveTo>
                    <a:pt x="55851" y="82481"/>
                  </a:moveTo>
                  <a:lnTo>
                    <a:pt x="55851" y="82481"/>
                  </a:lnTo>
                  <a:lnTo>
                    <a:pt x="49762" y="82481"/>
                  </a:lnTo>
                  <a:lnTo>
                    <a:pt x="46207" y="85852"/>
                  </a:lnTo>
                  <a:lnTo>
                    <a:pt x="20353" y="131073"/>
                  </a:lnTo>
                  <a:lnTo>
                    <a:pt x="5279" y="173217"/>
                  </a:lnTo>
                  <a:lnTo>
                    <a:pt x="0" y="181935"/>
                  </a:lnTo>
                  <a:lnTo>
                    <a:pt x="273" y="181945"/>
                  </a:lnTo>
                  <a:lnTo>
                    <a:pt x="2457" y="180074"/>
                  </a:lnTo>
                  <a:lnTo>
                    <a:pt x="9608" y="155799"/>
                  </a:lnTo>
                  <a:lnTo>
                    <a:pt x="17141" y="120041"/>
                  </a:lnTo>
                  <a:lnTo>
                    <a:pt x="36053" y="73437"/>
                  </a:lnTo>
                  <a:lnTo>
                    <a:pt x="53587" y="40007"/>
                  </a:lnTo>
                  <a:lnTo>
                    <a:pt x="84051" y="5939"/>
                  </a:lnTo>
                  <a:lnTo>
                    <a:pt x="93824" y="0"/>
                  </a:lnTo>
                  <a:lnTo>
                    <a:pt x="110574" y="40411"/>
                  </a:lnTo>
                  <a:lnTo>
                    <a:pt x="123100" y="64136"/>
                  </a:lnTo>
                  <a:lnTo>
                    <a:pt x="136647" y="95719"/>
                  </a:lnTo>
                  <a:lnTo>
                    <a:pt x="146897" y="108119"/>
                  </a:lnTo>
                  <a:lnTo>
                    <a:pt x="157451" y="114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694"/>
            <p:cNvSpPr/>
            <p:nvPr>
              <p:custDataLst>
                <p:tags r:id="rId142"/>
              </p:custDataLst>
            </p:nvPr>
          </p:nvSpPr>
          <p:spPr>
            <a:xfrm>
              <a:off x="4092012" y="4876991"/>
              <a:ext cx="141072" cy="505116"/>
            </a:xfrm>
            <a:custGeom>
              <a:avLst/>
              <a:gdLst/>
              <a:ahLst/>
              <a:cxnLst/>
              <a:rect l="0" t="0" r="0" b="0"/>
              <a:pathLst>
                <a:path w="141072" h="505116">
                  <a:moveTo>
                    <a:pt x="41838" y="12509"/>
                  </a:moveTo>
                  <a:lnTo>
                    <a:pt x="41838" y="12509"/>
                  </a:lnTo>
                  <a:lnTo>
                    <a:pt x="35096" y="12509"/>
                  </a:lnTo>
                  <a:lnTo>
                    <a:pt x="33110" y="14626"/>
                  </a:lnTo>
                  <a:lnTo>
                    <a:pt x="30903" y="22622"/>
                  </a:lnTo>
                  <a:lnTo>
                    <a:pt x="35262" y="67397"/>
                  </a:lnTo>
                  <a:lnTo>
                    <a:pt x="41502" y="102755"/>
                  </a:lnTo>
                  <a:lnTo>
                    <a:pt x="48979" y="145752"/>
                  </a:lnTo>
                  <a:lnTo>
                    <a:pt x="52949" y="169071"/>
                  </a:lnTo>
                  <a:lnTo>
                    <a:pt x="57006" y="195200"/>
                  </a:lnTo>
                  <a:lnTo>
                    <a:pt x="61122" y="223203"/>
                  </a:lnTo>
                  <a:lnTo>
                    <a:pt x="65278" y="252455"/>
                  </a:lnTo>
                  <a:lnTo>
                    <a:pt x="69459" y="282540"/>
                  </a:lnTo>
                  <a:lnTo>
                    <a:pt x="73657" y="313179"/>
                  </a:lnTo>
                  <a:lnTo>
                    <a:pt x="77867" y="344189"/>
                  </a:lnTo>
                  <a:lnTo>
                    <a:pt x="80674" y="372623"/>
                  </a:lnTo>
                  <a:lnTo>
                    <a:pt x="82546" y="399340"/>
                  </a:lnTo>
                  <a:lnTo>
                    <a:pt x="84625" y="445489"/>
                  </a:lnTo>
                  <a:lnTo>
                    <a:pt x="85089" y="488481"/>
                  </a:lnTo>
                  <a:lnTo>
                    <a:pt x="82698" y="502276"/>
                  </a:lnTo>
                  <a:lnTo>
                    <a:pt x="81072" y="504825"/>
                  </a:lnTo>
                  <a:lnTo>
                    <a:pt x="79283" y="505115"/>
                  </a:lnTo>
                  <a:lnTo>
                    <a:pt x="77385" y="503896"/>
                  </a:lnTo>
                  <a:lnTo>
                    <a:pt x="63493" y="467290"/>
                  </a:lnTo>
                  <a:lnTo>
                    <a:pt x="52873" y="428417"/>
                  </a:lnTo>
                  <a:lnTo>
                    <a:pt x="46373" y="401964"/>
                  </a:lnTo>
                  <a:lnTo>
                    <a:pt x="39216" y="371629"/>
                  </a:lnTo>
                  <a:lnTo>
                    <a:pt x="31624" y="338706"/>
                  </a:lnTo>
                  <a:lnTo>
                    <a:pt x="25151" y="306879"/>
                  </a:lnTo>
                  <a:lnTo>
                    <a:pt x="19424" y="275783"/>
                  </a:lnTo>
                  <a:lnTo>
                    <a:pt x="14196" y="245175"/>
                  </a:lnTo>
                  <a:lnTo>
                    <a:pt x="10004" y="218420"/>
                  </a:lnTo>
                  <a:lnTo>
                    <a:pt x="3466" y="171758"/>
                  </a:lnTo>
                  <a:lnTo>
                    <a:pt x="89" y="131734"/>
                  </a:lnTo>
                  <a:lnTo>
                    <a:pt x="0" y="96543"/>
                  </a:lnTo>
                  <a:lnTo>
                    <a:pt x="4664" y="66790"/>
                  </a:lnTo>
                  <a:lnTo>
                    <a:pt x="15203" y="43219"/>
                  </a:lnTo>
                  <a:lnTo>
                    <a:pt x="29295" y="24747"/>
                  </a:lnTo>
                  <a:lnTo>
                    <a:pt x="53095" y="7120"/>
                  </a:lnTo>
                  <a:lnTo>
                    <a:pt x="69654" y="0"/>
                  </a:lnTo>
                  <a:lnTo>
                    <a:pt x="78021" y="642"/>
                  </a:lnTo>
                  <a:lnTo>
                    <a:pt x="94843" y="8881"/>
                  </a:lnTo>
                  <a:lnTo>
                    <a:pt x="120181" y="32757"/>
                  </a:lnTo>
                  <a:lnTo>
                    <a:pt x="135449" y="62175"/>
                  </a:lnTo>
                  <a:lnTo>
                    <a:pt x="141071" y="99975"/>
                  </a:lnTo>
                  <a:lnTo>
                    <a:pt x="134860" y="126171"/>
                  </a:lnTo>
                  <a:lnTo>
                    <a:pt x="113615" y="162839"/>
                  </a:lnTo>
                  <a:lnTo>
                    <a:pt x="84977" y="192283"/>
                  </a:lnTo>
                  <a:lnTo>
                    <a:pt x="64539" y="205298"/>
                  </a:lnTo>
                  <a:lnTo>
                    <a:pt x="22788" y="215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695"/>
            <p:cNvSpPr/>
            <p:nvPr>
              <p:custDataLst>
                <p:tags r:id="rId143"/>
              </p:custDataLst>
            </p:nvPr>
          </p:nvSpPr>
          <p:spPr>
            <a:xfrm>
              <a:off x="4705376" y="5024072"/>
              <a:ext cx="114275" cy="169812"/>
            </a:xfrm>
            <a:custGeom>
              <a:avLst/>
              <a:gdLst/>
              <a:ahLst/>
              <a:cxnLst/>
              <a:rect l="0" t="0" r="0" b="0"/>
              <a:pathLst>
                <a:path w="114275" h="169812">
                  <a:moveTo>
                    <a:pt x="114274" y="17828"/>
                  </a:moveTo>
                  <a:lnTo>
                    <a:pt x="114274" y="17828"/>
                  </a:lnTo>
                  <a:lnTo>
                    <a:pt x="108499" y="12759"/>
                  </a:lnTo>
                  <a:lnTo>
                    <a:pt x="86436" y="1526"/>
                  </a:lnTo>
                  <a:lnTo>
                    <a:pt x="78148" y="0"/>
                  </a:lnTo>
                  <a:lnTo>
                    <a:pt x="50198" y="5847"/>
                  </a:lnTo>
                  <a:lnTo>
                    <a:pt x="25260" y="17108"/>
                  </a:lnTo>
                  <a:lnTo>
                    <a:pt x="13032" y="25454"/>
                  </a:lnTo>
                  <a:lnTo>
                    <a:pt x="4941" y="35767"/>
                  </a:lnTo>
                  <a:lnTo>
                    <a:pt x="1445" y="51130"/>
                  </a:lnTo>
                  <a:lnTo>
                    <a:pt x="168" y="93466"/>
                  </a:lnTo>
                  <a:lnTo>
                    <a:pt x="0" y="135582"/>
                  </a:lnTo>
                  <a:lnTo>
                    <a:pt x="687" y="155260"/>
                  </a:lnTo>
                  <a:lnTo>
                    <a:pt x="3348" y="163104"/>
                  </a:lnTo>
                  <a:lnTo>
                    <a:pt x="5046" y="165479"/>
                  </a:lnTo>
                  <a:lnTo>
                    <a:pt x="8813" y="168117"/>
                  </a:lnTo>
                  <a:lnTo>
                    <a:pt x="22756" y="169811"/>
                  </a:lnTo>
                  <a:lnTo>
                    <a:pt x="63227" y="169485"/>
                  </a:lnTo>
                  <a:lnTo>
                    <a:pt x="94836" y="163313"/>
                  </a:lnTo>
                  <a:lnTo>
                    <a:pt x="107924" y="157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696"/>
            <p:cNvSpPr/>
            <p:nvPr>
              <p:custDataLst>
                <p:tags r:id="rId144"/>
              </p:custDataLst>
            </p:nvPr>
          </p:nvSpPr>
          <p:spPr>
            <a:xfrm>
              <a:off x="4686300" y="50990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6479" y="24694"/>
                  </a:lnTo>
                  <a:lnTo>
                    <a:pt x="49514" y="14568"/>
                  </a:lnTo>
                  <a:lnTo>
                    <a:pt x="92487" y="630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311"/>
          <p:cNvGrpSpPr/>
          <p:nvPr/>
        </p:nvGrpSpPr>
        <p:grpSpPr>
          <a:xfrm>
            <a:off x="2972811" y="5016500"/>
            <a:ext cx="259340" cy="115483"/>
            <a:chOff x="2972811" y="5016500"/>
            <a:chExt cx="259340" cy="115483"/>
          </a:xfrm>
        </p:grpSpPr>
        <p:sp>
          <p:nvSpPr>
            <p:cNvPr id="233" name="SMARTInkShape-1697"/>
            <p:cNvSpPr/>
            <p:nvPr>
              <p:custDataLst>
                <p:tags r:id="rId137"/>
              </p:custDataLst>
            </p:nvPr>
          </p:nvSpPr>
          <p:spPr>
            <a:xfrm>
              <a:off x="3042610" y="5016500"/>
              <a:ext cx="189541" cy="101523"/>
            </a:xfrm>
            <a:custGeom>
              <a:avLst/>
              <a:gdLst/>
              <a:ahLst/>
              <a:cxnLst/>
              <a:rect l="0" t="0" r="0" b="0"/>
              <a:pathLst>
                <a:path w="189541" h="101523">
                  <a:moveTo>
                    <a:pt x="11740" y="95250"/>
                  </a:moveTo>
                  <a:lnTo>
                    <a:pt x="11740" y="95250"/>
                  </a:lnTo>
                  <a:lnTo>
                    <a:pt x="6273" y="100717"/>
                  </a:lnTo>
                  <a:lnTo>
                    <a:pt x="0" y="101522"/>
                  </a:lnTo>
                  <a:lnTo>
                    <a:pt x="7963" y="83917"/>
                  </a:lnTo>
                  <a:lnTo>
                    <a:pt x="41294" y="55830"/>
                  </a:lnTo>
                  <a:lnTo>
                    <a:pt x="81548" y="32900"/>
                  </a:lnTo>
                  <a:lnTo>
                    <a:pt x="108735" y="21013"/>
                  </a:lnTo>
                  <a:lnTo>
                    <a:pt x="109564" y="21770"/>
                  </a:lnTo>
                  <a:lnTo>
                    <a:pt x="108605" y="26374"/>
                  </a:lnTo>
                  <a:lnTo>
                    <a:pt x="68458" y="62296"/>
                  </a:lnTo>
                  <a:lnTo>
                    <a:pt x="33974" y="85783"/>
                  </a:lnTo>
                  <a:lnTo>
                    <a:pt x="29147" y="87514"/>
                  </a:lnTo>
                  <a:lnTo>
                    <a:pt x="28989" y="87271"/>
                  </a:lnTo>
                  <a:lnTo>
                    <a:pt x="73730" y="51619"/>
                  </a:lnTo>
                  <a:lnTo>
                    <a:pt x="100537" y="38150"/>
                  </a:lnTo>
                  <a:lnTo>
                    <a:pt x="107100" y="37404"/>
                  </a:lnTo>
                  <a:lnTo>
                    <a:pt x="149446" y="21495"/>
                  </a:lnTo>
                  <a:lnTo>
                    <a:pt x="1895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698"/>
            <p:cNvSpPr/>
            <p:nvPr>
              <p:custDataLst>
                <p:tags r:id="rId138"/>
              </p:custDataLst>
            </p:nvPr>
          </p:nvSpPr>
          <p:spPr>
            <a:xfrm>
              <a:off x="2972811" y="5099050"/>
              <a:ext cx="119640" cy="32933"/>
            </a:xfrm>
            <a:custGeom>
              <a:avLst/>
              <a:gdLst/>
              <a:ahLst/>
              <a:cxnLst/>
              <a:rect l="0" t="0" r="0" b="0"/>
              <a:pathLst>
                <a:path w="119640" h="32933">
                  <a:moveTo>
                    <a:pt x="119639" y="0"/>
                  </a:moveTo>
                  <a:lnTo>
                    <a:pt x="119639" y="0"/>
                  </a:lnTo>
                  <a:lnTo>
                    <a:pt x="79187" y="16854"/>
                  </a:lnTo>
                  <a:lnTo>
                    <a:pt x="46157" y="27012"/>
                  </a:lnTo>
                  <a:lnTo>
                    <a:pt x="9202" y="32932"/>
                  </a:lnTo>
                  <a:lnTo>
                    <a:pt x="1564" y="32538"/>
                  </a:lnTo>
                  <a:lnTo>
                    <a:pt x="0" y="29453"/>
                  </a:lnTo>
                  <a:lnTo>
                    <a:pt x="2485" y="24574"/>
                  </a:lnTo>
                  <a:lnTo>
                    <a:pt x="1803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312"/>
          <p:cNvGrpSpPr/>
          <p:nvPr/>
        </p:nvGrpSpPr>
        <p:grpSpPr>
          <a:xfrm>
            <a:off x="2717800" y="4762500"/>
            <a:ext cx="509605" cy="298451"/>
            <a:chOff x="2717800" y="4762500"/>
            <a:chExt cx="509605" cy="298451"/>
          </a:xfrm>
        </p:grpSpPr>
        <p:sp>
          <p:nvSpPr>
            <p:cNvPr id="236" name="SMARTInkShape-1699"/>
            <p:cNvSpPr/>
            <p:nvPr>
              <p:custDataLst>
                <p:tags r:id="rId130"/>
              </p:custDataLst>
            </p:nvPr>
          </p:nvSpPr>
          <p:spPr>
            <a:xfrm>
              <a:off x="2737733" y="4895850"/>
              <a:ext cx="465971" cy="12701"/>
            </a:xfrm>
            <a:custGeom>
              <a:avLst/>
              <a:gdLst/>
              <a:ahLst/>
              <a:cxnLst/>
              <a:rect l="0" t="0" r="0" b="0"/>
              <a:pathLst>
                <a:path w="465971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7233"/>
                  </a:lnTo>
                  <a:lnTo>
                    <a:pt x="411" y="6938"/>
                  </a:lnTo>
                  <a:lnTo>
                    <a:pt x="39760" y="6373"/>
                  </a:lnTo>
                  <a:lnTo>
                    <a:pt x="73155" y="6360"/>
                  </a:lnTo>
                  <a:lnTo>
                    <a:pt x="115278" y="6355"/>
                  </a:lnTo>
                  <a:lnTo>
                    <a:pt x="139352" y="6353"/>
                  </a:lnTo>
                  <a:lnTo>
                    <a:pt x="164574" y="6352"/>
                  </a:lnTo>
                  <a:lnTo>
                    <a:pt x="190560" y="6351"/>
                  </a:lnTo>
                  <a:lnTo>
                    <a:pt x="217057" y="6351"/>
                  </a:lnTo>
                  <a:lnTo>
                    <a:pt x="243894" y="6351"/>
                  </a:lnTo>
                  <a:lnTo>
                    <a:pt x="270957" y="6350"/>
                  </a:lnTo>
                  <a:lnTo>
                    <a:pt x="298171" y="6351"/>
                  </a:lnTo>
                  <a:lnTo>
                    <a:pt x="325487" y="6350"/>
                  </a:lnTo>
                  <a:lnTo>
                    <a:pt x="372770" y="6350"/>
                  </a:lnTo>
                  <a:lnTo>
                    <a:pt x="411424" y="6350"/>
                  </a:lnTo>
                  <a:lnTo>
                    <a:pt x="458733" y="6350"/>
                  </a:lnTo>
                  <a:lnTo>
                    <a:pt x="465970" y="6350"/>
                  </a:lnTo>
                  <a:lnTo>
                    <a:pt x="449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700"/>
            <p:cNvSpPr/>
            <p:nvPr>
              <p:custDataLst>
                <p:tags r:id="rId131"/>
              </p:custDataLst>
            </p:nvPr>
          </p:nvSpPr>
          <p:spPr>
            <a:xfrm>
              <a:off x="3048261" y="4762500"/>
              <a:ext cx="179144" cy="266701"/>
            </a:xfrm>
            <a:custGeom>
              <a:avLst/>
              <a:gdLst/>
              <a:ahLst/>
              <a:cxnLst/>
              <a:rect l="0" t="0" r="0" b="0"/>
              <a:pathLst>
                <a:path w="179144" h="26670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327" y="705"/>
                  </a:lnTo>
                  <a:lnTo>
                    <a:pt x="0" y="3371"/>
                  </a:lnTo>
                  <a:lnTo>
                    <a:pt x="17822" y="33226"/>
                  </a:lnTo>
                  <a:lnTo>
                    <a:pt x="51820" y="74128"/>
                  </a:lnTo>
                  <a:lnTo>
                    <a:pt x="89018" y="112981"/>
                  </a:lnTo>
                  <a:lnTo>
                    <a:pt x="135751" y="158072"/>
                  </a:lnTo>
                  <a:lnTo>
                    <a:pt x="165835" y="197577"/>
                  </a:lnTo>
                  <a:lnTo>
                    <a:pt x="177442" y="223955"/>
                  </a:lnTo>
                  <a:lnTo>
                    <a:pt x="179143" y="241117"/>
                  </a:lnTo>
                  <a:lnTo>
                    <a:pt x="17753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701"/>
            <p:cNvSpPr/>
            <p:nvPr>
              <p:custDataLst>
                <p:tags r:id="rId132"/>
              </p:custDataLst>
            </p:nvPr>
          </p:nvSpPr>
          <p:spPr>
            <a:xfrm>
              <a:off x="2717800" y="5041900"/>
              <a:ext cx="506040" cy="19051"/>
            </a:xfrm>
            <a:custGeom>
              <a:avLst/>
              <a:gdLst/>
              <a:ahLst/>
              <a:cxnLst/>
              <a:rect l="0" t="0" r="0" b="0"/>
              <a:pathLst>
                <a:path w="506040" h="19051">
                  <a:moveTo>
                    <a:pt x="0" y="19050"/>
                  </a:moveTo>
                  <a:lnTo>
                    <a:pt x="0" y="19050"/>
                  </a:lnTo>
                  <a:lnTo>
                    <a:pt x="28875" y="15392"/>
                  </a:lnTo>
                  <a:lnTo>
                    <a:pt x="61046" y="16953"/>
                  </a:lnTo>
                  <a:lnTo>
                    <a:pt x="106389" y="16237"/>
                  </a:lnTo>
                  <a:lnTo>
                    <a:pt x="132309" y="15058"/>
                  </a:lnTo>
                  <a:lnTo>
                    <a:pt x="160173" y="13566"/>
                  </a:lnTo>
                  <a:lnTo>
                    <a:pt x="189332" y="11866"/>
                  </a:lnTo>
                  <a:lnTo>
                    <a:pt x="219355" y="10028"/>
                  </a:lnTo>
                  <a:lnTo>
                    <a:pt x="249953" y="8096"/>
                  </a:lnTo>
                  <a:lnTo>
                    <a:pt x="280936" y="6103"/>
                  </a:lnTo>
                  <a:lnTo>
                    <a:pt x="312174" y="4069"/>
                  </a:lnTo>
                  <a:lnTo>
                    <a:pt x="340055" y="3418"/>
                  </a:lnTo>
                  <a:lnTo>
                    <a:pt x="365698" y="3690"/>
                  </a:lnTo>
                  <a:lnTo>
                    <a:pt x="410888" y="5168"/>
                  </a:lnTo>
                  <a:lnTo>
                    <a:pt x="447435" y="5824"/>
                  </a:lnTo>
                  <a:lnTo>
                    <a:pt x="493110" y="10609"/>
                  </a:lnTo>
                  <a:lnTo>
                    <a:pt x="506039" y="12424"/>
                  </a:lnTo>
                  <a:lnTo>
                    <a:pt x="505987" y="11811"/>
                  </a:lnTo>
                  <a:lnTo>
                    <a:pt x="504048" y="9247"/>
                  </a:lnTo>
                  <a:lnTo>
                    <a:pt x="482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702"/>
            <p:cNvSpPr/>
            <p:nvPr>
              <p:custDataLst>
                <p:tags r:id="rId133"/>
              </p:custDataLst>
            </p:nvPr>
          </p:nvSpPr>
          <p:spPr>
            <a:xfrm>
              <a:off x="3060700" y="4775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703"/>
            <p:cNvSpPr/>
            <p:nvPr>
              <p:custDataLst>
                <p:tags r:id="rId134"/>
              </p:custDataLst>
            </p:nvPr>
          </p:nvSpPr>
          <p:spPr>
            <a:xfrm>
              <a:off x="2800350" y="4965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704"/>
            <p:cNvSpPr/>
            <p:nvPr>
              <p:custDataLst>
                <p:tags r:id="rId135"/>
              </p:custDataLst>
            </p:nvPr>
          </p:nvSpPr>
          <p:spPr>
            <a:xfrm>
              <a:off x="3175000" y="4914900"/>
              <a:ext cx="21870" cy="12701"/>
            </a:xfrm>
            <a:custGeom>
              <a:avLst/>
              <a:gdLst/>
              <a:ahLst/>
              <a:cxnLst/>
              <a:rect l="0" t="0" r="0" b="0"/>
              <a:pathLst>
                <a:path w="21870" h="12701">
                  <a:moveTo>
                    <a:pt x="0" y="12700"/>
                  </a:moveTo>
                  <a:lnTo>
                    <a:pt x="0" y="12700"/>
                  </a:lnTo>
                  <a:lnTo>
                    <a:pt x="21869" y="12700"/>
                  </a:lnTo>
                  <a:lnTo>
                    <a:pt x="20930" y="1128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705"/>
            <p:cNvSpPr/>
            <p:nvPr>
              <p:custDataLst>
                <p:tags r:id="rId136"/>
              </p:custDataLst>
            </p:nvPr>
          </p:nvSpPr>
          <p:spPr>
            <a:xfrm>
              <a:off x="3003550" y="4914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4" name="SMARTInkShape-1706"/>
          <p:cNvSpPr/>
          <p:nvPr>
            <p:custDataLst>
              <p:tags r:id="rId1"/>
            </p:custDataLst>
          </p:nvPr>
        </p:nvSpPr>
        <p:spPr>
          <a:xfrm>
            <a:off x="4180065" y="3070716"/>
            <a:ext cx="1483636" cy="1088535"/>
          </a:xfrm>
          <a:custGeom>
            <a:avLst/>
            <a:gdLst/>
            <a:ahLst/>
            <a:cxnLst/>
            <a:rect l="0" t="0" r="0" b="0"/>
            <a:pathLst>
              <a:path w="1483636" h="1088535">
                <a:moveTo>
                  <a:pt x="10935" y="1088534"/>
                </a:moveTo>
                <a:lnTo>
                  <a:pt x="10935" y="1088534"/>
                </a:lnTo>
                <a:lnTo>
                  <a:pt x="4193" y="1088534"/>
                </a:lnTo>
                <a:lnTo>
                  <a:pt x="2207" y="1087828"/>
                </a:lnTo>
                <a:lnTo>
                  <a:pt x="883" y="1086652"/>
                </a:lnTo>
                <a:lnTo>
                  <a:pt x="0" y="1085163"/>
                </a:lnTo>
                <a:lnTo>
                  <a:pt x="44784" y="1048121"/>
                </a:lnTo>
                <a:lnTo>
                  <a:pt x="68779" y="1029842"/>
                </a:lnTo>
                <a:lnTo>
                  <a:pt x="96065" y="1009190"/>
                </a:lnTo>
                <a:lnTo>
                  <a:pt x="129071" y="984132"/>
                </a:lnTo>
                <a:lnTo>
                  <a:pt x="165892" y="956138"/>
                </a:lnTo>
                <a:lnTo>
                  <a:pt x="205256" y="926187"/>
                </a:lnTo>
                <a:lnTo>
                  <a:pt x="249844" y="892108"/>
                </a:lnTo>
                <a:lnTo>
                  <a:pt x="297913" y="855278"/>
                </a:lnTo>
                <a:lnTo>
                  <a:pt x="348304" y="816613"/>
                </a:lnTo>
                <a:lnTo>
                  <a:pt x="401653" y="776726"/>
                </a:lnTo>
                <a:lnTo>
                  <a:pt x="456975" y="736023"/>
                </a:lnTo>
                <a:lnTo>
                  <a:pt x="513611" y="694777"/>
                </a:lnTo>
                <a:lnTo>
                  <a:pt x="572536" y="653168"/>
                </a:lnTo>
                <a:lnTo>
                  <a:pt x="632986" y="611318"/>
                </a:lnTo>
                <a:lnTo>
                  <a:pt x="694452" y="569306"/>
                </a:lnTo>
                <a:lnTo>
                  <a:pt x="755891" y="528599"/>
                </a:lnTo>
                <a:lnTo>
                  <a:pt x="817311" y="488761"/>
                </a:lnTo>
                <a:lnTo>
                  <a:pt x="878719" y="449502"/>
                </a:lnTo>
                <a:lnTo>
                  <a:pt x="935181" y="414157"/>
                </a:lnTo>
                <a:lnTo>
                  <a:pt x="988343" y="381421"/>
                </a:lnTo>
                <a:lnTo>
                  <a:pt x="1039306" y="350426"/>
                </a:lnTo>
                <a:lnTo>
                  <a:pt x="1085278" y="322706"/>
                </a:lnTo>
                <a:lnTo>
                  <a:pt x="1127919" y="297171"/>
                </a:lnTo>
                <a:lnTo>
                  <a:pt x="1168341" y="273092"/>
                </a:lnTo>
                <a:lnTo>
                  <a:pt x="1203756" y="250689"/>
                </a:lnTo>
                <a:lnTo>
                  <a:pt x="1235832" y="229404"/>
                </a:lnTo>
                <a:lnTo>
                  <a:pt x="1265683" y="208864"/>
                </a:lnTo>
                <a:lnTo>
                  <a:pt x="1312021" y="176634"/>
                </a:lnTo>
                <a:lnTo>
                  <a:pt x="1354586" y="140538"/>
                </a:lnTo>
                <a:lnTo>
                  <a:pt x="1361785" y="130570"/>
                </a:lnTo>
                <a:lnTo>
                  <a:pt x="1363763" y="121103"/>
                </a:lnTo>
                <a:lnTo>
                  <a:pt x="1362259" y="111968"/>
                </a:lnTo>
                <a:lnTo>
                  <a:pt x="1351651" y="93588"/>
                </a:lnTo>
                <a:lnTo>
                  <a:pt x="1321879" y="64818"/>
                </a:lnTo>
                <a:lnTo>
                  <a:pt x="1286246" y="41555"/>
                </a:lnTo>
                <a:lnTo>
                  <a:pt x="1241924" y="14413"/>
                </a:lnTo>
                <a:lnTo>
                  <a:pt x="1217001" y="3523"/>
                </a:lnTo>
                <a:lnTo>
                  <a:pt x="1216440" y="1832"/>
                </a:lnTo>
                <a:lnTo>
                  <a:pt x="1216772" y="0"/>
                </a:lnTo>
                <a:lnTo>
                  <a:pt x="1251249" y="2128"/>
                </a:lnTo>
                <a:lnTo>
                  <a:pt x="1287262" y="5494"/>
                </a:lnTo>
                <a:lnTo>
                  <a:pt x="1310553" y="9496"/>
                </a:lnTo>
                <a:lnTo>
                  <a:pt x="1336663" y="14986"/>
                </a:lnTo>
                <a:lnTo>
                  <a:pt x="1364654" y="21469"/>
                </a:lnTo>
                <a:lnTo>
                  <a:pt x="1389664" y="29319"/>
                </a:lnTo>
                <a:lnTo>
                  <a:pt x="1434387" y="47448"/>
                </a:lnTo>
                <a:lnTo>
                  <a:pt x="1464142" y="69145"/>
                </a:lnTo>
                <a:lnTo>
                  <a:pt x="1475039" y="80858"/>
                </a:lnTo>
                <a:lnTo>
                  <a:pt x="1480893" y="92900"/>
                </a:lnTo>
                <a:lnTo>
                  <a:pt x="1483635" y="117569"/>
                </a:lnTo>
                <a:lnTo>
                  <a:pt x="1476387" y="142644"/>
                </a:lnTo>
                <a:lnTo>
                  <a:pt x="1454558" y="180561"/>
                </a:lnTo>
                <a:lnTo>
                  <a:pt x="1426985" y="21858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7" name="SMARTInkShape-Group314"/>
          <p:cNvGrpSpPr/>
          <p:nvPr/>
        </p:nvGrpSpPr>
        <p:grpSpPr>
          <a:xfrm>
            <a:off x="8188129" y="3097145"/>
            <a:ext cx="1755338" cy="1392306"/>
            <a:chOff x="8188129" y="3097145"/>
            <a:chExt cx="1755338" cy="1392306"/>
          </a:xfrm>
        </p:grpSpPr>
        <p:sp>
          <p:nvSpPr>
            <p:cNvPr id="245" name="SMARTInkShape-1707"/>
            <p:cNvSpPr/>
            <p:nvPr>
              <p:custDataLst>
                <p:tags r:id="rId128"/>
              </p:custDataLst>
            </p:nvPr>
          </p:nvSpPr>
          <p:spPr>
            <a:xfrm>
              <a:off x="9657100" y="3097145"/>
              <a:ext cx="286367" cy="408056"/>
            </a:xfrm>
            <a:custGeom>
              <a:avLst/>
              <a:gdLst/>
              <a:ahLst/>
              <a:cxnLst/>
              <a:rect l="0" t="0" r="0" b="0"/>
              <a:pathLst>
                <a:path w="286367" h="408056">
                  <a:moveTo>
                    <a:pt x="58400" y="46105"/>
                  </a:moveTo>
                  <a:lnTo>
                    <a:pt x="58400" y="46105"/>
                  </a:lnTo>
                  <a:lnTo>
                    <a:pt x="12111" y="17494"/>
                  </a:lnTo>
                  <a:lnTo>
                    <a:pt x="2549" y="10341"/>
                  </a:lnTo>
                  <a:lnTo>
                    <a:pt x="0" y="7446"/>
                  </a:lnTo>
                  <a:lnTo>
                    <a:pt x="3238" y="4810"/>
                  </a:lnTo>
                  <a:lnTo>
                    <a:pt x="20006" y="0"/>
                  </a:lnTo>
                  <a:lnTo>
                    <a:pt x="53331" y="1154"/>
                  </a:lnTo>
                  <a:lnTo>
                    <a:pt x="97069" y="7783"/>
                  </a:lnTo>
                  <a:lnTo>
                    <a:pt x="121574" y="13501"/>
                  </a:lnTo>
                  <a:lnTo>
                    <a:pt x="147083" y="20136"/>
                  </a:lnTo>
                  <a:lnTo>
                    <a:pt x="194239" y="38796"/>
                  </a:lnTo>
                  <a:lnTo>
                    <a:pt x="235189" y="63318"/>
                  </a:lnTo>
                  <a:lnTo>
                    <a:pt x="265149" y="95383"/>
                  </a:lnTo>
                  <a:lnTo>
                    <a:pt x="280817" y="136445"/>
                  </a:lnTo>
                  <a:lnTo>
                    <a:pt x="286366" y="182917"/>
                  </a:lnTo>
                  <a:lnTo>
                    <a:pt x="285874" y="207163"/>
                  </a:lnTo>
                  <a:lnTo>
                    <a:pt x="284133" y="231794"/>
                  </a:lnTo>
                  <a:lnTo>
                    <a:pt x="280855" y="255975"/>
                  </a:lnTo>
                  <a:lnTo>
                    <a:pt x="271568" y="303540"/>
                  </a:lnTo>
                  <a:lnTo>
                    <a:pt x="262267" y="346787"/>
                  </a:lnTo>
                  <a:lnTo>
                    <a:pt x="248900" y="4080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708"/>
            <p:cNvSpPr/>
            <p:nvPr>
              <p:custDataLst>
                <p:tags r:id="rId129"/>
              </p:custDataLst>
            </p:nvPr>
          </p:nvSpPr>
          <p:spPr>
            <a:xfrm>
              <a:off x="8188129" y="3232150"/>
              <a:ext cx="1651201" cy="1257301"/>
            </a:xfrm>
            <a:custGeom>
              <a:avLst/>
              <a:gdLst/>
              <a:ahLst/>
              <a:cxnLst/>
              <a:rect l="0" t="0" r="0" b="0"/>
              <a:pathLst>
                <a:path w="1651201" h="1257301">
                  <a:moveTo>
                    <a:pt x="3371" y="1257300"/>
                  </a:moveTo>
                  <a:lnTo>
                    <a:pt x="3371" y="1257300"/>
                  </a:lnTo>
                  <a:lnTo>
                    <a:pt x="0" y="1253929"/>
                  </a:lnTo>
                  <a:lnTo>
                    <a:pt x="418" y="1251525"/>
                  </a:lnTo>
                  <a:lnTo>
                    <a:pt x="4645" y="1245091"/>
                  </a:lnTo>
                  <a:lnTo>
                    <a:pt x="35185" y="1213309"/>
                  </a:lnTo>
                  <a:lnTo>
                    <a:pt x="77483" y="1174483"/>
                  </a:lnTo>
                  <a:lnTo>
                    <a:pt x="103579" y="1151289"/>
                  </a:lnTo>
                  <a:lnTo>
                    <a:pt x="136499" y="1122420"/>
                  </a:lnTo>
                  <a:lnTo>
                    <a:pt x="173968" y="1089769"/>
                  </a:lnTo>
                  <a:lnTo>
                    <a:pt x="214468" y="1054596"/>
                  </a:lnTo>
                  <a:lnTo>
                    <a:pt x="262636" y="1014919"/>
                  </a:lnTo>
                  <a:lnTo>
                    <a:pt x="315914" y="972241"/>
                  </a:lnTo>
                  <a:lnTo>
                    <a:pt x="372600" y="927560"/>
                  </a:lnTo>
                  <a:lnTo>
                    <a:pt x="433673" y="880135"/>
                  </a:lnTo>
                  <a:lnTo>
                    <a:pt x="497673" y="830879"/>
                  </a:lnTo>
                  <a:lnTo>
                    <a:pt x="563622" y="780402"/>
                  </a:lnTo>
                  <a:lnTo>
                    <a:pt x="632283" y="729818"/>
                  </a:lnTo>
                  <a:lnTo>
                    <a:pt x="702753" y="679162"/>
                  </a:lnTo>
                  <a:lnTo>
                    <a:pt x="774423" y="628459"/>
                  </a:lnTo>
                  <a:lnTo>
                    <a:pt x="844786" y="579133"/>
                  </a:lnTo>
                  <a:lnTo>
                    <a:pt x="914270" y="530728"/>
                  </a:lnTo>
                  <a:lnTo>
                    <a:pt x="983170" y="482935"/>
                  </a:lnTo>
                  <a:lnTo>
                    <a:pt x="1050975" y="436962"/>
                  </a:lnTo>
                  <a:lnTo>
                    <a:pt x="1118053" y="392202"/>
                  </a:lnTo>
                  <a:lnTo>
                    <a:pt x="1184642" y="348251"/>
                  </a:lnTo>
                  <a:lnTo>
                    <a:pt x="1245968" y="309073"/>
                  </a:lnTo>
                  <a:lnTo>
                    <a:pt x="1303785" y="273077"/>
                  </a:lnTo>
                  <a:lnTo>
                    <a:pt x="1359264" y="239201"/>
                  </a:lnTo>
                  <a:lnTo>
                    <a:pt x="1407538" y="209562"/>
                  </a:lnTo>
                  <a:lnTo>
                    <a:pt x="1451012" y="182747"/>
                  </a:lnTo>
                  <a:lnTo>
                    <a:pt x="1491280" y="157814"/>
                  </a:lnTo>
                  <a:lnTo>
                    <a:pt x="1523771" y="136254"/>
                  </a:lnTo>
                  <a:lnTo>
                    <a:pt x="1551077" y="116941"/>
                  </a:lnTo>
                  <a:lnTo>
                    <a:pt x="1593646" y="85840"/>
                  </a:lnTo>
                  <a:lnTo>
                    <a:pt x="1638325" y="54377"/>
                  </a:lnTo>
                  <a:lnTo>
                    <a:pt x="1649617" y="41041"/>
                  </a:lnTo>
                  <a:lnTo>
                    <a:pt x="1651200" y="37944"/>
                  </a:lnTo>
                  <a:lnTo>
                    <a:pt x="1650140" y="34468"/>
                  </a:lnTo>
                  <a:lnTo>
                    <a:pt x="1637830" y="22129"/>
                  </a:lnTo>
                  <a:lnTo>
                    <a:pt x="16099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315"/>
          <p:cNvGrpSpPr/>
          <p:nvPr/>
        </p:nvGrpSpPr>
        <p:grpSpPr>
          <a:xfrm>
            <a:off x="8286750" y="3576349"/>
            <a:ext cx="1151321" cy="458715"/>
            <a:chOff x="8286750" y="3576349"/>
            <a:chExt cx="1151321" cy="458715"/>
          </a:xfrm>
        </p:grpSpPr>
        <p:sp>
          <p:nvSpPr>
            <p:cNvPr id="248" name="SMARTInkShape-1709"/>
            <p:cNvSpPr/>
            <p:nvPr>
              <p:custDataLst>
                <p:tags r:id="rId122"/>
              </p:custDataLst>
            </p:nvPr>
          </p:nvSpPr>
          <p:spPr>
            <a:xfrm>
              <a:off x="9349751" y="3721100"/>
              <a:ext cx="88320" cy="59057"/>
            </a:xfrm>
            <a:custGeom>
              <a:avLst/>
              <a:gdLst/>
              <a:ahLst/>
              <a:cxnLst/>
              <a:rect l="0" t="0" r="0" b="0"/>
              <a:pathLst>
                <a:path w="88320" h="59057">
                  <a:moveTo>
                    <a:pt x="29199" y="19050"/>
                  </a:moveTo>
                  <a:lnTo>
                    <a:pt x="29199" y="19050"/>
                  </a:lnTo>
                  <a:lnTo>
                    <a:pt x="14697" y="19755"/>
                  </a:lnTo>
                  <a:lnTo>
                    <a:pt x="6054" y="22421"/>
                  </a:lnTo>
                  <a:lnTo>
                    <a:pt x="3187" y="25531"/>
                  </a:lnTo>
                  <a:lnTo>
                    <a:pt x="0" y="34630"/>
                  </a:lnTo>
                  <a:lnTo>
                    <a:pt x="560" y="39315"/>
                  </a:lnTo>
                  <a:lnTo>
                    <a:pt x="4944" y="48282"/>
                  </a:lnTo>
                  <a:lnTo>
                    <a:pt x="17245" y="55090"/>
                  </a:lnTo>
                  <a:lnTo>
                    <a:pt x="35174" y="59056"/>
                  </a:lnTo>
                  <a:lnTo>
                    <a:pt x="57255" y="58468"/>
                  </a:lnTo>
                  <a:lnTo>
                    <a:pt x="75536" y="52091"/>
                  </a:lnTo>
                  <a:lnTo>
                    <a:pt x="83374" y="47427"/>
                  </a:lnTo>
                  <a:lnTo>
                    <a:pt x="87187" y="41496"/>
                  </a:lnTo>
                  <a:lnTo>
                    <a:pt x="88319" y="34720"/>
                  </a:lnTo>
                  <a:lnTo>
                    <a:pt x="87661" y="27379"/>
                  </a:lnTo>
                  <a:lnTo>
                    <a:pt x="84402" y="21075"/>
                  </a:lnTo>
                  <a:lnTo>
                    <a:pt x="609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710"/>
            <p:cNvSpPr/>
            <p:nvPr>
              <p:custDataLst>
                <p:tags r:id="rId123"/>
              </p:custDataLst>
            </p:nvPr>
          </p:nvSpPr>
          <p:spPr>
            <a:xfrm>
              <a:off x="8286750" y="3665309"/>
              <a:ext cx="191894" cy="369755"/>
            </a:xfrm>
            <a:custGeom>
              <a:avLst/>
              <a:gdLst/>
              <a:ahLst/>
              <a:cxnLst/>
              <a:rect l="0" t="0" r="0" b="0"/>
              <a:pathLst>
                <a:path w="191894" h="369755">
                  <a:moveTo>
                    <a:pt x="0" y="112941"/>
                  </a:moveTo>
                  <a:lnTo>
                    <a:pt x="0" y="112941"/>
                  </a:lnTo>
                  <a:lnTo>
                    <a:pt x="0" y="157200"/>
                  </a:lnTo>
                  <a:lnTo>
                    <a:pt x="705" y="186233"/>
                  </a:lnTo>
                  <a:lnTo>
                    <a:pt x="3370" y="225008"/>
                  </a:lnTo>
                  <a:lnTo>
                    <a:pt x="5025" y="266230"/>
                  </a:lnTo>
                  <a:lnTo>
                    <a:pt x="5762" y="305247"/>
                  </a:lnTo>
                  <a:lnTo>
                    <a:pt x="6881" y="347485"/>
                  </a:lnTo>
                  <a:lnTo>
                    <a:pt x="11795" y="369754"/>
                  </a:lnTo>
                  <a:lnTo>
                    <a:pt x="12096" y="368816"/>
                  </a:lnTo>
                  <a:lnTo>
                    <a:pt x="15991" y="336353"/>
                  </a:lnTo>
                  <a:lnTo>
                    <a:pt x="21453" y="302546"/>
                  </a:lnTo>
                  <a:lnTo>
                    <a:pt x="29290" y="256476"/>
                  </a:lnTo>
                  <a:lnTo>
                    <a:pt x="34344" y="228387"/>
                  </a:lnTo>
                  <a:lnTo>
                    <a:pt x="39829" y="198371"/>
                  </a:lnTo>
                  <a:lnTo>
                    <a:pt x="47013" y="167778"/>
                  </a:lnTo>
                  <a:lnTo>
                    <a:pt x="55332" y="136799"/>
                  </a:lnTo>
                  <a:lnTo>
                    <a:pt x="64404" y="105563"/>
                  </a:lnTo>
                  <a:lnTo>
                    <a:pt x="74685" y="79800"/>
                  </a:lnTo>
                  <a:lnTo>
                    <a:pt x="97399" y="38004"/>
                  </a:lnTo>
                  <a:lnTo>
                    <a:pt x="119724" y="14254"/>
                  </a:lnTo>
                  <a:lnTo>
                    <a:pt x="140699" y="2758"/>
                  </a:lnTo>
                  <a:lnTo>
                    <a:pt x="159429" y="0"/>
                  </a:lnTo>
                  <a:lnTo>
                    <a:pt x="167669" y="3781"/>
                  </a:lnTo>
                  <a:lnTo>
                    <a:pt x="182470" y="19270"/>
                  </a:lnTo>
                  <a:lnTo>
                    <a:pt x="190459" y="45909"/>
                  </a:lnTo>
                  <a:lnTo>
                    <a:pt x="191893" y="78210"/>
                  </a:lnTo>
                  <a:lnTo>
                    <a:pt x="185474" y="111381"/>
                  </a:lnTo>
                  <a:lnTo>
                    <a:pt x="168041" y="141175"/>
                  </a:lnTo>
                  <a:lnTo>
                    <a:pt x="143123" y="165706"/>
                  </a:lnTo>
                  <a:lnTo>
                    <a:pt x="113235" y="181312"/>
                  </a:lnTo>
                  <a:lnTo>
                    <a:pt x="81135" y="189189"/>
                  </a:lnTo>
                  <a:lnTo>
                    <a:pt x="50171" y="190573"/>
                  </a:lnTo>
                  <a:lnTo>
                    <a:pt x="24650" y="184133"/>
                  </a:lnTo>
                  <a:lnTo>
                    <a:pt x="16433" y="179452"/>
                  </a:lnTo>
                  <a:lnTo>
                    <a:pt x="10955" y="174216"/>
                  </a:lnTo>
                  <a:lnTo>
                    <a:pt x="7303" y="168607"/>
                  </a:lnTo>
                  <a:lnTo>
                    <a:pt x="6280" y="163457"/>
                  </a:lnTo>
                  <a:lnTo>
                    <a:pt x="7009" y="158613"/>
                  </a:lnTo>
                  <a:lnTo>
                    <a:pt x="12700" y="144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711"/>
            <p:cNvSpPr/>
            <p:nvPr>
              <p:custDataLst>
                <p:tags r:id="rId124"/>
              </p:custDataLst>
            </p:nvPr>
          </p:nvSpPr>
          <p:spPr>
            <a:xfrm>
              <a:off x="8623190" y="3576349"/>
              <a:ext cx="374761" cy="249427"/>
            </a:xfrm>
            <a:custGeom>
              <a:avLst/>
              <a:gdLst/>
              <a:ahLst/>
              <a:cxnLst/>
              <a:rect l="0" t="0" r="0" b="0"/>
              <a:pathLst>
                <a:path w="374761" h="249427">
                  <a:moveTo>
                    <a:pt x="273160" y="24101"/>
                  </a:moveTo>
                  <a:lnTo>
                    <a:pt x="273160" y="24101"/>
                  </a:lnTo>
                  <a:lnTo>
                    <a:pt x="315710" y="0"/>
                  </a:lnTo>
                  <a:lnTo>
                    <a:pt x="303562" y="2457"/>
                  </a:lnTo>
                  <a:lnTo>
                    <a:pt x="265235" y="17766"/>
                  </a:lnTo>
                  <a:lnTo>
                    <a:pt x="227774" y="32339"/>
                  </a:lnTo>
                  <a:lnTo>
                    <a:pt x="186668" y="48929"/>
                  </a:lnTo>
                  <a:lnTo>
                    <a:pt x="147230" y="68061"/>
                  </a:lnTo>
                  <a:lnTo>
                    <a:pt x="106182" y="91924"/>
                  </a:lnTo>
                  <a:lnTo>
                    <a:pt x="86259" y="109030"/>
                  </a:lnTo>
                  <a:lnTo>
                    <a:pt x="85060" y="113881"/>
                  </a:lnTo>
                  <a:lnTo>
                    <a:pt x="86377" y="118527"/>
                  </a:lnTo>
                  <a:lnTo>
                    <a:pt x="89372" y="123034"/>
                  </a:lnTo>
                  <a:lnTo>
                    <a:pt x="105869" y="129925"/>
                  </a:lnTo>
                  <a:lnTo>
                    <a:pt x="142925" y="139652"/>
                  </a:lnTo>
                  <a:lnTo>
                    <a:pt x="186207" y="152210"/>
                  </a:lnTo>
                  <a:lnTo>
                    <a:pt x="191203" y="154663"/>
                  </a:lnTo>
                  <a:lnTo>
                    <a:pt x="193828" y="157003"/>
                  </a:lnTo>
                  <a:lnTo>
                    <a:pt x="194873" y="159269"/>
                  </a:lnTo>
                  <a:lnTo>
                    <a:pt x="166001" y="172571"/>
                  </a:lnTo>
                  <a:lnTo>
                    <a:pt x="132636" y="183926"/>
                  </a:lnTo>
                  <a:lnTo>
                    <a:pt x="94290" y="196029"/>
                  </a:lnTo>
                  <a:lnTo>
                    <a:pt x="53728" y="208463"/>
                  </a:lnTo>
                  <a:lnTo>
                    <a:pt x="7801" y="223554"/>
                  </a:lnTo>
                  <a:lnTo>
                    <a:pt x="0" y="228693"/>
                  </a:lnTo>
                  <a:lnTo>
                    <a:pt x="2153" y="231051"/>
                  </a:lnTo>
                  <a:lnTo>
                    <a:pt x="15835" y="235552"/>
                  </a:lnTo>
                  <a:lnTo>
                    <a:pt x="47316" y="238024"/>
                  </a:lnTo>
                  <a:lnTo>
                    <a:pt x="90234" y="239828"/>
                  </a:lnTo>
                  <a:lnTo>
                    <a:pt x="114520" y="241297"/>
                  </a:lnTo>
                  <a:lnTo>
                    <a:pt x="139883" y="242982"/>
                  </a:lnTo>
                  <a:lnTo>
                    <a:pt x="167377" y="244105"/>
                  </a:lnTo>
                  <a:lnTo>
                    <a:pt x="196287" y="244853"/>
                  </a:lnTo>
                  <a:lnTo>
                    <a:pt x="226145" y="245353"/>
                  </a:lnTo>
                  <a:lnTo>
                    <a:pt x="252400" y="246391"/>
                  </a:lnTo>
                  <a:lnTo>
                    <a:pt x="298505" y="249426"/>
                  </a:lnTo>
                  <a:lnTo>
                    <a:pt x="332638" y="249364"/>
                  </a:lnTo>
                  <a:lnTo>
                    <a:pt x="374760" y="24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712"/>
            <p:cNvSpPr/>
            <p:nvPr>
              <p:custDataLst>
                <p:tags r:id="rId125"/>
              </p:custDataLst>
            </p:nvPr>
          </p:nvSpPr>
          <p:spPr>
            <a:xfrm>
              <a:off x="9055100" y="3597079"/>
              <a:ext cx="209080" cy="239381"/>
            </a:xfrm>
            <a:custGeom>
              <a:avLst/>
              <a:gdLst/>
              <a:ahLst/>
              <a:cxnLst/>
              <a:rect l="0" t="0" r="0" b="0"/>
              <a:pathLst>
                <a:path w="209080" h="239381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763" y="3990"/>
                  </a:lnTo>
                  <a:lnTo>
                    <a:pt x="38987" y="48425"/>
                  </a:lnTo>
                  <a:lnTo>
                    <a:pt x="66480" y="85249"/>
                  </a:lnTo>
                  <a:lnTo>
                    <a:pt x="99396" y="125603"/>
                  </a:lnTo>
                  <a:lnTo>
                    <a:pt x="133076" y="164235"/>
                  </a:lnTo>
                  <a:lnTo>
                    <a:pt x="173720" y="207668"/>
                  </a:lnTo>
                  <a:lnTo>
                    <a:pt x="203727" y="236735"/>
                  </a:lnTo>
                  <a:lnTo>
                    <a:pt x="207785" y="239380"/>
                  </a:lnTo>
                  <a:lnTo>
                    <a:pt x="209079" y="238321"/>
                  </a:lnTo>
                  <a:lnTo>
                    <a:pt x="20320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713"/>
            <p:cNvSpPr/>
            <p:nvPr>
              <p:custDataLst>
                <p:tags r:id="rId126"/>
              </p:custDataLst>
            </p:nvPr>
          </p:nvSpPr>
          <p:spPr>
            <a:xfrm>
              <a:off x="9029700" y="3603141"/>
              <a:ext cx="260351" cy="257660"/>
            </a:xfrm>
            <a:custGeom>
              <a:avLst/>
              <a:gdLst/>
              <a:ahLst/>
              <a:cxnLst/>
              <a:rect l="0" t="0" r="0" b="0"/>
              <a:pathLst>
                <a:path w="260351" h="257660">
                  <a:moveTo>
                    <a:pt x="260350" y="3659"/>
                  </a:moveTo>
                  <a:lnTo>
                    <a:pt x="260350" y="3659"/>
                  </a:lnTo>
                  <a:lnTo>
                    <a:pt x="256979" y="288"/>
                  </a:lnTo>
                  <a:lnTo>
                    <a:pt x="254574" y="0"/>
                  </a:lnTo>
                  <a:lnTo>
                    <a:pt x="248141" y="1563"/>
                  </a:lnTo>
                  <a:lnTo>
                    <a:pt x="214481" y="30004"/>
                  </a:lnTo>
                  <a:lnTo>
                    <a:pt x="184226" y="54409"/>
                  </a:lnTo>
                  <a:lnTo>
                    <a:pt x="147728" y="85481"/>
                  </a:lnTo>
                  <a:lnTo>
                    <a:pt x="109401" y="121163"/>
                  </a:lnTo>
                  <a:lnTo>
                    <a:pt x="73553" y="160540"/>
                  </a:lnTo>
                  <a:lnTo>
                    <a:pt x="44448" y="195915"/>
                  </a:lnTo>
                  <a:lnTo>
                    <a:pt x="7134" y="242013"/>
                  </a:lnTo>
                  <a:lnTo>
                    <a:pt x="1523" y="250705"/>
                  </a:lnTo>
                  <a:lnTo>
                    <a:pt x="0" y="257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714"/>
            <p:cNvSpPr/>
            <p:nvPr>
              <p:custDataLst>
                <p:tags r:id="rId127"/>
              </p:custDataLst>
            </p:nvPr>
          </p:nvSpPr>
          <p:spPr>
            <a:xfrm>
              <a:off x="9359900" y="38735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5" name="SMARTInkShape-1715"/>
          <p:cNvSpPr/>
          <p:nvPr>
            <p:custDataLst>
              <p:tags r:id="rId2"/>
            </p:custDataLst>
          </p:nvPr>
        </p:nvSpPr>
        <p:spPr>
          <a:xfrm>
            <a:off x="7726174" y="3759207"/>
            <a:ext cx="308171" cy="11550"/>
          </a:xfrm>
          <a:custGeom>
            <a:avLst/>
            <a:gdLst/>
            <a:ahLst/>
            <a:cxnLst/>
            <a:rect l="0" t="0" r="0" b="0"/>
            <a:pathLst>
              <a:path w="308171" h="11550">
                <a:moveTo>
                  <a:pt x="14476" y="6343"/>
                </a:moveTo>
                <a:lnTo>
                  <a:pt x="14476" y="6343"/>
                </a:lnTo>
                <a:lnTo>
                  <a:pt x="2543" y="1317"/>
                </a:lnTo>
                <a:lnTo>
                  <a:pt x="171" y="876"/>
                </a:lnTo>
                <a:lnTo>
                  <a:pt x="0" y="581"/>
                </a:lnTo>
                <a:lnTo>
                  <a:pt x="42582" y="45"/>
                </a:lnTo>
                <a:lnTo>
                  <a:pt x="84352" y="16"/>
                </a:lnTo>
                <a:lnTo>
                  <a:pt x="131610" y="3"/>
                </a:lnTo>
                <a:lnTo>
                  <a:pt x="156065" y="0"/>
                </a:lnTo>
                <a:lnTo>
                  <a:pt x="180129" y="703"/>
                </a:lnTo>
                <a:lnTo>
                  <a:pt x="227565" y="3366"/>
                </a:lnTo>
                <a:lnTo>
                  <a:pt x="265110" y="6901"/>
                </a:lnTo>
                <a:lnTo>
                  <a:pt x="306851" y="11549"/>
                </a:lnTo>
                <a:lnTo>
                  <a:pt x="308170" y="11224"/>
                </a:lnTo>
                <a:lnTo>
                  <a:pt x="293876" y="63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9" name="SMARTInkShape-Group317"/>
          <p:cNvGrpSpPr/>
          <p:nvPr/>
        </p:nvGrpSpPr>
        <p:grpSpPr>
          <a:xfrm>
            <a:off x="6667500" y="3589772"/>
            <a:ext cx="641022" cy="396212"/>
            <a:chOff x="6667500" y="3589772"/>
            <a:chExt cx="641022" cy="396212"/>
          </a:xfrm>
        </p:grpSpPr>
        <p:sp>
          <p:nvSpPr>
            <p:cNvPr id="256" name="SMARTInkShape-1716"/>
            <p:cNvSpPr/>
            <p:nvPr>
              <p:custDataLst>
                <p:tags r:id="rId119"/>
              </p:custDataLst>
            </p:nvPr>
          </p:nvSpPr>
          <p:spPr>
            <a:xfrm>
              <a:off x="7092950" y="3589772"/>
              <a:ext cx="215572" cy="396212"/>
            </a:xfrm>
            <a:custGeom>
              <a:avLst/>
              <a:gdLst/>
              <a:ahLst/>
              <a:cxnLst/>
              <a:rect l="0" t="0" r="0" b="0"/>
              <a:pathLst>
                <a:path w="215572" h="396212">
                  <a:moveTo>
                    <a:pt x="57150" y="150378"/>
                  </a:moveTo>
                  <a:lnTo>
                    <a:pt x="57150" y="150378"/>
                  </a:lnTo>
                  <a:lnTo>
                    <a:pt x="37377" y="195568"/>
                  </a:lnTo>
                  <a:lnTo>
                    <a:pt x="27067" y="236910"/>
                  </a:lnTo>
                  <a:lnTo>
                    <a:pt x="22613" y="269270"/>
                  </a:lnTo>
                  <a:lnTo>
                    <a:pt x="20633" y="304819"/>
                  </a:lnTo>
                  <a:lnTo>
                    <a:pt x="19753" y="339903"/>
                  </a:lnTo>
                  <a:lnTo>
                    <a:pt x="19258" y="380100"/>
                  </a:lnTo>
                  <a:lnTo>
                    <a:pt x="19091" y="396211"/>
                  </a:lnTo>
                  <a:lnTo>
                    <a:pt x="17187" y="393459"/>
                  </a:lnTo>
                  <a:lnTo>
                    <a:pt x="15691" y="390748"/>
                  </a:lnTo>
                  <a:lnTo>
                    <a:pt x="19066" y="352454"/>
                  </a:lnTo>
                  <a:lnTo>
                    <a:pt x="25172" y="315919"/>
                  </a:lnTo>
                  <a:lnTo>
                    <a:pt x="29482" y="290372"/>
                  </a:lnTo>
                  <a:lnTo>
                    <a:pt x="34471" y="260641"/>
                  </a:lnTo>
                  <a:lnTo>
                    <a:pt x="39914" y="228120"/>
                  </a:lnTo>
                  <a:lnTo>
                    <a:pt x="47776" y="195856"/>
                  </a:lnTo>
                  <a:lnTo>
                    <a:pt x="57251" y="163763"/>
                  </a:lnTo>
                  <a:lnTo>
                    <a:pt x="67800" y="131785"/>
                  </a:lnTo>
                  <a:lnTo>
                    <a:pt x="78361" y="104821"/>
                  </a:lnTo>
                  <a:lnTo>
                    <a:pt x="99502" y="59810"/>
                  </a:lnTo>
                  <a:lnTo>
                    <a:pt x="122540" y="30399"/>
                  </a:lnTo>
                  <a:lnTo>
                    <a:pt x="155546" y="5702"/>
                  </a:lnTo>
                  <a:lnTo>
                    <a:pt x="165081" y="1011"/>
                  </a:lnTo>
                  <a:lnTo>
                    <a:pt x="174259" y="0"/>
                  </a:lnTo>
                  <a:lnTo>
                    <a:pt x="191984" y="4521"/>
                  </a:lnTo>
                  <a:lnTo>
                    <a:pt x="199251" y="11512"/>
                  </a:lnTo>
                  <a:lnTo>
                    <a:pt x="211086" y="32451"/>
                  </a:lnTo>
                  <a:lnTo>
                    <a:pt x="215571" y="75377"/>
                  </a:lnTo>
                  <a:lnTo>
                    <a:pt x="205690" y="120472"/>
                  </a:lnTo>
                  <a:lnTo>
                    <a:pt x="189490" y="144613"/>
                  </a:lnTo>
                  <a:lnTo>
                    <a:pt x="179243" y="155001"/>
                  </a:lnTo>
                  <a:lnTo>
                    <a:pt x="134483" y="176363"/>
                  </a:lnTo>
                  <a:lnTo>
                    <a:pt x="101162" y="183094"/>
                  </a:lnTo>
                  <a:lnTo>
                    <a:pt x="56314" y="185001"/>
                  </a:lnTo>
                  <a:lnTo>
                    <a:pt x="10866" y="178142"/>
                  </a:lnTo>
                  <a:lnTo>
                    <a:pt x="0" y="175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717"/>
            <p:cNvSpPr/>
            <p:nvPr>
              <p:custDataLst>
                <p:tags r:id="rId120"/>
              </p:custDataLst>
            </p:nvPr>
          </p:nvSpPr>
          <p:spPr>
            <a:xfrm>
              <a:off x="6994804" y="3784600"/>
              <a:ext cx="15597" cy="12701"/>
            </a:xfrm>
            <a:custGeom>
              <a:avLst/>
              <a:gdLst/>
              <a:ahLst/>
              <a:cxnLst/>
              <a:rect l="0" t="0" r="0" b="0"/>
              <a:pathLst>
                <a:path w="15597" h="12701">
                  <a:moveTo>
                    <a:pt x="15596" y="12700"/>
                  </a:moveTo>
                  <a:lnTo>
                    <a:pt x="15596" y="12700"/>
                  </a:lnTo>
                  <a:lnTo>
                    <a:pt x="12225" y="9329"/>
                  </a:lnTo>
                  <a:lnTo>
                    <a:pt x="8688" y="7674"/>
                  </a:lnTo>
                  <a:lnTo>
                    <a:pt x="669" y="6612"/>
                  </a:lnTo>
                  <a:lnTo>
                    <a:pt x="0" y="5819"/>
                  </a:lnTo>
                  <a:lnTo>
                    <a:pt x="260" y="4585"/>
                  </a:lnTo>
                  <a:lnTo>
                    <a:pt x="28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718"/>
            <p:cNvSpPr/>
            <p:nvPr>
              <p:custDataLst>
                <p:tags r:id="rId121"/>
              </p:custDataLst>
            </p:nvPr>
          </p:nvSpPr>
          <p:spPr>
            <a:xfrm>
              <a:off x="6667500" y="3628955"/>
              <a:ext cx="221468" cy="207821"/>
            </a:xfrm>
            <a:custGeom>
              <a:avLst/>
              <a:gdLst/>
              <a:ahLst/>
              <a:cxnLst/>
              <a:rect l="0" t="0" r="0" b="0"/>
              <a:pathLst>
                <a:path w="221468" h="207821">
                  <a:moveTo>
                    <a:pt x="0" y="54045"/>
                  </a:moveTo>
                  <a:lnTo>
                    <a:pt x="0" y="54045"/>
                  </a:lnTo>
                  <a:lnTo>
                    <a:pt x="0" y="36400"/>
                  </a:lnTo>
                  <a:lnTo>
                    <a:pt x="3370" y="42153"/>
                  </a:lnTo>
                  <a:lnTo>
                    <a:pt x="10125" y="82087"/>
                  </a:lnTo>
                  <a:lnTo>
                    <a:pt x="11232" y="123188"/>
                  </a:lnTo>
                  <a:lnTo>
                    <a:pt x="7404" y="165235"/>
                  </a:lnTo>
                  <a:lnTo>
                    <a:pt x="743" y="207449"/>
                  </a:lnTo>
                  <a:lnTo>
                    <a:pt x="495" y="207820"/>
                  </a:lnTo>
                  <a:lnTo>
                    <a:pt x="330" y="207362"/>
                  </a:lnTo>
                  <a:lnTo>
                    <a:pt x="1476" y="188595"/>
                  </a:lnTo>
                  <a:lnTo>
                    <a:pt x="11569" y="149494"/>
                  </a:lnTo>
                  <a:lnTo>
                    <a:pt x="24426" y="106109"/>
                  </a:lnTo>
                  <a:lnTo>
                    <a:pt x="39549" y="69424"/>
                  </a:lnTo>
                  <a:lnTo>
                    <a:pt x="56383" y="41830"/>
                  </a:lnTo>
                  <a:lnTo>
                    <a:pt x="75623" y="24862"/>
                  </a:lnTo>
                  <a:lnTo>
                    <a:pt x="109660" y="7377"/>
                  </a:lnTo>
                  <a:lnTo>
                    <a:pt x="146557" y="0"/>
                  </a:lnTo>
                  <a:lnTo>
                    <a:pt x="180929" y="4557"/>
                  </a:lnTo>
                  <a:lnTo>
                    <a:pt x="198946" y="18644"/>
                  </a:lnTo>
                  <a:lnTo>
                    <a:pt x="212598" y="39722"/>
                  </a:lnTo>
                  <a:lnTo>
                    <a:pt x="221018" y="65554"/>
                  </a:lnTo>
                  <a:lnTo>
                    <a:pt x="221467" y="91616"/>
                  </a:lnTo>
                  <a:lnTo>
                    <a:pt x="213786" y="130088"/>
                  </a:lnTo>
                  <a:lnTo>
                    <a:pt x="200692" y="164536"/>
                  </a:lnTo>
                  <a:lnTo>
                    <a:pt x="185289" y="186971"/>
                  </a:lnTo>
                  <a:lnTo>
                    <a:pt x="171450" y="200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318"/>
          <p:cNvGrpSpPr/>
          <p:nvPr/>
        </p:nvGrpSpPr>
        <p:grpSpPr>
          <a:xfrm>
            <a:off x="6046965" y="3615442"/>
            <a:ext cx="283986" cy="137094"/>
            <a:chOff x="6046965" y="3615442"/>
            <a:chExt cx="283986" cy="137094"/>
          </a:xfrm>
        </p:grpSpPr>
        <p:sp>
          <p:nvSpPr>
            <p:cNvPr id="260" name="SMARTInkShape-1719"/>
            <p:cNvSpPr/>
            <p:nvPr>
              <p:custDataLst>
                <p:tags r:id="rId117"/>
              </p:custDataLst>
            </p:nvPr>
          </p:nvSpPr>
          <p:spPr>
            <a:xfrm>
              <a:off x="6046965" y="3615442"/>
              <a:ext cx="283986" cy="10409"/>
            </a:xfrm>
            <a:custGeom>
              <a:avLst/>
              <a:gdLst/>
              <a:ahLst/>
              <a:cxnLst/>
              <a:rect l="0" t="0" r="0" b="0"/>
              <a:pathLst>
                <a:path w="283986" h="10409">
                  <a:moveTo>
                    <a:pt x="10935" y="10408"/>
                  </a:moveTo>
                  <a:lnTo>
                    <a:pt x="10935" y="10408"/>
                  </a:lnTo>
                  <a:lnTo>
                    <a:pt x="0" y="4941"/>
                  </a:lnTo>
                  <a:lnTo>
                    <a:pt x="12242" y="948"/>
                  </a:lnTo>
                  <a:lnTo>
                    <a:pt x="57340" y="2039"/>
                  </a:lnTo>
                  <a:lnTo>
                    <a:pt x="101880" y="1279"/>
                  </a:lnTo>
                  <a:lnTo>
                    <a:pt x="126598" y="88"/>
                  </a:lnTo>
                  <a:lnTo>
                    <a:pt x="150838" y="0"/>
                  </a:lnTo>
                  <a:lnTo>
                    <a:pt x="174759" y="648"/>
                  </a:lnTo>
                  <a:lnTo>
                    <a:pt x="219212" y="2542"/>
                  </a:lnTo>
                  <a:lnTo>
                    <a:pt x="266360" y="4314"/>
                  </a:lnTo>
                  <a:lnTo>
                    <a:pt x="283985" y="10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720"/>
            <p:cNvSpPr/>
            <p:nvPr>
              <p:custDataLst>
                <p:tags r:id="rId118"/>
              </p:custDataLst>
            </p:nvPr>
          </p:nvSpPr>
          <p:spPr>
            <a:xfrm>
              <a:off x="6070598" y="3742841"/>
              <a:ext cx="247653" cy="9695"/>
            </a:xfrm>
            <a:custGeom>
              <a:avLst/>
              <a:gdLst/>
              <a:ahLst/>
              <a:cxnLst/>
              <a:rect l="0" t="0" r="0" b="0"/>
              <a:pathLst>
                <a:path w="247653" h="9695">
                  <a:moveTo>
                    <a:pt x="2" y="3659"/>
                  </a:moveTo>
                  <a:lnTo>
                    <a:pt x="2" y="3659"/>
                  </a:lnTo>
                  <a:lnTo>
                    <a:pt x="0" y="288"/>
                  </a:lnTo>
                  <a:lnTo>
                    <a:pt x="1413" y="0"/>
                  </a:lnTo>
                  <a:lnTo>
                    <a:pt x="34533" y="6409"/>
                  </a:lnTo>
                  <a:lnTo>
                    <a:pt x="65913" y="8409"/>
                  </a:lnTo>
                  <a:lnTo>
                    <a:pt x="104084" y="9298"/>
                  </a:lnTo>
                  <a:lnTo>
                    <a:pt x="146920" y="9694"/>
                  </a:lnTo>
                  <a:lnTo>
                    <a:pt x="188066" y="7987"/>
                  </a:lnTo>
                  <a:lnTo>
                    <a:pt x="247652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319"/>
          <p:cNvGrpSpPr/>
          <p:nvPr/>
        </p:nvGrpSpPr>
        <p:grpSpPr>
          <a:xfrm>
            <a:off x="4413250" y="3435350"/>
            <a:ext cx="1060451" cy="427080"/>
            <a:chOff x="4413250" y="3435350"/>
            <a:chExt cx="1060451" cy="427080"/>
          </a:xfrm>
        </p:grpSpPr>
        <p:sp>
          <p:nvSpPr>
            <p:cNvPr id="263" name="SMARTInkShape-1721"/>
            <p:cNvSpPr/>
            <p:nvPr>
              <p:custDataLst>
                <p:tags r:id="rId111"/>
              </p:custDataLst>
            </p:nvPr>
          </p:nvSpPr>
          <p:spPr>
            <a:xfrm>
              <a:off x="4745587" y="3436097"/>
              <a:ext cx="321714" cy="245560"/>
            </a:xfrm>
            <a:custGeom>
              <a:avLst/>
              <a:gdLst/>
              <a:ahLst/>
              <a:cxnLst/>
              <a:rect l="0" t="0" r="0" b="0"/>
              <a:pathLst>
                <a:path w="321714" h="245560">
                  <a:moveTo>
                    <a:pt x="99463" y="43703"/>
                  </a:moveTo>
                  <a:lnTo>
                    <a:pt x="99463" y="43703"/>
                  </a:lnTo>
                  <a:lnTo>
                    <a:pt x="147025" y="20559"/>
                  </a:lnTo>
                  <a:lnTo>
                    <a:pt x="192596" y="1774"/>
                  </a:lnTo>
                  <a:lnTo>
                    <a:pt x="198553" y="0"/>
                  </a:lnTo>
                  <a:lnTo>
                    <a:pt x="190207" y="6216"/>
                  </a:lnTo>
                  <a:lnTo>
                    <a:pt x="146028" y="27439"/>
                  </a:lnTo>
                  <a:lnTo>
                    <a:pt x="110751" y="44706"/>
                  </a:lnTo>
                  <a:lnTo>
                    <a:pt x="75317" y="64139"/>
                  </a:lnTo>
                  <a:lnTo>
                    <a:pt x="31161" y="91151"/>
                  </a:lnTo>
                  <a:lnTo>
                    <a:pt x="5847" y="110678"/>
                  </a:lnTo>
                  <a:lnTo>
                    <a:pt x="1069" y="115870"/>
                  </a:lnTo>
                  <a:lnTo>
                    <a:pt x="0" y="120037"/>
                  </a:lnTo>
                  <a:lnTo>
                    <a:pt x="1405" y="123519"/>
                  </a:lnTo>
                  <a:lnTo>
                    <a:pt x="4458" y="126547"/>
                  </a:lnTo>
                  <a:lnTo>
                    <a:pt x="35722" y="130809"/>
                  </a:lnTo>
                  <a:lnTo>
                    <a:pt x="68782" y="129924"/>
                  </a:lnTo>
                  <a:lnTo>
                    <a:pt x="106289" y="128590"/>
                  </a:lnTo>
                  <a:lnTo>
                    <a:pt x="144124" y="130349"/>
                  </a:lnTo>
                  <a:lnTo>
                    <a:pt x="180900" y="138677"/>
                  </a:lnTo>
                  <a:lnTo>
                    <a:pt x="186915" y="142297"/>
                  </a:lnTo>
                  <a:lnTo>
                    <a:pt x="190220" y="146121"/>
                  </a:lnTo>
                  <a:lnTo>
                    <a:pt x="191717" y="150082"/>
                  </a:lnTo>
                  <a:lnTo>
                    <a:pt x="187777" y="155544"/>
                  </a:lnTo>
                  <a:lnTo>
                    <a:pt x="170228" y="169140"/>
                  </a:lnTo>
                  <a:lnTo>
                    <a:pt x="138440" y="182708"/>
                  </a:lnTo>
                  <a:lnTo>
                    <a:pt x="100558" y="196500"/>
                  </a:lnTo>
                  <a:lnTo>
                    <a:pt x="64907" y="212036"/>
                  </a:lnTo>
                  <a:lnTo>
                    <a:pt x="24198" y="229798"/>
                  </a:lnTo>
                  <a:lnTo>
                    <a:pt x="21064" y="232678"/>
                  </a:lnTo>
                  <a:lnTo>
                    <a:pt x="19680" y="235303"/>
                  </a:lnTo>
                  <a:lnTo>
                    <a:pt x="22991" y="237758"/>
                  </a:lnTo>
                  <a:lnTo>
                    <a:pt x="37959" y="242368"/>
                  </a:lnTo>
                  <a:lnTo>
                    <a:pt x="83669" y="245559"/>
                  </a:lnTo>
                  <a:lnTo>
                    <a:pt x="129368" y="244424"/>
                  </a:lnTo>
                  <a:lnTo>
                    <a:pt x="155383" y="243134"/>
                  </a:lnTo>
                  <a:lnTo>
                    <a:pt x="181193" y="240862"/>
                  </a:lnTo>
                  <a:lnTo>
                    <a:pt x="206867" y="237937"/>
                  </a:lnTo>
                  <a:lnTo>
                    <a:pt x="253737" y="230923"/>
                  </a:lnTo>
                  <a:lnTo>
                    <a:pt x="299690" y="220453"/>
                  </a:lnTo>
                  <a:lnTo>
                    <a:pt x="321713" y="215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722"/>
            <p:cNvSpPr/>
            <p:nvPr>
              <p:custDataLst>
                <p:tags r:id="rId112"/>
              </p:custDataLst>
            </p:nvPr>
          </p:nvSpPr>
          <p:spPr>
            <a:xfrm>
              <a:off x="5073650" y="3435350"/>
              <a:ext cx="241301" cy="209551"/>
            </a:xfrm>
            <a:custGeom>
              <a:avLst/>
              <a:gdLst/>
              <a:ahLst/>
              <a:cxnLst/>
              <a:rect l="0" t="0" r="0" b="0"/>
              <a:pathLst>
                <a:path w="241301" h="209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48129" y="28156"/>
                  </a:lnTo>
                  <a:lnTo>
                    <a:pt x="94066" y="65414"/>
                  </a:lnTo>
                  <a:lnTo>
                    <a:pt x="129296" y="95865"/>
                  </a:lnTo>
                  <a:lnTo>
                    <a:pt x="164239" y="126333"/>
                  </a:lnTo>
                  <a:lnTo>
                    <a:pt x="208119" y="167489"/>
                  </a:lnTo>
                  <a:lnTo>
                    <a:pt x="2413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723"/>
            <p:cNvSpPr/>
            <p:nvPr>
              <p:custDataLst>
                <p:tags r:id="rId113"/>
              </p:custDataLst>
            </p:nvPr>
          </p:nvSpPr>
          <p:spPr>
            <a:xfrm>
              <a:off x="5317929" y="3500479"/>
              <a:ext cx="47822" cy="49172"/>
            </a:xfrm>
            <a:custGeom>
              <a:avLst/>
              <a:gdLst/>
              <a:ahLst/>
              <a:cxnLst/>
              <a:rect l="0" t="0" r="0" b="0"/>
              <a:pathLst>
                <a:path w="47822" h="49172">
                  <a:moveTo>
                    <a:pt x="3371" y="49171"/>
                  </a:moveTo>
                  <a:lnTo>
                    <a:pt x="3371" y="49171"/>
                  </a:lnTo>
                  <a:lnTo>
                    <a:pt x="0" y="39058"/>
                  </a:lnTo>
                  <a:lnTo>
                    <a:pt x="227" y="30330"/>
                  </a:lnTo>
                  <a:lnTo>
                    <a:pt x="6121" y="13229"/>
                  </a:lnTo>
                  <a:lnTo>
                    <a:pt x="12025" y="3871"/>
                  </a:lnTo>
                  <a:lnTo>
                    <a:pt x="16154" y="815"/>
                  </a:lnTo>
                  <a:lnTo>
                    <a:pt x="18243" y="0"/>
                  </a:lnTo>
                  <a:lnTo>
                    <a:pt x="20341" y="163"/>
                  </a:lnTo>
                  <a:lnTo>
                    <a:pt x="24553" y="2225"/>
                  </a:lnTo>
                  <a:lnTo>
                    <a:pt x="25960" y="3762"/>
                  </a:lnTo>
                  <a:lnTo>
                    <a:pt x="27521" y="7352"/>
                  </a:lnTo>
                  <a:lnTo>
                    <a:pt x="28749" y="26602"/>
                  </a:lnTo>
                  <a:lnTo>
                    <a:pt x="28770" y="23923"/>
                  </a:lnTo>
                  <a:lnTo>
                    <a:pt x="25400" y="23816"/>
                  </a:lnTo>
                  <a:lnTo>
                    <a:pt x="21864" y="25672"/>
                  </a:lnTo>
                  <a:lnTo>
                    <a:pt x="19932" y="27155"/>
                  </a:lnTo>
                  <a:lnTo>
                    <a:pt x="20056" y="28849"/>
                  </a:lnTo>
                  <a:lnTo>
                    <a:pt x="23957" y="32613"/>
                  </a:lnTo>
                  <a:lnTo>
                    <a:pt x="47821" y="42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724"/>
            <p:cNvSpPr/>
            <p:nvPr>
              <p:custDataLst>
                <p:tags r:id="rId114"/>
              </p:custDataLst>
            </p:nvPr>
          </p:nvSpPr>
          <p:spPr>
            <a:xfrm>
              <a:off x="5459395" y="3632200"/>
              <a:ext cx="14306" cy="107951"/>
            </a:xfrm>
            <a:custGeom>
              <a:avLst/>
              <a:gdLst/>
              <a:ahLst/>
              <a:cxnLst/>
              <a:rect l="0" t="0" r="0" b="0"/>
              <a:pathLst>
                <a:path w="14306" h="107951">
                  <a:moveTo>
                    <a:pt x="14305" y="0"/>
                  </a:moveTo>
                  <a:lnTo>
                    <a:pt x="14305" y="0"/>
                  </a:lnTo>
                  <a:lnTo>
                    <a:pt x="7563" y="6742"/>
                  </a:lnTo>
                  <a:lnTo>
                    <a:pt x="0" y="27789"/>
                  </a:lnTo>
                  <a:lnTo>
                    <a:pt x="31" y="52997"/>
                  </a:lnTo>
                  <a:lnTo>
                    <a:pt x="10304" y="96982"/>
                  </a:lnTo>
                  <a:lnTo>
                    <a:pt x="14305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725"/>
            <p:cNvSpPr/>
            <p:nvPr>
              <p:custDataLst>
                <p:tags r:id="rId115"/>
              </p:custDataLst>
            </p:nvPr>
          </p:nvSpPr>
          <p:spPr>
            <a:xfrm>
              <a:off x="4413250" y="3549507"/>
              <a:ext cx="164268" cy="312923"/>
            </a:xfrm>
            <a:custGeom>
              <a:avLst/>
              <a:gdLst/>
              <a:ahLst/>
              <a:cxnLst/>
              <a:rect l="0" t="0" r="0" b="0"/>
              <a:pathLst>
                <a:path w="164268" h="312923">
                  <a:moveTo>
                    <a:pt x="0" y="44593"/>
                  </a:moveTo>
                  <a:lnTo>
                    <a:pt x="0" y="44593"/>
                  </a:lnTo>
                  <a:lnTo>
                    <a:pt x="6742" y="47964"/>
                  </a:lnTo>
                  <a:lnTo>
                    <a:pt x="11933" y="59026"/>
                  </a:lnTo>
                  <a:lnTo>
                    <a:pt x="21015" y="104985"/>
                  </a:lnTo>
                  <a:lnTo>
                    <a:pt x="27214" y="137756"/>
                  </a:lnTo>
                  <a:lnTo>
                    <a:pt x="33968" y="174899"/>
                  </a:lnTo>
                  <a:lnTo>
                    <a:pt x="39320" y="217277"/>
                  </a:lnTo>
                  <a:lnTo>
                    <a:pt x="44052" y="254456"/>
                  </a:lnTo>
                  <a:lnTo>
                    <a:pt x="49468" y="301712"/>
                  </a:lnTo>
                  <a:lnTo>
                    <a:pt x="50405" y="312922"/>
                  </a:lnTo>
                  <a:lnTo>
                    <a:pt x="49831" y="312379"/>
                  </a:lnTo>
                  <a:lnTo>
                    <a:pt x="45652" y="298680"/>
                  </a:lnTo>
                  <a:lnTo>
                    <a:pt x="39946" y="261067"/>
                  </a:lnTo>
                  <a:lnTo>
                    <a:pt x="35863" y="220532"/>
                  </a:lnTo>
                  <a:lnTo>
                    <a:pt x="34492" y="195752"/>
                  </a:lnTo>
                  <a:lnTo>
                    <a:pt x="33577" y="168649"/>
                  </a:lnTo>
                  <a:lnTo>
                    <a:pt x="32968" y="139997"/>
                  </a:lnTo>
                  <a:lnTo>
                    <a:pt x="34679" y="113840"/>
                  </a:lnTo>
                  <a:lnTo>
                    <a:pt x="37935" y="89346"/>
                  </a:lnTo>
                  <a:lnTo>
                    <a:pt x="47904" y="48256"/>
                  </a:lnTo>
                  <a:lnTo>
                    <a:pt x="61743" y="22938"/>
                  </a:lnTo>
                  <a:lnTo>
                    <a:pt x="79182" y="8392"/>
                  </a:lnTo>
                  <a:lnTo>
                    <a:pt x="88771" y="3526"/>
                  </a:lnTo>
                  <a:lnTo>
                    <a:pt x="110715" y="0"/>
                  </a:lnTo>
                  <a:lnTo>
                    <a:pt x="122493" y="48"/>
                  </a:lnTo>
                  <a:lnTo>
                    <a:pt x="141225" y="7627"/>
                  </a:lnTo>
                  <a:lnTo>
                    <a:pt x="149183" y="13599"/>
                  </a:lnTo>
                  <a:lnTo>
                    <a:pt x="159907" y="31523"/>
                  </a:lnTo>
                  <a:lnTo>
                    <a:pt x="163756" y="42230"/>
                  </a:lnTo>
                  <a:lnTo>
                    <a:pt x="164267" y="63533"/>
                  </a:lnTo>
                  <a:lnTo>
                    <a:pt x="162428" y="74153"/>
                  </a:lnTo>
                  <a:lnTo>
                    <a:pt x="150977" y="93479"/>
                  </a:lnTo>
                  <a:lnTo>
                    <a:pt x="133424" y="110064"/>
                  </a:lnTo>
                  <a:lnTo>
                    <a:pt x="89541" y="132210"/>
                  </a:lnTo>
                  <a:lnTo>
                    <a:pt x="69429" y="139272"/>
                  </a:lnTo>
                  <a:lnTo>
                    <a:pt x="38100" y="139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726"/>
            <p:cNvSpPr/>
            <p:nvPr>
              <p:custDataLst>
                <p:tags r:id="rId116"/>
              </p:custDataLst>
            </p:nvPr>
          </p:nvSpPr>
          <p:spPr>
            <a:xfrm>
              <a:off x="5118100" y="3438041"/>
              <a:ext cx="152401" cy="264010"/>
            </a:xfrm>
            <a:custGeom>
              <a:avLst/>
              <a:gdLst/>
              <a:ahLst/>
              <a:cxnLst/>
              <a:rect l="0" t="0" r="0" b="0"/>
              <a:pathLst>
                <a:path w="152401" h="264010">
                  <a:moveTo>
                    <a:pt x="152400" y="3659"/>
                  </a:moveTo>
                  <a:lnTo>
                    <a:pt x="152400" y="3659"/>
                  </a:lnTo>
                  <a:lnTo>
                    <a:pt x="149029" y="288"/>
                  </a:lnTo>
                  <a:lnTo>
                    <a:pt x="147331" y="0"/>
                  </a:lnTo>
                  <a:lnTo>
                    <a:pt x="145493" y="515"/>
                  </a:lnTo>
                  <a:lnTo>
                    <a:pt x="143561" y="1563"/>
                  </a:lnTo>
                  <a:lnTo>
                    <a:pt x="115723" y="43565"/>
                  </a:lnTo>
                  <a:lnTo>
                    <a:pt x="96588" y="74311"/>
                  </a:lnTo>
                  <a:lnTo>
                    <a:pt x="73973" y="111495"/>
                  </a:lnTo>
                  <a:lnTo>
                    <a:pt x="49810" y="149658"/>
                  </a:lnTo>
                  <a:lnTo>
                    <a:pt x="27782" y="185670"/>
                  </a:lnTo>
                  <a:lnTo>
                    <a:pt x="8860" y="227627"/>
                  </a:lnTo>
                  <a:lnTo>
                    <a:pt x="0" y="26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0" name="SMARTInkShape-1727"/>
          <p:cNvSpPr/>
          <p:nvPr>
            <p:custDataLst>
              <p:tags r:id="rId3"/>
            </p:custDataLst>
          </p:nvPr>
        </p:nvSpPr>
        <p:spPr>
          <a:xfrm>
            <a:off x="3937000" y="3644900"/>
            <a:ext cx="196851" cy="12701"/>
          </a:xfrm>
          <a:custGeom>
            <a:avLst/>
            <a:gdLst/>
            <a:ahLst/>
            <a:cxnLst/>
            <a:rect l="0" t="0" r="0" b="0"/>
            <a:pathLst>
              <a:path w="196851" h="12701">
                <a:moveTo>
                  <a:pt x="0" y="12700"/>
                </a:moveTo>
                <a:lnTo>
                  <a:pt x="0" y="12700"/>
                </a:lnTo>
                <a:lnTo>
                  <a:pt x="6742" y="9329"/>
                </a:lnTo>
                <a:lnTo>
                  <a:pt x="52080" y="2575"/>
                </a:lnTo>
                <a:lnTo>
                  <a:pt x="97589" y="764"/>
                </a:lnTo>
                <a:lnTo>
                  <a:pt x="137100" y="931"/>
                </a:lnTo>
                <a:lnTo>
                  <a:pt x="174569" y="3189"/>
                </a:lnTo>
                <a:lnTo>
                  <a:pt x="1968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6" name="SMARTInkShape-Group321"/>
          <p:cNvGrpSpPr/>
          <p:nvPr/>
        </p:nvGrpSpPr>
        <p:grpSpPr>
          <a:xfrm>
            <a:off x="2993226" y="3467362"/>
            <a:ext cx="688703" cy="285489"/>
            <a:chOff x="2993226" y="3467362"/>
            <a:chExt cx="688703" cy="285489"/>
          </a:xfrm>
        </p:grpSpPr>
        <p:sp>
          <p:nvSpPr>
            <p:cNvPr id="271" name="SMARTInkShape-1728"/>
            <p:cNvSpPr/>
            <p:nvPr>
              <p:custDataLst>
                <p:tags r:id="rId106"/>
              </p:custDataLst>
            </p:nvPr>
          </p:nvSpPr>
          <p:spPr>
            <a:xfrm>
              <a:off x="3615079" y="3536950"/>
              <a:ext cx="66850" cy="55568"/>
            </a:xfrm>
            <a:custGeom>
              <a:avLst/>
              <a:gdLst/>
              <a:ahLst/>
              <a:cxnLst/>
              <a:rect l="0" t="0" r="0" b="0"/>
              <a:pathLst>
                <a:path w="66850" h="55568">
                  <a:moveTo>
                    <a:pt x="29821" y="19050"/>
                  </a:moveTo>
                  <a:lnTo>
                    <a:pt x="29821" y="19050"/>
                  </a:lnTo>
                  <a:lnTo>
                    <a:pt x="16337" y="22421"/>
                  </a:lnTo>
                  <a:lnTo>
                    <a:pt x="7836" y="27839"/>
                  </a:lnTo>
                  <a:lnTo>
                    <a:pt x="4581" y="31259"/>
                  </a:lnTo>
                  <a:lnTo>
                    <a:pt x="964" y="38822"/>
                  </a:lnTo>
                  <a:lnTo>
                    <a:pt x="0" y="42815"/>
                  </a:lnTo>
                  <a:lnTo>
                    <a:pt x="768" y="46182"/>
                  </a:lnTo>
                  <a:lnTo>
                    <a:pt x="5385" y="51805"/>
                  </a:lnTo>
                  <a:lnTo>
                    <a:pt x="17784" y="54775"/>
                  </a:lnTo>
                  <a:lnTo>
                    <a:pt x="26030" y="55567"/>
                  </a:lnTo>
                  <a:lnTo>
                    <a:pt x="42717" y="50802"/>
                  </a:lnTo>
                  <a:lnTo>
                    <a:pt x="57425" y="42334"/>
                  </a:lnTo>
                  <a:lnTo>
                    <a:pt x="66313" y="33867"/>
                  </a:lnTo>
                  <a:lnTo>
                    <a:pt x="66849" y="28928"/>
                  </a:lnTo>
                  <a:lnTo>
                    <a:pt x="61800" y="17795"/>
                  </a:lnTo>
                  <a:lnTo>
                    <a:pt x="48738" y="9556"/>
                  </a:lnTo>
                  <a:lnTo>
                    <a:pt x="23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729"/>
            <p:cNvSpPr/>
            <p:nvPr>
              <p:custDataLst>
                <p:tags r:id="rId107"/>
              </p:custDataLst>
            </p:nvPr>
          </p:nvSpPr>
          <p:spPr>
            <a:xfrm>
              <a:off x="3614817" y="3663950"/>
              <a:ext cx="23734" cy="88901"/>
            </a:xfrm>
            <a:custGeom>
              <a:avLst/>
              <a:gdLst/>
              <a:ahLst/>
              <a:cxnLst/>
              <a:rect l="0" t="0" r="0" b="0"/>
              <a:pathLst>
                <a:path w="23734" h="88901">
                  <a:moveTo>
                    <a:pt x="23733" y="0"/>
                  </a:moveTo>
                  <a:lnTo>
                    <a:pt x="23733" y="0"/>
                  </a:lnTo>
                  <a:lnTo>
                    <a:pt x="13620" y="10113"/>
                  </a:lnTo>
                  <a:lnTo>
                    <a:pt x="3960" y="33257"/>
                  </a:lnTo>
                  <a:lnTo>
                    <a:pt x="0" y="59086"/>
                  </a:lnTo>
                  <a:lnTo>
                    <a:pt x="4683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730"/>
            <p:cNvSpPr/>
            <p:nvPr>
              <p:custDataLst>
                <p:tags r:id="rId108"/>
              </p:custDataLst>
            </p:nvPr>
          </p:nvSpPr>
          <p:spPr>
            <a:xfrm>
              <a:off x="2993226" y="3467362"/>
              <a:ext cx="346875" cy="249002"/>
            </a:xfrm>
            <a:custGeom>
              <a:avLst/>
              <a:gdLst/>
              <a:ahLst/>
              <a:cxnLst/>
              <a:rect l="0" t="0" r="0" b="0"/>
              <a:pathLst>
                <a:path w="346875" h="249002">
                  <a:moveTo>
                    <a:pt x="270674" y="6088"/>
                  </a:moveTo>
                  <a:lnTo>
                    <a:pt x="270674" y="6088"/>
                  </a:lnTo>
                  <a:lnTo>
                    <a:pt x="270674" y="0"/>
                  </a:lnTo>
                  <a:lnTo>
                    <a:pt x="230675" y="11970"/>
                  </a:lnTo>
                  <a:lnTo>
                    <a:pt x="196922" y="23284"/>
                  </a:lnTo>
                  <a:lnTo>
                    <a:pt x="155345" y="39836"/>
                  </a:lnTo>
                  <a:lnTo>
                    <a:pt x="108645" y="63655"/>
                  </a:lnTo>
                  <a:lnTo>
                    <a:pt x="65311" y="85061"/>
                  </a:lnTo>
                  <a:lnTo>
                    <a:pt x="18385" y="107334"/>
                  </a:lnTo>
                  <a:lnTo>
                    <a:pt x="4029" y="115291"/>
                  </a:lnTo>
                  <a:lnTo>
                    <a:pt x="1189" y="118402"/>
                  </a:lnTo>
                  <a:lnTo>
                    <a:pt x="0" y="121180"/>
                  </a:lnTo>
                  <a:lnTo>
                    <a:pt x="4852" y="123033"/>
                  </a:lnTo>
                  <a:lnTo>
                    <a:pt x="40061" y="126345"/>
                  </a:lnTo>
                  <a:lnTo>
                    <a:pt x="75281" y="129621"/>
                  </a:lnTo>
                  <a:lnTo>
                    <a:pt x="108809" y="133429"/>
                  </a:lnTo>
                  <a:lnTo>
                    <a:pt x="147925" y="139539"/>
                  </a:lnTo>
                  <a:lnTo>
                    <a:pt x="157091" y="141622"/>
                  </a:lnTo>
                  <a:lnTo>
                    <a:pt x="161791" y="145127"/>
                  </a:lnTo>
                  <a:lnTo>
                    <a:pt x="163513" y="149581"/>
                  </a:lnTo>
                  <a:lnTo>
                    <a:pt x="163250" y="154667"/>
                  </a:lnTo>
                  <a:lnTo>
                    <a:pt x="149788" y="165962"/>
                  </a:lnTo>
                  <a:lnTo>
                    <a:pt x="110678" y="186102"/>
                  </a:lnTo>
                  <a:lnTo>
                    <a:pt x="64517" y="208062"/>
                  </a:lnTo>
                  <a:lnTo>
                    <a:pt x="33437" y="226093"/>
                  </a:lnTo>
                  <a:lnTo>
                    <a:pt x="21641" y="238491"/>
                  </a:lnTo>
                  <a:lnTo>
                    <a:pt x="19985" y="241457"/>
                  </a:lnTo>
                  <a:lnTo>
                    <a:pt x="23115" y="244139"/>
                  </a:lnTo>
                  <a:lnTo>
                    <a:pt x="37881" y="249001"/>
                  </a:lnTo>
                  <a:lnTo>
                    <a:pt x="76736" y="248963"/>
                  </a:lnTo>
                  <a:lnTo>
                    <a:pt x="115335" y="246207"/>
                  </a:lnTo>
                  <a:lnTo>
                    <a:pt x="160712" y="241924"/>
                  </a:lnTo>
                  <a:lnTo>
                    <a:pt x="184666" y="238806"/>
                  </a:lnTo>
                  <a:lnTo>
                    <a:pt x="231037" y="231580"/>
                  </a:lnTo>
                  <a:lnTo>
                    <a:pt x="270461" y="223663"/>
                  </a:lnTo>
                  <a:lnTo>
                    <a:pt x="317647" y="204532"/>
                  </a:lnTo>
                  <a:lnTo>
                    <a:pt x="346874" y="190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731"/>
            <p:cNvSpPr/>
            <p:nvPr>
              <p:custDataLst>
                <p:tags r:id="rId109"/>
              </p:custDataLst>
            </p:nvPr>
          </p:nvSpPr>
          <p:spPr>
            <a:xfrm>
              <a:off x="3337618" y="3475215"/>
              <a:ext cx="218383" cy="207786"/>
            </a:xfrm>
            <a:custGeom>
              <a:avLst/>
              <a:gdLst/>
              <a:ahLst/>
              <a:cxnLst/>
              <a:rect l="0" t="0" r="0" b="0"/>
              <a:pathLst>
                <a:path w="218383" h="207786">
                  <a:moveTo>
                    <a:pt x="15182" y="10935"/>
                  </a:moveTo>
                  <a:lnTo>
                    <a:pt x="15182" y="10935"/>
                  </a:lnTo>
                  <a:lnTo>
                    <a:pt x="5748" y="2207"/>
                  </a:lnTo>
                  <a:lnTo>
                    <a:pt x="876" y="0"/>
                  </a:lnTo>
                  <a:lnTo>
                    <a:pt x="0" y="117"/>
                  </a:lnTo>
                  <a:lnTo>
                    <a:pt x="122" y="901"/>
                  </a:lnTo>
                  <a:lnTo>
                    <a:pt x="909" y="2129"/>
                  </a:lnTo>
                  <a:lnTo>
                    <a:pt x="47482" y="46325"/>
                  </a:lnTo>
                  <a:lnTo>
                    <a:pt x="78927" y="78169"/>
                  </a:lnTo>
                  <a:lnTo>
                    <a:pt x="116420" y="111137"/>
                  </a:lnTo>
                  <a:lnTo>
                    <a:pt x="163712" y="158061"/>
                  </a:lnTo>
                  <a:lnTo>
                    <a:pt x="206087" y="199773"/>
                  </a:lnTo>
                  <a:lnTo>
                    <a:pt x="218382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732"/>
            <p:cNvSpPr/>
            <p:nvPr>
              <p:custDataLst>
                <p:tags r:id="rId110"/>
              </p:custDataLst>
            </p:nvPr>
          </p:nvSpPr>
          <p:spPr>
            <a:xfrm>
              <a:off x="3371850" y="3480683"/>
              <a:ext cx="165101" cy="253118"/>
            </a:xfrm>
            <a:custGeom>
              <a:avLst/>
              <a:gdLst/>
              <a:ahLst/>
              <a:cxnLst/>
              <a:rect l="0" t="0" r="0" b="0"/>
              <a:pathLst>
                <a:path w="165101" h="253118">
                  <a:moveTo>
                    <a:pt x="165100" y="5467"/>
                  </a:moveTo>
                  <a:lnTo>
                    <a:pt x="165100" y="5467"/>
                  </a:lnTo>
                  <a:lnTo>
                    <a:pt x="154961" y="1103"/>
                  </a:lnTo>
                  <a:lnTo>
                    <a:pt x="147423" y="0"/>
                  </a:lnTo>
                  <a:lnTo>
                    <a:pt x="135606" y="7035"/>
                  </a:lnTo>
                  <a:lnTo>
                    <a:pt x="98283" y="48032"/>
                  </a:lnTo>
                  <a:lnTo>
                    <a:pt x="74726" y="82005"/>
                  </a:lnTo>
                  <a:lnTo>
                    <a:pt x="51556" y="119917"/>
                  </a:lnTo>
                  <a:lnTo>
                    <a:pt x="31850" y="157934"/>
                  </a:lnTo>
                  <a:lnTo>
                    <a:pt x="19330" y="192234"/>
                  </a:lnTo>
                  <a:lnTo>
                    <a:pt x="5543" y="237641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322"/>
          <p:cNvGrpSpPr/>
          <p:nvPr/>
        </p:nvGrpSpPr>
        <p:grpSpPr>
          <a:xfrm>
            <a:off x="1983892" y="3329165"/>
            <a:ext cx="488616" cy="409629"/>
            <a:chOff x="1983892" y="3329165"/>
            <a:chExt cx="488616" cy="409629"/>
          </a:xfrm>
        </p:grpSpPr>
        <p:sp>
          <p:nvSpPr>
            <p:cNvPr id="277" name="SMARTInkShape-1733"/>
            <p:cNvSpPr/>
            <p:nvPr>
              <p:custDataLst>
                <p:tags r:id="rId103"/>
              </p:custDataLst>
            </p:nvPr>
          </p:nvSpPr>
          <p:spPr>
            <a:xfrm>
              <a:off x="2322324" y="3329165"/>
              <a:ext cx="150184" cy="409629"/>
            </a:xfrm>
            <a:custGeom>
              <a:avLst/>
              <a:gdLst/>
              <a:ahLst/>
              <a:cxnLst/>
              <a:rect l="0" t="0" r="0" b="0"/>
              <a:pathLst>
                <a:path w="150184" h="409629">
                  <a:moveTo>
                    <a:pt x="14476" y="10935"/>
                  </a:moveTo>
                  <a:lnTo>
                    <a:pt x="14476" y="10935"/>
                  </a:lnTo>
                  <a:lnTo>
                    <a:pt x="5042" y="2207"/>
                  </a:lnTo>
                  <a:lnTo>
                    <a:pt x="170" y="0"/>
                  </a:lnTo>
                  <a:lnTo>
                    <a:pt x="0" y="823"/>
                  </a:lnTo>
                  <a:lnTo>
                    <a:pt x="3574" y="5500"/>
                  </a:lnTo>
                  <a:lnTo>
                    <a:pt x="42714" y="30845"/>
                  </a:lnTo>
                  <a:lnTo>
                    <a:pt x="82972" y="59716"/>
                  </a:lnTo>
                  <a:lnTo>
                    <a:pt x="119908" y="96179"/>
                  </a:lnTo>
                  <a:lnTo>
                    <a:pt x="137535" y="126197"/>
                  </a:lnTo>
                  <a:lnTo>
                    <a:pt x="146780" y="158354"/>
                  </a:lnTo>
                  <a:lnTo>
                    <a:pt x="150183" y="193576"/>
                  </a:lnTo>
                  <a:lnTo>
                    <a:pt x="149344" y="235102"/>
                  </a:lnTo>
                  <a:lnTo>
                    <a:pt x="144738" y="277546"/>
                  </a:lnTo>
                  <a:lnTo>
                    <a:pt x="137987" y="317812"/>
                  </a:lnTo>
                  <a:lnTo>
                    <a:pt x="130283" y="352171"/>
                  </a:lnTo>
                  <a:lnTo>
                    <a:pt x="118908" y="397146"/>
                  </a:lnTo>
                  <a:lnTo>
                    <a:pt x="113466" y="409628"/>
                  </a:lnTo>
                  <a:lnTo>
                    <a:pt x="116076" y="404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734"/>
            <p:cNvSpPr/>
            <p:nvPr>
              <p:custDataLst>
                <p:tags r:id="rId104"/>
              </p:custDataLst>
            </p:nvPr>
          </p:nvSpPr>
          <p:spPr>
            <a:xfrm>
              <a:off x="1983892" y="3473993"/>
              <a:ext cx="454509" cy="18508"/>
            </a:xfrm>
            <a:custGeom>
              <a:avLst/>
              <a:gdLst/>
              <a:ahLst/>
              <a:cxnLst/>
              <a:rect l="0" t="0" r="0" b="0"/>
              <a:pathLst>
                <a:path w="454509" h="18508">
                  <a:moveTo>
                    <a:pt x="3658" y="18507"/>
                  </a:moveTo>
                  <a:lnTo>
                    <a:pt x="3658" y="18507"/>
                  </a:lnTo>
                  <a:lnTo>
                    <a:pt x="0" y="18507"/>
                  </a:lnTo>
                  <a:lnTo>
                    <a:pt x="30005" y="15136"/>
                  </a:lnTo>
                  <a:lnTo>
                    <a:pt x="69931" y="11600"/>
                  </a:lnTo>
                  <a:lnTo>
                    <a:pt x="94406" y="9669"/>
                  </a:lnTo>
                  <a:lnTo>
                    <a:pt x="123424" y="7676"/>
                  </a:lnTo>
                  <a:lnTo>
                    <a:pt x="155468" y="5642"/>
                  </a:lnTo>
                  <a:lnTo>
                    <a:pt x="189532" y="3580"/>
                  </a:lnTo>
                  <a:lnTo>
                    <a:pt x="224940" y="2206"/>
                  </a:lnTo>
                  <a:lnTo>
                    <a:pt x="261246" y="1289"/>
                  </a:lnTo>
                  <a:lnTo>
                    <a:pt x="298150" y="679"/>
                  </a:lnTo>
                  <a:lnTo>
                    <a:pt x="330514" y="271"/>
                  </a:lnTo>
                  <a:lnTo>
                    <a:pt x="359851" y="0"/>
                  </a:lnTo>
                  <a:lnTo>
                    <a:pt x="406794" y="1109"/>
                  </a:lnTo>
                  <a:lnTo>
                    <a:pt x="454508" y="12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735"/>
            <p:cNvSpPr/>
            <p:nvPr>
              <p:custDataLst>
                <p:tags r:id="rId105"/>
              </p:custDataLst>
            </p:nvPr>
          </p:nvSpPr>
          <p:spPr>
            <a:xfrm>
              <a:off x="2026692" y="3562350"/>
              <a:ext cx="443459" cy="44451"/>
            </a:xfrm>
            <a:custGeom>
              <a:avLst/>
              <a:gdLst/>
              <a:ahLst/>
              <a:cxnLst/>
              <a:rect l="0" t="0" r="0" b="0"/>
              <a:pathLst>
                <a:path w="443459" h="44451">
                  <a:moveTo>
                    <a:pt x="30708" y="44450"/>
                  </a:moveTo>
                  <a:lnTo>
                    <a:pt x="30708" y="44450"/>
                  </a:lnTo>
                  <a:lnTo>
                    <a:pt x="0" y="44450"/>
                  </a:lnTo>
                  <a:lnTo>
                    <a:pt x="41289" y="44450"/>
                  </a:lnTo>
                  <a:lnTo>
                    <a:pt x="84799" y="43744"/>
                  </a:lnTo>
                  <a:lnTo>
                    <a:pt x="111219" y="42568"/>
                  </a:lnTo>
                  <a:lnTo>
                    <a:pt x="139415" y="41079"/>
                  </a:lnTo>
                  <a:lnTo>
                    <a:pt x="170913" y="39380"/>
                  </a:lnTo>
                  <a:lnTo>
                    <a:pt x="204611" y="37543"/>
                  </a:lnTo>
                  <a:lnTo>
                    <a:pt x="239777" y="35612"/>
                  </a:lnTo>
                  <a:lnTo>
                    <a:pt x="271687" y="34325"/>
                  </a:lnTo>
                  <a:lnTo>
                    <a:pt x="301428" y="33467"/>
                  </a:lnTo>
                  <a:lnTo>
                    <a:pt x="329721" y="32895"/>
                  </a:lnTo>
                  <a:lnTo>
                    <a:pt x="372447" y="30377"/>
                  </a:lnTo>
                  <a:lnTo>
                    <a:pt x="403431" y="24790"/>
                  </a:lnTo>
                  <a:lnTo>
                    <a:pt x="443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323"/>
          <p:cNvGrpSpPr/>
          <p:nvPr/>
        </p:nvGrpSpPr>
        <p:grpSpPr>
          <a:xfrm>
            <a:off x="6323451" y="2490545"/>
            <a:ext cx="2003696" cy="553707"/>
            <a:chOff x="6323451" y="2490545"/>
            <a:chExt cx="2003696" cy="553707"/>
          </a:xfrm>
        </p:grpSpPr>
        <p:sp>
          <p:nvSpPr>
            <p:cNvPr id="281" name="SMARTInkShape-1736"/>
            <p:cNvSpPr/>
            <p:nvPr>
              <p:custDataLst>
                <p:tags r:id="rId93"/>
              </p:custDataLst>
            </p:nvPr>
          </p:nvSpPr>
          <p:spPr>
            <a:xfrm>
              <a:off x="8197850" y="2508250"/>
              <a:ext cx="129297" cy="457201"/>
            </a:xfrm>
            <a:custGeom>
              <a:avLst/>
              <a:gdLst/>
              <a:ahLst/>
              <a:cxnLst/>
              <a:rect l="0" t="0" r="0" b="0"/>
              <a:pathLst>
                <a:path w="129297" h="457201">
                  <a:moveTo>
                    <a:pt x="95250" y="0"/>
                  </a:moveTo>
                  <a:lnTo>
                    <a:pt x="95250" y="0"/>
                  </a:lnTo>
                  <a:lnTo>
                    <a:pt x="106800" y="35356"/>
                  </a:lnTo>
                  <a:lnTo>
                    <a:pt x="119669" y="76627"/>
                  </a:lnTo>
                  <a:lnTo>
                    <a:pt x="124229" y="102590"/>
                  </a:lnTo>
                  <a:lnTo>
                    <a:pt x="127269" y="131188"/>
                  </a:lnTo>
                  <a:lnTo>
                    <a:pt x="129296" y="161542"/>
                  </a:lnTo>
                  <a:lnTo>
                    <a:pt x="128530" y="193067"/>
                  </a:lnTo>
                  <a:lnTo>
                    <a:pt x="125904" y="225372"/>
                  </a:lnTo>
                  <a:lnTo>
                    <a:pt x="122036" y="258198"/>
                  </a:lnTo>
                  <a:lnTo>
                    <a:pt x="112401" y="289960"/>
                  </a:lnTo>
                  <a:lnTo>
                    <a:pt x="98923" y="321012"/>
                  </a:lnTo>
                  <a:lnTo>
                    <a:pt x="82882" y="351591"/>
                  </a:lnTo>
                  <a:lnTo>
                    <a:pt x="50008" y="398739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737"/>
            <p:cNvSpPr/>
            <p:nvPr>
              <p:custDataLst>
                <p:tags r:id="rId94"/>
              </p:custDataLst>
            </p:nvPr>
          </p:nvSpPr>
          <p:spPr>
            <a:xfrm>
              <a:off x="7158215" y="2667000"/>
              <a:ext cx="214136" cy="44451"/>
            </a:xfrm>
            <a:custGeom>
              <a:avLst/>
              <a:gdLst/>
              <a:ahLst/>
              <a:cxnLst/>
              <a:rect l="0" t="0" r="0" b="0"/>
              <a:pathLst>
                <a:path w="21413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0" y="33515"/>
                  </a:lnTo>
                  <a:lnTo>
                    <a:pt x="4664" y="28771"/>
                  </a:lnTo>
                  <a:lnTo>
                    <a:pt x="8871" y="25531"/>
                  </a:lnTo>
                  <a:lnTo>
                    <a:pt x="38388" y="14228"/>
                  </a:lnTo>
                  <a:lnTo>
                    <a:pt x="70173" y="9851"/>
                  </a:lnTo>
                  <a:lnTo>
                    <a:pt x="106407" y="7201"/>
                  </a:lnTo>
                  <a:lnTo>
                    <a:pt x="141325" y="3671"/>
                  </a:lnTo>
                  <a:lnTo>
                    <a:pt x="185976" y="1088"/>
                  </a:lnTo>
                  <a:lnTo>
                    <a:pt x="214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738"/>
            <p:cNvSpPr/>
            <p:nvPr>
              <p:custDataLst>
                <p:tags r:id="rId95"/>
              </p:custDataLst>
            </p:nvPr>
          </p:nvSpPr>
          <p:spPr>
            <a:xfrm>
              <a:off x="6859177" y="2562312"/>
              <a:ext cx="120182" cy="187239"/>
            </a:xfrm>
            <a:custGeom>
              <a:avLst/>
              <a:gdLst/>
              <a:ahLst/>
              <a:cxnLst/>
              <a:rect l="0" t="0" r="0" b="0"/>
              <a:pathLst>
                <a:path w="120182" h="187239">
                  <a:moveTo>
                    <a:pt x="11523" y="47538"/>
                  </a:moveTo>
                  <a:lnTo>
                    <a:pt x="11523" y="47538"/>
                  </a:lnTo>
                  <a:lnTo>
                    <a:pt x="4781" y="47538"/>
                  </a:lnTo>
                  <a:lnTo>
                    <a:pt x="2795" y="48949"/>
                  </a:lnTo>
                  <a:lnTo>
                    <a:pt x="1472" y="51301"/>
                  </a:lnTo>
                  <a:lnTo>
                    <a:pt x="0" y="59794"/>
                  </a:lnTo>
                  <a:lnTo>
                    <a:pt x="937" y="97754"/>
                  </a:lnTo>
                  <a:lnTo>
                    <a:pt x="5799" y="134383"/>
                  </a:lnTo>
                  <a:lnTo>
                    <a:pt x="7946" y="163816"/>
                  </a:lnTo>
                  <a:lnTo>
                    <a:pt x="5720" y="182611"/>
                  </a:lnTo>
                  <a:lnTo>
                    <a:pt x="5537" y="182742"/>
                  </a:lnTo>
                  <a:lnTo>
                    <a:pt x="5205" y="145863"/>
                  </a:lnTo>
                  <a:lnTo>
                    <a:pt x="5187" y="110523"/>
                  </a:lnTo>
                  <a:lnTo>
                    <a:pt x="8942" y="70828"/>
                  </a:lnTo>
                  <a:lnTo>
                    <a:pt x="16020" y="34606"/>
                  </a:lnTo>
                  <a:lnTo>
                    <a:pt x="26222" y="11451"/>
                  </a:lnTo>
                  <a:lnTo>
                    <a:pt x="33317" y="5136"/>
                  </a:lnTo>
                  <a:lnTo>
                    <a:pt x="50607" y="0"/>
                  </a:lnTo>
                  <a:lnTo>
                    <a:pt x="70051" y="3832"/>
                  </a:lnTo>
                  <a:lnTo>
                    <a:pt x="80175" y="7817"/>
                  </a:lnTo>
                  <a:lnTo>
                    <a:pt x="97068" y="25416"/>
                  </a:lnTo>
                  <a:lnTo>
                    <a:pt x="110221" y="50406"/>
                  </a:lnTo>
                  <a:lnTo>
                    <a:pt x="120181" y="94798"/>
                  </a:lnTo>
                  <a:lnTo>
                    <a:pt x="119291" y="133978"/>
                  </a:lnTo>
                  <a:lnTo>
                    <a:pt x="112670" y="167571"/>
                  </a:lnTo>
                  <a:lnTo>
                    <a:pt x="100423" y="187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739"/>
            <p:cNvSpPr/>
            <p:nvPr>
              <p:custDataLst>
                <p:tags r:id="rId96"/>
              </p:custDataLst>
            </p:nvPr>
          </p:nvSpPr>
          <p:spPr>
            <a:xfrm>
              <a:off x="7456442" y="2514884"/>
              <a:ext cx="290559" cy="220230"/>
            </a:xfrm>
            <a:custGeom>
              <a:avLst/>
              <a:gdLst/>
              <a:ahLst/>
              <a:cxnLst/>
              <a:rect l="0" t="0" r="0" b="0"/>
              <a:pathLst>
                <a:path w="290559" h="220230">
                  <a:moveTo>
                    <a:pt x="176258" y="12416"/>
                  </a:moveTo>
                  <a:lnTo>
                    <a:pt x="176258" y="12416"/>
                  </a:lnTo>
                  <a:lnTo>
                    <a:pt x="176256" y="9045"/>
                  </a:lnTo>
                  <a:lnTo>
                    <a:pt x="176963" y="8052"/>
                  </a:lnTo>
                  <a:lnTo>
                    <a:pt x="178139" y="7390"/>
                  </a:lnTo>
                  <a:lnTo>
                    <a:pt x="193281" y="676"/>
                  </a:lnTo>
                  <a:lnTo>
                    <a:pt x="193251" y="356"/>
                  </a:lnTo>
                  <a:lnTo>
                    <a:pt x="191336" y="0"/>
                  </a:lnTo>
                  <a:lnTo>
                    <a:pt x="152530" y="10617"/>
                  </a:lnTo>
                  <a:lnTo>
                    <a:pt x="120556" y="20789"/>
                  </a:lnTo>
                  <a:lnTo>
                    <a:pt x="83298" y="34246"/>
                  </a:lnTo>
                  <a:lnTo>
                    <a:pt x="46748" y="48224"/>
                  </a:lnTo>
                  <a:lnTo>
                    <a:pt x="9865" y="64026"/>
                  </a:lnTo>
                  <a:lnTo>
                    <a:pt x="0" y="73219"/>
                  </a:lnTo>
                  <a:lnTo>
                    <a:pt x="191" y="76940"/>
                  </a:lnTo>
                  <a:lnTo>
                    <a:pt x="3141" y="80126"/>
                  </a:lnTo>
                  <a:lnTo>
                    <a:pt x="7930" y="82956"/>
                  </a:lnTo>
                  <a:lnTo>
                    <a:pt x="51808" y="93273"/>
                  </a:lnTo>
                  <a:lnTo>
                    <a:pt x="97129" y="104891"/>
                  </a:lnTo>
                  <a:lnTo>
                    <a:pt x="138622" y="120720"/>
                  </a:lnTo>
                  <a:lnTo>
                    <a:pt x="155061" y="130166"/>
                  </a:lnTo>
                  <a:lnTo>
                    <a:pt x="157894" y="135366"/>
                  </a:lnTo>
                  <a:lnTo>
                    <a:pt x="157665" y="140949"/>
                  </a:lnTo>
                  <a:lnTo>
                    <a:pt x="155396" y="146788"/>
                  </a:lnTo>
                  <a:lnTo>
                    <a:pt x="141585" y="158920"/>
                  </a:lnTo>
                  <a:lnTo>
                    <a:pt x="104366" y="179532"/>
                  </a:lnTo>
                  <a:lnTo>
                    <a:pt x="60647" y="199750"/>
                  </a:lnTo>
                  <a:lnTo>
                    <a:pt x="25043" y="214232"/>
                  </a:lnTo>
                  <a:lnTo>
                    <a:pt x="23943" y="216105"/>
                  </a:lnTo>
                  <a:lnTo>
                    <a:pt x="23915" y="218058"/>
                  </a:lnTo>
                  <a:lnTo>
                    <a:pt x="35172" y="220229"/>
                  </a:lnTo>
                  <a:lnTo>
                    <a:pt x="69073" y="219570"/>
                  </a:lnTo>
                  <a:lnTo>
                    <a:pt x="101104" y="216668"/>
                  </a:lnTo>
                  <a:lnTo>
                    <a:pt x="141211" y="213026"/>
                  </a:lnTo>
                  <a:lnTo>
                    <a:pt x="181141" y="209056"/>
                  </a:lnTo>
                  <a:lnTo>
                    <a:pt x="219351" y="204234"/>
                  </a:lnTo>
                  <a:lnTo>
                    <a:pt x="266951" y="194997"/>
                  </a:lnTo>
                  <a:lnTo>
                    <a:pt x="290558" y="190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740"/>
            <p:cNvSpPr/>
            <p:nvPr>
              <p:custDataLst>
                <p:tags r:id="rId97"/>
              </p:custDataLst>
            </p:nvPr>
          </p:nvSpPr>
          <p:spPr>
            <a:xfrm>
              <a:off x="6667767" y="2490545"/>
              <a:ext cx="101334" cy="289434"/>
            </a:xfrm>
            <a:custGeom>
              <a:avLst/>
              <a:gdLst/>
              <a:ahLst/>
              <a:cxnLst/>
              <a:rect l="0" t="0" r="0" b="0"/>
              <a:pathLst>
                <a:path w="101334" h="289434">
                  <a:moveTo>
                    <a:pt x="56883" y="36755"/>
                  </a:moveTo>
                  <a:lnTo>
                    <a:pt x="56883" y="36755"/>
                  </a:lnTo>
                  <a:lnTo>
                    <a:pt x="94919" y="10272"/>
                  </a:lnTo>
                  <a:lnTo>
                    <a:pt x="98483" y="5464"/>
                  </a:lnTo>
                  <a:lnTo>
                    <a:pt x="99432" y="3195"/>
                  </a:lnTo>
                  <a:lnTo>
                    <a:pt x="99359" y="1682"/>
                  </a:lnTo>
                  <a:lnTo>
                    <a:pt x="98607" y="673"/>
                  </a:lnTo>
                  <a:lnTo>
                    <a:pt x="97398" y="0"/>
                  </a:lnTo>
                  <a:lnTo>
                    <a:pt x="85586" y="2424"/>
                  </a:lnTo>
                  <a:lnTo>
                    <a:pt x="65310" y="14353"/>
                  </a:lnTo>
                  <a:lnTo>
                    <a:pt x="44798" y="48148"/>
                  </a:lnTo>
                  <a:lnTo>
                    <a:pt x="29875" y="83682"/>
                  </a:lnTo>
                  <a:lnTo>
                    <a:pt x="15246" y="125345"/>
                  </a:lnTo>
                  <a:lnTo>
                    <a:pt x="4040" y="169732"/>
                  </a:lnTo>
                  <a:lnTo>
                    <a:pt x="0" y="209685"/>
                  </a:lnTo>
                  <a:lnTo>
                    <a:pt x="2675" y="244141"/>
                  </a:lnTo>
                  <a:lnTo>
                    <a:pt x="13269" y="271213"/>
                  </a:lnTo>
                  <a:lnTo>
                    <a:pt x="20752" y="279844"/>
                  </a:lnTo>
                  <a:lnTo>
                    <a:pt x="38472" y="289433"/>
                  </a:lnTo>
                  <a:lnTo>
                    <a:pt x="61871" y="288051"/>
                  </a:lnTo>
                  <a:lnTo>
                    <a:pt x="101333" y="278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741"/>
            <p:cNvSpPr/>
            <p:nvPr>
              <p:custDataLst>
                <p:tags r:id="rId98"/>
              </p:custDataLst>
            </p:nvPr>
          </p:nvSpPr>
          <p:spPr>
            <a:xfrm>
              <a:off x="7818417" y="2541667"/>
              <a:ext cx="220684" cy="245984"/>
            </a:xfrm>
            <a:custGeom>
              <a:avLst/>
              <a:gdLst/>
              <a:ahLst/>
              <a:cxnLst/>
              <a:rect l="0" t="0" r="0" b="0"/>
              <a:pathLst>
                <a:path w="220684" h="245984">
                  <a:moveTo>
                    <a:pt x="220683" y="23733"/>
                  </a:moveTo>
                  <a:lnTo>
                    <a:pt x="220683" y="23733"/>
                  </a:lnTo>
                  <a:lnTo>
                    <a:pt x="217312" y="13620"/>
                  </a:lnTo>
                  <a:lnTo>
                    <a:pt x="211894" y="6774"/>
                  </a:lnTo>
                  <a:lnTo>
                    <a:pt x="204782" y="2084"/>
                  </a:lnTo>
                  <a:lnTo>
                    <a:pt x="196917" y="0"/>
                  </a:lnTo>
                  <a:lnTo>
                    <a:pt x="174444" y="8940"/>
                  </a:lnTo>
                  <a:lnTo>
                    <a:pt x="142072" y="41849"/>
                  </a:lnTo>
                  <a:lnTo>
                    <a:pt x="114248" y="73412"/>
                  </a:lnTo>
                  <a:lnTo>
                    <a:pt x="84478" y="109313"/>
                  </a:lnTo>
                  <a:lnTo>
                    <a:pt x="57136" y="148787"/>
                  </a:lnTo>
                  <a:lnTo>
                    <a:pt x="32755" y="184205"/>
                  </a:lnTo>
                  <a:lnTo>
                    <a:pt x="1841" y="230331"/>
                  </a:lnTo>
                  <a:lnTo>
                    <a:pt x="0" y="235548"/>
                  </a:lnTo>
                  <a:lnTo>
                    <a:pt x="183" y="239026"/>
                  </a:lnTo>
                  <a:lnTo>
                    <a:pt x="4783" y="24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742"/>
            <p:cNvSpPr/>
            <p:nvPr>
              <p:custDataLst>
                <p:tags r:id="rId99"/>
              </p:custDataLst>
            </p:nvPr>
          </p:nvSpPr>
          <p:spPr>
            <a:xfrm>
              <a:off x="8096250" y="2755900"/>
              <a:ext cx="69851" cy="57151"/>
            </a:xfrm>
            <a:custGeom>
              <a:avLst/>
              <a:gdLst/>
              <a:ahLst/>
              <a:cxnLst/>
              <a:rect l="0" t="0" r="0" b="0"/>
              <a:pathLst>
                <a:path w="69851" h="57151">
                  <a:moveTo>
                    <a:pt x="69850" y="0"/>
                  </a:moveTo>
                  <a:lnTo>
                    <a:pt x="69850" y="0"/>
                  </a:lnTo>
                  <a:lnTo>
                    <a:pt x="63108" y="0"/>
                  </a:lnTo>
                  <a:lnTo>
                    <a:pt x="54153" y="9407"/>
                  </a:lnTo>
                  <a:lnTo>
                    <a:pt x="25710" y="42605"/>
                  </a:lnTo>
                  <a:lnTo>
                    <a:pt x="12008" y="5252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743"/>
            <p:cNvSpPr/>
            <p:nvPr>
              <p:custDataLst>
                <p:tags r:id="rId100"/>
              </p:custDataLst>
            </p:nvPr>
          </p:nvSpPr>
          <p:spPr>
            <a:xfrm>
              <a:off x="6323451" y="2548705"/>
              <a:ext cx="163802" cy="495547"/>
            </a:xfrm>
            <a:custGeom>
              <a:avLst/>
              <a:gdLst/>
              <a:ahLst/>
              <a:cxnLst/>
              <a:rect l="0" t="0" r="0" b="0"/>
              <a:pathLst>
                <a:path w="163802" h="495547">
                  <a:moveTo>
                    <a:pt x="20199" y="137345"/>
                  </a:moveTo>
                  <a:lnTo>
                    <a:pt x="20199" y="137345"/>
                  </a:lnTo>
                  <a:lnTo>
                    <a:pt x="16828" y="137345"/>
                  </a:lnTo>
                  <a:lnTo>
                    <a:pt x="15835" y="138756"/>
                  </a:lnTo>
                  <a:lnTo>
                    <a:pt x="14732" y="144087"/>
                  </a:lnTo>
                  <a:lnTo>
                    <a:pt x="19092" y="182108"/>
                  </a:lnTo>
                  <a:lnTo>
                    <a:pt x="22765" y="216036"/>
                  </a:lnTo>
                  <a:lnTo>
                    <a:pt x="26749" y="260278"/>
                  </a:lnTo>
                  <a:lnTo>
                    <a:pt x="28798" y="284917"/>
                  </a:lnTo>
                  <a:lnTo>
                    <a:pt x="31577" y="311221"/>
                  </a:lnTo>
                  <a:lnTo>
                    <a:pt x="34839" y="338634"/>
                  </a:lnTo>
                  <a:lnTo>
                    <a:pt x="38426" y="366788"/>
                  </a:lnTo>
                  <a:lnTo>
                    <a:pt x="40816" y="392612"/>
                  </a:lnTo>
                  <a:lnTo>
                    <a:pt x="43474" y="440121"/>
                  </a:lnTo>
                  <a:lnTo>
                    <a:pt x="41598" y="482938"/>
                  </a:lnTo>
                  <a:lnTo>
                    <a:pt x="38412" y="493671"/>
                  </a:lnTo>
                  <a:lnTo>
                    <a:pt x="36574" y="495546"/>
                  </a:lnTo>
                  <a:lnTo>
                    <a:pt x="34643" y="493973"/>
                  </a:lnTo>
                  <a:lnTo>
                    <a:pt x="21012" y="450128"/>
                  </a:lnTo>
                  <a:lnTo>
                    <a:pt x="15150" y="403125"/>
                  </a:lnTo>
                  <a:lnTo>
                    <a:pt x="12601" y="373798"/>
                  </a:lnTo>
                  <a:lnTo>
                    <a:pt x="9488" y="340136"/>
                  </a:lnTo>
                  <a:lnTo>
                    <a:pt x="6003" y="303584"/>
                  </a:lnTo>
                  <a:lnTo>
                    <a:pt x="2269" y="265104"/>
                  </a:lnTo>
                  <a:lnTo>
                    <a:pt x="484" y="229573"/>
                  </a:lnTo>
                  <a:lnTo>
                    <a:pt x="0" y="196008"/>
                  </a:lnTo>
                  <a:lnTo>
                    <a:pt x="383" y="163754"/>
                  </a:lnTo>
                  <a:lnTo>
                    <a:pt x="2050" y="136606"/>
                  </a:lnTo>
                  <a:lnTo>
                    <a:pt x="7664" y="91391"/>
                  </a:lnTo>
                  <a:lnTo>
                    <a:pt x="18626" y="56243"/>
                  </a:lnTo>
                  <a:lnTo>
                    <a:pt x="33611" y="28627"/>
                  </a:lnTo>
                  <a:lnTo>
                    <a:pt x="52030" y="9298"/>
                  </a:lnTo>
                  <a:lnTo>
                    <a:pt x="71975" y="1178"/>
                  </a:lnTo>
                  <a:lnTo>
                    <a:pt x="82234" y="0"/>
                  </a:lnTo>
                  <a:lnTo>
                    <a:pt x="103039" y="8099"/>
                  </a:lnTo>
                  <a:lnTo>
                    <a:pt x="123338" y="25574"/>
                  </a:lnTo>
                  <a:lnTo>
                    <a:pt x="149223" y="67147"/>
                  </a:lnTo>
                  <a:lnTo>
                    <a:pt x="161269" y="98855"/>
                  </a:lnTo>
                  <a:lnTo>
                    <a:pt x="163801" y="131762"/>
                  </a:lnTo>
                  <a:lnTo>
                    <a:pt x="162500" y="148440"/>
                  </a:lnTo>
                  <a:lnTo>
                    <a:pt x="151648" y="174496"/>
                  </a:lnTo>
                  <a:lnTo>
                    <a:pt x="143815" y="185396"/>
                  </a:lnTo>
                  <a:lnTo>
                    <a:pt x="121941" y="201270"/>
                  </a:lnTo>
                  <a:lnTo>
                    <a:pt x="95756" y="210911"/>
                  </a:lnTo>
                  <a:lnTo>
                    <a:pt x="53954" y="211667"/>
                  </a:lnTo>
                  <a:lnTo>
                    <a:pt x="1149" y="200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744"/>
            <p:cNvSpPr/>
            <p:nvPr>
              <p:custDataLst>
                <p:tags r:id="rId101"/>
              </p:custDataLst>
            </p:nvPr>
          </p:nvSpPr>
          <p:spPr>
            <a:xfrm>
              <a:off x="8140700" y="26289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745"/>
            <p:cNvSpPr/>
            <p:nvPr>
              <p:custDataLst>
                <p:tags r:id="rId102"/>
              </p:custDataLst>
            </p:nvPr>
          </p:nvSpPr>
          <p:spPr>
            <a:xfrm>
              <a:off x="7827729" y="2515483"/>
              <a:ext cx="211372" cy="246768"/>
            </a:xfrm>
            <a:custGeom>
              <a:avLst/>
              <a:gdLst/>
              <a:ahLst/>
              <a:cxnLst/>
              <a:rect l="0" t="0" r="0" b="0"/>
              <a:pathLst>
                <a:path w="211372" h="246768">
                  <a:moveTo>
                    <a:pt x="8171" y="5467"/>
                  </a:moveTo>
                  <a:lnTo>
                    <a:pt x="8171" y="5467"/>
                  </a:lnTo>
                  <a:lnTo>
                    <a:pt x="149" y="1103"/>
                  </a:lnTo>
                  <a:lnTo>
                    <a:pt x="0" y="441"/>
                  </a:lnTo>
                  <a:lnTo>
                    <a:pt x="607" y="0"/>
                  </a:lnTo>
                  <a:lnTo>
                    <a:pt x="34935" y="41297"/>
                  </a:lnTo>
                  <a:lnTo>
                    <a:pt x="60988" y="74308"/>
                  </a:lnTo>
                  <a:lnTo>
                    <a:pt x="91382" y="112498"/>
                  </a:lnTo>
                  <a:lnTo>
                    <a:pt x="121824" y="151108"/>
                  </a:lnTo>
                  <a:lnTo>
                    <a:pt x="150405" y="187319"/>
                  </a:lnTo>
                  <a:lnTo>
                    <a:pt x="184213" y="227977"/>
                  </a:lnTo>
                  <a:lnTo>
                    <a:pt x="202696" y="244649"/>
                  </a:lnTo>
                  <a:lnTo>
                    <a:pt x="205588" y="246061"/>
                  </a:lnTo>
                  <a:lnTo>
                    <a:pt x="211371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324"/>
          <p:cNvGrpSpPr/>
          <p:nvPr/>
        </p:nvGrpSpPr>
        <p:grpSpPr>
          <a:xfrm>
            <a:off x="5600700" y="2635518"/>
            <a:ext cx="292101" cy="148271"/>
            <a:chOff x="5600700" y="2635518"/>
            <a:chExt cx="292101" cy="148271"/>
          </a:xfrm>
        </p:grpSpPr>
        <p:sp>
          <p:nvSpPr>
            <p:cNvPr id="292" name="SMARTInkShape-1746"/>
            <p:cNvSpPr/>
            <p:nvPr>
              <p:custDataLst>
                <p:tags r:id="rId91"/>
              </p:custDataLst>
            </p:nvPr>
          </p:nvSpPr>
          <p:spPr>
            <a:xfrm>
              <a:off x="5610029" y="2635518"/>
              <a:ext cx="282772" cy="12433"/>
            </a:xfrm>
            <a:custGeom>
              <a:avLst/>
              <a:gdLst/>
              <a:ahLst/>
              <a:cxnLst/>
              <a:rect l="0" t="0" r="0" b="0"/>
              <a:pathLst>
                <a:path w="282772" h="12433">
                  <a:moveTo>
                    <a:pt x="3371" y="12432"/>
                  </a:moveTo>
                  <a:lnTo>
                    <a:pt x="3371" y="12432"/>
                  </a:lnTo>
                  <a:lnTo>
                    <a:pt x="0" y="9061"/>
                  </a:lnTo>
                  <a:lnTo>
                    <a:pt x="418" y="8068"/>
                  </a:lnTo>
                  <a:lnTo>
                    <a:pt x="4647" y="6965"/>
                  </a:lnTo>
                  <a:lnTo>
                    <a:pt x="41958" y="5551"/>
                  </a:lnTo>
                  <a:lnTo>
                    <a:pt x="75789" y="2789"/>
                  </a:lnTo>
                  <a:lnTo>
                    <a:pt x="118107" y="1090"/>
                  </a:lnTo>
                  <a:lnTo>
                    <a:pt x="163726" y="336"/>
                  </a:lnTo>
                  <a:lnTo>
                    <a:pt x="207518" y="0"/>
                  </a:lnTo>
                  <a:lnTo>
                    <a:pt x="254987" y="3183"/>
                  </a:lnTo>
                  <a:lnTo>
                    <a:pt x="282771" y="6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747"/>
            <p:cNvSpPr/>
            <p:nvPr>
              <p:custDataLst>
                <p:tags r:id="rId92"/>
              </p:custDataLst>
            </p:nvPr>
          </p:nvSpPr>
          <p:spPr>
            <a:xfrm>
              <a:off x="5600700" y="2762250"/>
              <a:ext cx="285751" cy="21539"/>
            </a:xfrm>
            <a:custGeom>
              <a:avLst/>
              <a:gdLst/>
              <a:ahLst/>
              <a:cxnLst/>
              <a:rect l="0" t="0" r="0" b="0"/>
              <a:pathLst>
                <a:path w="285751" h="21539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6856" y="21538"/>
                  </a:lnTo>
                  <a:lnTo>
                    <a:pt x="57676" y="20885"/>
                  </a:lnTo>
                  <a:lnTo>
                    <a:pt x="95719" y="17984"/>
                  </a:lnTo>
                  <a:lnTo>
                    <a:pt x="137792" y="13637"/>
                  </a:lnTo>
                  <a:lnTo>
                    <a:pt x="180009" y="7002"/>
                  </a:lnTo>
                  <a:lnTo>
                    <a:pt x="222291" y="3112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325"/>
          <p:cNvGrpSpPr/>
          <p:nvPr/>
        </p:nvGrpSpPr>
        <p:grpSpPr>
          <a:xfrm>
            <a:off x="4198221" y="2350906"/>
            <a:ext cx="1019413" cy="487545"/>
            <a:chOff x="4198221" y="2350906"/>
            <a:chExt cx="1019413" cy="487545"/>
          </a:xfrm>
        </p:grpSpPr>
        <p:sp>
          <p:nvSpPr>
            <p:cNvPr id="295" name="SMARTInkShape-1748"/>
            <p:cNvSpPr/>
            <p:nvPr>
              <p:custDataLst>
                <p:tags r:id="rId84"/>
              </p:custDataLst>
            </p:nvPr>
          </p:nvSpPr>
          <p:spPr>
            <a:xfrm>
              <a:off x="4377837" y="2374900"/>
              <a:ext cx="264014" cy="345279"/>
            </a:xfrm>
            <a:custGeom>
              <a:avLst/>
              <a:gdLst/>
              <a:ahLst/>
              <a:cxnLst/>
              <a:rect l="0" t="0" r="0" b="0"/>
              <a:pathLst>
                <a:path w="264014" h="345279">
                  <a:moveTo>
                    <a:pt x="213213" y="0"/>
                  </a:moveTo>
                  <a:lnTo>
                    <a:pt x="213213" y="0"/>
                  </a:lnTo>
                  <a:lnTo>
                    <a:pt x="209842" y="3371"/>
                  </a:lnTo>
                  <a:lnTo>
                    <a:pt x="175244" y="20391"/>
                  </a:lnTo>
                  <a:lnTo>
                    <a:pt x="144127" y="37991"/>
                  </a:lnTo>
                  <a:lnTo>
                    <a:pt x="109130" y="59923"/>
                  </a:lnTo>
                  <a:lnTo>
                    <a:pt x="76172" y="83783"/>
                  </a:lnTo>
                  <a:lnTo>
                    <a:pt x="35495" y="117252"/>
                  </a:lnTo>
                  <a:lnTo>
                    <a:pt x="17105" y="136073"/>
                  </a:lnTo>
                  <a:lnTo>
                    <a:pt x="6579" y="153846"/>
                  </a:lnTo>
                  <a:lnTo>
                    <a:pt x="5608" y="161125"/>
                  </a:lnTo>
                  <a:lnTo>
                    <a:pt x="7076" y="167389"/>
                  </a:lnTo>
                  <a:lnTo>
                    <a:pt x="10172" y="172976"/>
                  </a:lnTo>
                  <a:lnTo>
                    <a:pt x="17174" y="176701"/>
                  </a:lnTo>
                  <a:lnTo>
                    <a:pt x="54154" y="181943"/>
                  </a:lnTo>
                  <a:lnTo>
                    <a:pt x="94542" y="183169"/>
                  </a:lnTo>
                  <a:lnTo>
                    <a:pt x="135070" y="185595"/>
                  </a:lnTo>
                  <a:lnTo>
                    <a:pt x="171428" y="189731"/>
                  </a:lnTo>
                  <a:lnTo>
                    <a:pt x="214105" y="202003"/>
                  </a:lnTo>
                  <a:lnTo>
                    <a:pt x="218041" y="204519"/>
                  </a:lnTo>
                  <a:lnTo>
                    <a:pt x="217137" y="209724"/>
                  </a:lnTo>
                  <a:lnTo>
                    <a:pt x="206725" y="224914"/>
                  </a:lnTo>
                  <a:lnTo>
                    <a:pt x="164175" y="253300"/>
                  </a:lnTo>
                  <a:lnTo>
                    <a:pt x="122981" y="273680"/>
                  </a:lnTo>
                  <a:lnTo>
                    <a:pt x="79976" y="293791"/>
                  </a:lnTo>
                  <a:lnTo>
                    <a:pt x="44400" y="312137"/>
                  </a:lnTo>
                  <a:lnTo>
                    <a:pt x="1345" y="337873"/>
                  </a:lnTo>
                  <a:lnTo>
                    <a:pt x="0" y="339549"/>
                  </a:lnTo>
                  <a:lnTo>
                    <a:pt x="2632" y="341371"/>
                  </a:lnTo>
                  <a:lnTo>
                    <a:pt x="14963" y="345278"/>
                  </a:lnTo>
                  <a:lnTo>
                    <a:pt x="58595" y="344702"/>
                  </a:lnTo>
                  <a:lnTo>
                    <a:pt x="98163" y="341820"/>
                  </a:lnTo>
                  <a:lnTo>
                    <a:pt x="140913" y="338187"/>
                  </a:lnTo>
                  <a:lnTo>
                    <a:pt x="183431" y="334220"/>
                  </a:lnTo>
                  <a:lnTo>
                    <a:pt x="218321" y="331987"/>
                  </a:lnTo>
                  <a:lnTo>
                    <a:pt x="264013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749"/>
            <p:cNvSpPr/>
            <p:nvPr>
              <p:custDataLst>
                <p:tags r:id="rId85"/>
              </p:custDataLst>
            </p:nvPr>
          </p:nvSpPr>
          <p:spPr>
            <a:xfrm>
              <a:off x="4737100" y="2446515"/>
              <a:ext cx="241301" cy="309386"/>
            </a:xfrm>
            <a:custGeom>
              <a:avLst/>
              <a:gdLst/>
              <a:ahLst/>
              <a:cxnLst/>
              <a:rect l="0" t="0" r="0" b="0"/>
              <a:pathLst>
                <a:path w="241301" h="309386">
                  <a:moveTo>
                    <a:pt x="241300" y="10935"/>
                  </a:moveTo>
                  <a:lnTo>
                    <a:pt x="241300" y="10935"/>
                  </a:lnTo>
                  <a:lnTo>
                    <a:pt x="235833" y="0"/>
                  </a:lnTo>
                  <a:lnTo>
                    <a:pt x="234833" y="117"/>
                  </a:lnTo>
                  <a:lnTo>
                    <a:pt x="231840" y="2129"/>
                  </a:lnTo>
                  <a:lnTo>
                    <a:pt x="200778" y="39418"/>
                  </a:lnTo>
                  <a:lnTo>
                    <a:pt x="176018" y="70160"/>
                  </a:lnTo>
                  <a:lnTo>
                    <a:pt x="148551" y="109694"/>
                  </a:lnTo>
                  <a:lnTo>
                    <a:pt x="116117" y="155017"/>
                  </a:lnTo>
                  <a:lnTo>
                    <a:pt x="82652" y="199855"/>
                  </a:lnTo>
                  <a:lnTo>
                    <a:pt x="53668" y="236246"/>
                  </a:lnTo>
                  <a:lnTo>
                    <a:pt x="23663" y="277758"/>
                  </a:lnTo>
                  <a:lnTo>
                    <a:pt x="0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750"/>
            <p:cNvSpPr/>
            <p:nvPr>
              <p:custDataLst>
                <p:tags r:id="rId86"/>
              </p:custDataLst>
            </p:nvPr>
          </p:nvSpPr>
          <p:spPr>
            <a:xfrm>
              <a:off x="4718933" y="2418860"/>
              <a:ext cx="236798" cy="255424"/>
            </a:xfrm>
            <a:custGeom>
              <a:avLst/>
              <a:gdLst/>
              <a:ahLst/>
              <a:cxnLst/>
              <a:rect l="0" t="0" r="0" b="0"/>
              <a:pathLst>
                <a:path w="236798" h="255424">
                  <a:moveTo>
                    <a:pt x="5467" y="44940"/>
                  </a:moveTo>
                  <a:lnTo>
                    <a:pt x="5467" y="44940"/>
                  </a:lnTo>
                  <a:lnTo>
                    <a:pt x="0" y="12958"/>
                  </a:lnTo>
                  <a:lnTo>
                    <a:pt x="1391" y="4150"/>
                  </a:lnTo>
                  <a:lnTo>
                    <a:pt x="2749" y="813"/>
                  </a:lnTo>
                  <a:lnTo>
                    <a:pt x="5772" y="0"/>
                  </a:lnTo>
                  <a:lnTo>
                    <a:pt x="14775" y="2859"/>
                  </a:lnTo>
                  <a:lnTo>
                    <a:pt x="61535" y="44616"/>
                  </a:lnTo>
                  <a:lnTo>
                    <a:pt x="106041" y="90470"/>
                  </a:lnTo>
                  <a:lnTo>
                    <a:pt x="139772" y="127264"/>
                  </a:lnTo>
                  <a:lnTo>
                    <a:pt x="171227" y="162432"/>
                  </a:lnTo>
                  <a:lnTo>
                    <a:pt x="206588" y="207223"/>
                  </a:lnTo>
                  <a:lnTo>
                    <a:pt x="236797" y="254832"/>
                  </a:lnTo>
                  <a:lnTo>
                    <a:pt x="236592" y="255423"/>
                  </a:lnTo>
                  <a:lnTo>
                    <a:pt x="227717" y="248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751"/>
            <p:cNvSpPr/>
            <p:nvPr>
              <p:custDataLst>
                <p:tags r:id="rId87"/>
              </p:custDataLst>
            </p:nvPr>
          </p:nvSpPr>
          <p:spPr>
            <a:xfrm>
              <a:off x="5010150" y="2679700"/>
              <a:ext cx="9421" cy="76201"/>
            </a:xfrm>
            <a:custGeom>
              <a:avLst/>
              <a:gdLst/>
              <a:ahLst/>
              <a:cxnLst/>
              <a:rect l="0" t="0" r="0" b="0"/>
              <a:pathLst>
                <a:path w="9421" h="76201">
                  <a:moveTo>
                    <a:pt x="0" y="0"/>
                  </a:moveTo>
                  <a:lnTo>
                    <a:pt x="0" y="0"/>
                  </a:lnTo>
                  <a:lnTo>
                    <a:pt x="6908" y="19460"/>
                  </a:lnTo>
                  <a:lnTo>
                    <a:pt x="9420" y="35459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752"/>
            <p:cNvSpPr/>
            <p:nvPr>
              <p:custDataLst>
                <p:tags r:id="rId88"/>
              </p:custDataLst>
            </p:nvPr>
          </p:nvSpPr>
          <p:spPr>
            <a:xfrm>
              <a:off x="5020129" y="2574441"/>
              <a:ext cx="21772" cy="16360"/>
            </a:xfrm>
            <a:custGeom>
              <a:avLst/>
              <a:gdLst/>
              <a:ahLst/>
              <a:cxnLst/>
              <a:rect l="0" t="0" r="0" b="0"/>
              <a:pathLst>
                <a:path w="21772" h="16360">
                  <a:moveTo>
                    <a:pt x="21771" y="3659"/>
                  </a:moveTo>
                  <a:lnTo>
                    <a:pt x="21771" y="3659"/>
                  </a:lnTo>
                  <a:lnTo>
                    <a:pt x="15029" y="288"/>
                  </a:lnTo>
                  <a:lnTo>
                    <a:pt x="12337" y="0"/>
                  </a:lnTo>
                  <a:lnTo>
                    <a:pt x="756" y="3038"/>
                  </a:lnTo>
                  <a:lnTo>
                    <a:pt x="0" y="4656"/>
                  </a:lnTo>
                  <a:lnTo>
                    <a:pt x="2721" y="16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753"/>
            <p:cNvSpPr/>
            <p:nvPr>
              <p:custDataLst>
                <p:tags r:id="rId89"/>
              </p:custDataLst>
            </p:nvPr>
          </p:nvSpPr>
          <p:spPr>
            <a:xfrm>
              <a:off x="5099050" y="2402992"/>
              <a:ext cx="118584" cy="435459"/>
            </a:xfrm>
            <a:custGeom>
              <a:avLst/>
              <a:gdLst/>
              <a:ahLst/>
              <a:cxnLst/>
              <a:rect l="0" t="0" r="0" b="0"/>
              <a:pathLst>
                <a:path w="118584" h="435459">
                  <a:moveTo>
                    <a:pt x="6350" y="3658"/>
                  </a:moveTo>
                  <a:lnTo>
                    <a:pt x="6350" y="3658"/>
                  </a:lnTo>
                  <a:lnTo>
                    <a:pt x="2691" y="0"/>
                  </a:lnTo>
                  <a:lnTo>
                    <a:pt x="44374" y="40419"/>
                  </a:lnTo>
                  <a:lnTo>
                    <a:pt x="69816" y="75030"/>
                  </a:lnTo>
                  <a:lnTo>
                    <a:pt x="95234" y="120986"/>
                  </a:lnTo>
                  <a:lnTo>
                    <a:pt x="104412" y="148199"/>
                  </a:lnTo>
                  <a:lnTo>
                    <a:pt x="111235" y="177630"/>
                  </a:lnTo>
                  <a:lnTo>
                    <a:pt x="116491" y="208539"/>
                  </a:lnTo>
                  <a:lnTo>
                    <a:pt x="118583" y="239729"/>
                  </a:lnTo>
                  <a:lnTo>
                    <a:pt x="118566" y="271105"/>
                  </a:lnTo>
                  <a:lnTo>
                    <a:pt x="117144" y="302606"/>
                  </a:lnTo>
                  <a:lnTo>
                    <a:pt x="111963" y="329251"/>
                  </a:lnTo>
                  <a:lnTo>
                    <a:pt x="94917" y="373908"/>
                  </a:lnTo>
                  <a:lnTo>
                    <a:pt x="61942" y="403164"/>
                  </a:lnTo>
                  <a:lnTo>
                    <a:pt x="0" y="435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754"/>
            <p:cNvSpPr/>
            <p:nvPr>
              <p:custDataLst>
                <p:tags r:id="rId90"/>
              </p:custDataLst>
            </p:nvPr>
          </p:nvSpPr>
          <p:spPr>
            <a:xfrm>
              <a:off x="4198221" y="2350906"/>
              <a:ext cx="88030" cy="443095"/>
            </a:xfrm>
            <a:custGeom>
              <a:avLst/>
              <a:gdLst/>
              <a:ahLst/>
              <a:cxnLst/>
              <a:rect l="0" t="0" r="0" b="0"/>
              <a:pathLst>
                <a:path w="88030" h="443095">
                  <a:moveTo>
                    <a:pt x="88029" y="17644"/>
                  </a:moveTo>
                  <a:lnTo>
                    <a:pt x="88029" y="17644"/>
                  </a:lnTo>
                  <a:lnTo>
                    <a:pt x="88029" y="10902"/>
                  </a:lnTo>
                  <a:lnTo>
                    <a:pt x="86147" y="5711"/>
                  </a:lnTo>
                  <a:lnTo>
                    <a:pt x="84658" y="3338"/>
                  </a:lnTo>
                  <a:lnTo>
                    <a:pt x="82254" y="1757"/>
                  </a:lnTo>
                  <a:lnTo>
                    <a:pt x="75819" y="0"/>
                  </a:lnTo>
                  <a:lnTo>
                    <a:pt x="64493" y="4863"/>
                  </a:lnTo>
                  <a:lnTo>
                    <a:pt x="57522" y="9123"/>
                  </a:lnTo>
                  <a:lnTo>
                    <a:pt x="37597" y="45458"/>
                  </a:lnTo>
                  <a:lnTo>
                    <a:pt x="22811" y="91860"/>
                  </a:lnTo>
                  <a:lnTo>
                    <a:pt x="14917" y="120038"/>
                  </a:lnTo>
                  <a:lnTo>
                    <a:pt x="8949" y="151523"/>
                  </a:lnTo>
                  <a:lnTo>
                    <a:pt x="4264" y="185213"/>
                  </a:lnTo>
                  <a:lnTo>
                    <a:pt x="436" y="220374"/>
                  </a:lnTo>
                  <a:lnTo>
                    <a:pt x="0" y="253691"/>
                  </a:lnTo>
                  <a:lnTo>
                    <a:pt x="1826" y="285781"/>
                  </a:lnTo>
                  <a:lnTo>
                    <a:pt x="5161" y="317052"/>
                  </a:lnTo>
                  <a:lnTo>
                    <a:pt x="13734" y="344955"/>
                  </a:lnTo>
                  <a:lnTo>
                    <a:pt x="25799" y="370612"/>
                  </a:lnTo>
                  <a:lnTo>
                    <a:pt x="49787" y="410880"/>
                  </a:lnTo>
                  <a:lnTo>
                    <a:pt x="68979" y="443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326"/>
          <p:cNvGrpSpPr/>
          <p:nvPr/>
        </p:nvGrpSpPr>
        <p:grpSpPr>
          <a:xfrm>
            <a:off x="3102231" y="2332077"/>
            <a:ext cx="912788" cy="495989"/>
            <a:chOff x="3102231" y="2332077"/>
            <a:chExt cx="912788" cy="495989"/>
          </a:xfrm>
        </p:grpSpPr>
        <p:sp>
          <p:nvSpPr>
            <p:cNvPr id="303" name="SMARTInkShape-1755"/>
            <p:cNvSpPr/>
            <p:nvPr>
              <p:custDataLst>
                <p:tags r:id="rId79"/>
              </p:custDataLst>
            </p:nvPr>
          </p:nvSpPr>
          <p:spPr>
            <a:xfrm>
              <a:off x="3102231" y="2332077"/>
              <a:ext cx="129920" cy="399352"/>
            </a:xfrm>
            <a:custGeom>
              <a:avLst/>
              <a:gdLst/>
              <a:ahLst/>
              <a:cxnLst/>
              <a:rect l="0" t="0" r="0" b="0"/>
              <a:pathLst>
                <a:path w="129920" h="399352">
                  <a:moveTo>
                    <a:pt x="91819" y="61873"/>
                  </a:moveTo>
                  <a:lnTo>
                    <a:pt x="91819" y="61873"/>
                  </a:lnTo>
                  <a:lnTo>
                    <a:pt x="103374" y="25931"/>
                  </a:lnTo>
                  <a:lnTo>
                    <a:pt x="104180" y="13202"/>
                  </a:lnTo>
                  <a:lnTo>
                    <a:pt x="102487" y="6610"/>
                  </a:lnTo>
                  <a:lnTo>
                    <a:pt x="101047" y="3864"/>
                  </a:lnTo>
                  <a:lnTo>
                    <a:pt x="98677" y="2034"/>
                  </a:lnTo>
                  <a:lnTo>
                    <a:pt x="92280" y="0"/>
                  </a:lnTo>
                  <a:lnTo>
                    <a:pt x="82851" y="2859"/>
                  </a:lnTo>
                  <a:lnTo>
                    <a:pt x="77374" y="5597"/>
                  </a:lnTo>
                  <a:lnTo>
                    <a:pt x="56181" y="36418"/>
                  </a:lnTo>
                  <a:lnTo>
                    <a:pt x="40232" y="71256"/>
                  </a:lnTo>
                  <a:lnTo>
                    <a:pt x="24441" y="114021"/>
                  </a:lnTo>
                  <a:lnTo>
                    <a:pt x="17267" y="138266"/>
                  </a:lnTo>
                  <a:lnTo>
                    <a:pt x="10368" y="163602"/>
                  </a:lnTo>
                  <a:lnTo>
                    <a:pt x="5768" y="190370"/>
                  </a:lnTo>
                  <a:lnTo>
                    <a:pt x="2702" y="218093"/>
                  </a:lnTo>
                  <a:lnTo>
                    <a:pt x="658" y="246453"/>
                  </a:lnTo>
                  <a:lnTo>
                    <a:pt x="0" y="272415"/>
                  </a:lnTo>
                  <a:lnTo>
                    <a:pt x="268" y="296779"/>
                  </a:lnTo>
                  <a:lnTo>
                    <a:pt x="4563" y="339842"/>
                  </a:lnTo>
                  <a:lnTo>
                    <a:pt x="15879" y="373092"/>
                  </a:lnTo>
                  <a:lnTo>
                    <a:pt x="32197" y="392574"/>
                  </a:lnTo>
                  <a:lnTo>
                    <a:pt x="41488" y="398757"/>
                  </a:lnTo>
                  <a:lnTo>
                    <a:pt x="51915" y="399351"/>
                  </a:lnTo>
                  <a:lnTo>
                    <a:pt x="74790" y="390604"/>
                  </a:lnTo>
                  <a:lnTo>
                    <a:pt x="129919" y="341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756"/>
            <p:cNvSpPr/>
            <p:nvPr>
              <p:custDataLst>
                <p:tags r:id="rId80"/>
              </p:custDataLst>
            </p:nvPr>
          </p:nvSpPr>
          <p:spPr>
            <a:xfrm>
              <a:off x="3302000" y="2443783"/>
              <a:ext cx="24256" cy="223218"/>
            </a:xfrm>
            <a:custGeom>
              <a:avLst/>
              <a:gdLst/>
              <a:ahLst/>
              <a:cxnLst/>
              <a:rect l="0" t="0" r="0" b="0"/>
              <a:pathLst>
                <a:path w="24256" h="223218">
                  <a:moveTo>
                    <a:pt x="12700" y="7317"/>
                  </a:moveTo>
                  <a:lnTo>
                    <a:pt x="12700" y="7317"/>
                  </a:lnTo>
                  <a:lnTo>
                    <a:pt x="12700" y="575"/>
                  </a:lnTo>
                  <a:lnTo>
                    <a:pt x="13405" y="0"/>
                  </a:lnTo>
                  <a:lnTo>
                    <a:pt x="14581" y="1028"/>
                  </a:lnTo>
                  <a:lnTo>
                    <a:pt x="16071" y="3124"/>
                  </a:lnTo>
                  <a:lnTo>
                    <a:pt x="22825" y="39023"/>
                  </a:lnTo>
                  <a:lnTo>
                    <a:pt x="24255" y="70092"/>
                  </a:lnTo>
                  <a:lnTo>
                    <a:pt x="21129" y="105067"/>
                  </a:lnTo>
                  <a:lnTo>
                    <a:pt x="15741" y="140367"/>
                  </a:lnTo>
                  <a:lnTo>
                    <a:pt x="8740" y="185185"/>
                  </a:lnTo>
                  <a:lnTo>
                    <a:pt x="0" y="223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757"/>
            <p:cNvSpPr/>
            <p:nvPr>
              <p:custDataLst>
                <p:tags r:id="rId81"/>
              </p:custDataLst>
            </p:nvPr>
          </p:nvSpPr>
          <p:spPr>
            <a:xfrm>
              <a:off x="3369362" y="2559050"/>
              <a:ext cx="192989" cy="31751"/>
            </a:xfrm>
            <a:custGeom>
              <a:avLst/>
              <a:gdLst/>
              <a:ahLst/>
              <a:cxnLst/>
              <a:rect l="0" t="0" r="0" b="0"/>
              <a:pathLst>
                <a:path w="192989" h="31751">
                  <a:moveTo>
                    <a:pt x="8838" y="31750"/>
                  </a:moveTo>
                  <a:lnTo>
                    <a:pt x="8838" y="31750"/>
                  </a:lnTo>
                  <a:lnTo>
                    <a:pt x="5467" y="25008"/>
                  </a:lnTo>
                  <a:lnTo>
                    <a:pt x="3768" y="23022"/>
                  </a:lnTo>
                  <a:lnTo>
                    <a:pt x="0" y="20815"/>
                  </a:lnTo>
                  <a:lnTo>
                    <a:pt x="829" y="19521"/>
                  </a:lnTo>
                  <a:lnTo>
                    <a:pt x="7395" y="16202"/>
                  </a:lnTo>
                  <a:lnTo>
                    <a:pt x="45477" y="9028"/>
                  </a:lnTo>
                  <a:lnTo>
                    <a:pt x="89152" y="6438"/>
                  </a:lnTo>
                  <a:lnTo>
                    <a:pt x="133686" y="2221"/>
                  </a:lnTo>
                  <a:lnTo>
                    <a:pt x="192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758"/>
            <p:cNvSpPr/>
            <p:nvPr>
              <p:custDataLst>
                <p:tags r:id="rId82"/>
              </p:custDataLst>
            </p:nvPr>
          </p:nvSpPr>
          <p:spPr>
            <a:xfrm>
              <a:off x="3898900" y="2363965"/>
              <a:ext cx="116119" cy="317418"/>
            </a:xfrm>
            <a:custGeom>
              <a:avLst/>
              <a:gdLst/>
              <a:ahLst/>
              <a:cxnLst/>
              <a:rect l="0" t="0" r="0" b="0"/>
              <a:pathLst>
                <a:path w="116119" h="317418">
                  <a:moveTo>
                    <a:pt x="69850" y="10935"/>
                  </a:moveTo>
                  <a:lnTo>
                    <a:pt x="69850" y="10935"/>
                  </a:lnTo>
                  <a:lnTo>
                    <a:pt x="66479" y="4193"/>
                  </a:lnTo>
                  <a:lnTo>
                    <a:pt x="64781" y="2207"/>
                  </a:lnTo>
                  <a:lnTo>
                    <a:pt x="61012" y="0"/>
                  </a:lnTo>
                  <a:lnTo>
                    <a:pt x="60430" y="117"/>
                  </a:lnTo>
                  <a:lnTo>
                    <a:pt x="60748" y="901"/>
                  </a:lnTo>
                  <a:lnTo>
                    <a:pt x="61665" y="2129"/>
                  </a:lnTo>
                  <a:lnTo>
                    <a:pt x="74688" y="42409"/>
                  </a:lnTo>
                  <a:lnTo>
                    <a:pt x="87757" y="79721"/>
                  </a:lnTo>
                  <a:lnTo>
                    <a:pt x="102974" y="125938"/>
                  </a:lnTo>
                  <a:lnTo>
                    <a:pt x="110982" y="151104"/>
                  </a:lnTo>
                  <a:lnTo>
                    <a:pt x="114910" y="175642"/>
                  </a:lnTo>
                  <a:lnTo>
                    <a:pt x="116118" y="199762"/>
                  </a:lnTo>
                  <a:lnTo>
                    <a:pt x="110875" y="244436"/>
                  </a:lnTo>
                  <a:lnTo>
                    <a:pt x="94433" y="280754"/>
                  </a:lnTo>
                  <a:lnTo>
                    <a:pt x="73015" y="303951"/>
                  </a:lnTo>
                  <a:lnTo>
                    <a:pt x="61376" y="312112"/>
                  </a:lnTo>
                  <a:lnTo>
                    <a:pt x="37156" y="317417"/>
                  </a:lnTo>
                  <a:lnTo>
                    <a:pt x="0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759"/>
            <p:cNvSpPr/>
            <p:nvPr>
              <p:custDataLst>
                <p:tags r:id="rId83"/>
              </p:custDataLst>
            </p:nvPr>
          </p:nvSpPr>
          <p:spPr>
            <a:xfrm>
              <a:off x="3716113" y="2412598"/>
              <a:ext cx="140892" cy="415468"/>
            </a:xfrm>
            <a:custGeom>
              <a:avLst/>
              <a:gdLst/>
              <a:ahLst/>
              <a:cxnLst/>
              <a:rect l="0" t="0" r="0" b="0"/>
              <a:pathLst>
                <a:path w="140892" h="415468">
                  <a:moveTo>
                    <a:pt x="49437" y="146452"/>
                  </a:moveTo>
                  <a:lnTo>
                    <a:pt x="49437" y="146452"/>
                  </a:lnTo>
                  <a:lnTo>
                    <a:pt x="28480" y="147158"/>
                  </a:lnTo>
                  <a:lnTo>
                    <a:pt x="22954" y="149823"/>
                  </a:lnTo>
                  <a:lnTo>
                    <a:pt x="21198" y="152933"/>
                  </a:lnTo>
                  <a:lnTo>
                    <a:pt x="14779" y="189168"/>
                  </a:lnTo>
                  <a:lnTo>
                    <a:pt x="10985" y="219530"/>
                  </a:lnTo>
                  <a:lnTo>
                    <a:pt x="7653" y="257248"/>
                  </a:lnTo>
                  <a:lnTo>
                    <a:pt x="6172" y="299881"/>
                  </a:lnTo>
                  <a:lnTo>
                    <a:pt x="3632" y="340937"/>
                  </a:lnTo>
                  <a:lnTo>
                    <a:pt x="857" y="376823"/>
                  </a:lnTo>
                  <a:lnTo>
                    <a:pt x="0" y="409365"/>
                  </a:lnTo>
                  <a:lnTo>
                    <a:pt x="957" y="413449"/>
                  </a:lnTo>
                  <a:lnTo>
                    <a:pt x="2300" y="415467"/>
                  </a:lnTo>
                  <a:lnTo>
                    <a:pt x="3196" y="413990"/>
                  </a:lnTo>
                  <a:lnTo>
                    <a:pt x="4751" y="370311"/>
                  </a:lnTo>
                  <a:lnTo>
                    <a:pt x="5535" y="348607"/>
                  </a:lnTo>
                  <a:lnTo>
                    <a:pt x="6763" y="321439"/>
                  </a:lnTo>
                  <a:lnTo>
                    <a:pt x="8288" y="290627"/>
                  </a:lnTo>
                  <a:lnTo>
                    <a:pt x="11421" y="255974"/>
                  </a:lnTo>
                  <a:lnTo>
                    <a:pt x="15626" y="218761"/>
                  </a:lnTo>
                  <a:lnTo>
                    <a:pt x="20547" y="179841"/>
                  </a:lnTo>
                  <a:lnTo>
                    <a:pt x="25943" y="146134"/>
                  </a:lnTo>
                  <a:lnTo>
                    <a:pt x="31657" y="115901"/>
                  </a:lnTo>
                  <a:lnTo>
                    <a:pt x="37585" y="87984"/>
                  </a:lnTo>
                  <a:lnTo>
                    <a:pt x="51695" y="47559"/>
                  </a:lnTo>
                  <a:lnTo>
                    <a:pt x="73624" y="10611"/>
                  </a:lnTo>
                  <a:lnTo>
                    <a:pt x="80379" y="2975"/>
                  </a:lnTo>
                  <a:lnTo>
                    <a:pt x="88409" y="0"/>
                  </a:lnTo>
                  <a:lnTo>
                    <a:pt x="106739" y="2340"/>
                  </a:lnTo>
                  <a:lnTo>
                    <a:pt x="122882" y="17962"/>
                  </a:lnTo>
                  <a:lnTo>
                    <a:pt x="130151" y="29042"/>
                  </a:lnTo>
                  <a:lnTo>
                    <a:pt x="140380" y="74975"/>
                  </a:lnTo>
                  <a:lnTo>
                    <a:pt x="140891" y="108570"/>
                  </a:lnTo>
                  <a:lnTo>
                    <a:pt x="140040" y="125430"/>
                  </a:lnTo>
                  <a:lnTo>
                    <a:pt x="127805" y="155453"/>
                  </a:lnTo>
                  <a:lnTo>
                    <a:pt x="106845" y="182203"/>
                  </a:lnTo>
                  <a:lnTo>
                    <a:pt x="49437" y="229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327"/>
          <p:cNvGrpSpPr/>
          <p:nvPr/>
        </p:nvGrpSpPr>
        <p:grpSpPr>
          <a:xfrm>
            <a:off x="1987550" y="2349928"/>
            <a:ext cx="502018" cy="298023"/>
            <a:chOff x="1987550" y="2349928"/>
            <a:chExt cx="502018" cy="298023"/>
          </a:xfrm>
        </p:grpSpPr>
        <p:sp>
          <p:nvSpPr>
            <p:cNvPr id="309" name="SMARTInkShape-1760"/>
            <p:cNvSpPr/>
            <p:nvPr>
              <p:custDataLst>
                <p:tags r:id="rId76"/>
              </p:custDataLst>
            </p:nvPr>
          </p:nvSpPr>
          <p:spPr>
            <a:xfrm>
              <a:off x="2263132" y="2349928"/>
              <a:ext cx="163059" cy="298023"/>
            </a:xfrm>
            <a:custGeom>
              <a:avLst/>
              <a:gdLst/>
              <a:ahLst/>
              <a:cxnLst/>
              <a:rect l="0" t="0" r="0" b="0"/>
              <a:pathLst>
                <a:path w="163059" h="298023">
                  <a:moveTo>
                    <a:pt x="86368" y="50372"/>
                  </a:moveTo>
                  <a:lnTo>
                    <a:pt x="86368" y="50372"/>
                  </a:lnTo>
                  <a:lnTo>
                    <a:pt x="52798" y="15539"/>
                  </a:lnTo>
                  <a:lnTo>
                    <a:pt x="27698" y="2825"/>
                  </a:lnTo>
                  <a:lnTo>
                    <a:pt x="6013" y="0"/>
                  </a:lnTo>
                  <a:lnTo>
                    <a:pt x="3165" y="563"/>
                  </a:lnTo>
                  <a:lnTo>
                    <a:pt x="1266" y="1644"/>
                  </a:lnTo>
                  <a:lnTo>
                    <a:pt x="0" y="3070"/>
                  </a:lnTo>
                  <a:lnTo>
                    <a:pt x="1978" y="5432"/>
                  </a:lnTo>
                  <a:lnTo>
                    <a:pt x="48127" y="38967"/>
                  </a:lnTo>
                  <a:lnTo>
                    <a:pt x="90168" y="71687"/>
                  </a:lnTo>
                  <a:lnTo>
                    <a:pt x="128651" y="107487"/>
                  </a:lnTo>
                  <a:lnTo>
                    <a:pt x="155733" y="140046"/>
                  </a:lnTo>
                  <a:lnTo>
                    <a:pt x="163058" y="158901"/>
                  </a:lnTo>
                  <a:lnTo>
                    <a:pt x="162189" y="168586"/>
                  </a:lnTo>
                  <a:lnTo>
                    <a:pt x="153698" y="188754"/>
                  </a:lnTo>
                  <a:lnTo>
                    <a:pt x="122937" y="219942"/>
                  </a:lnTo>
                  <a:lnTo>
                    <a:pt x="82543" y="248155"/>
                  </a:lnTo>
                  <a:lnTo>
                    <a:pt x="37608" y="280855"/>
                  </a:lnTo>
                  <a:lnTo>
                    <a:pt x="16518" y="298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761"/>
            <p:cNvSpPr/>
            <p:nvPr>
              <p:custDataLst>
                <p:tags r:id="rId77"/>
              </p:custDataLst>
            </p:nvPr>
          </p:nvSpPr>
          <p:spPr>
            <a:xfrm>
              <a:off x="1987550" y="2527300"/>
              <a:ext cx="436806" cy="44451"/>
            </a:xfrm>
            <a:custGeom>
              <a:avLst/>
              <a:gdLst/>
              <a:ahLst/>
              <a:cxnLst/>
              <a:rect l="0" t="0" r="0" b="0"/>
              <a:pathLst>
                <a:path w="436806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8789" y="39424"/>
                  </a:lnTo>
                  <a:lnTo>
                    <a:pt x="42210" y="33205"/>
                  </a:lnTo>
                  <a:lnTo>
                    <a:pt x="74028" y="29339"/>
                  </a:lnTo>
                  <a:lnTo>
                    <a:pt x="117333" y="25269"/>
                  </a:lnTo>
                  <a:lnTo>
                    <a:pt x="141722" y="23196"/>
                  </a:lnTo>
                  <a:lnTo>
                    <a:pt x="169270" y="21109"/>
                  </a:lnTo>
                  <a:lnTo>
                    <a:pt x="198924" y="19011"/>
                  </a:lnTo>
                  <a:lnTo>
                    <a:pt x="229983" y="16907"/>
                  </a:lnTo>
                  <a:lnTo>
                    <a:pt x="260566" y="14799"/>
                  </a:lnTo>
                  <a:lnTo>
                    <a:pt x="290833" y="12689"/>
                  </a:lnTo>
                  <a:lnTo>
                    <a:pt x="320889" y="10576"/>
                  </a:lnTo>
                  <a:lnTo>
                    <a:pt x="346570" y="9167"/>
                  </a:lnTo>
                  <a:lnTo>
                    <a:pt x="390157" y="7602"/>
                  </a:lnTo>
                  <a:lnTo>
                    <a:pt x="436805" y="6383"/>
                  </a:lnTo>
                  <a:lnTo>
                    <a:pt x="436548" y="5666"/>
                  </a:lnTo>
                  <a:lnTo>
                    <a:pt x="431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762"/>
            <p:cNvSpPr/>
            <p:nvPr>
              <p:custDataLst>
                <p:tags r:id="rId78"/>
              </p:custDataLst>
            </p:nvPr>
          </p:nvSpPr>
          <p:spPr>
            <a:xfrm>
              <a:off x="2034550" y="2413000"/>
              <a:ext cx="455018" cy="31751"/>
            </a:xfrm>
            <a:custGeom>
              <a:avLst/>
              <a:gdLst/>
              <a:ahLst/>
              <a:cxnLst/>
              <a:rect l="0" t="0" r="0" b="0"/>
              <a:pathLst>
                <a:path w="455018" h="31751">
                  <a:moveTo>
                    <a:pt x="29200" y="31750"/>
                  </a:moveTo>
                  <a:lnTo>
                    <a:pt x="29200" y="31750"/>
                  </a:lnTo>
                  <a:lnTo>
                    <a:pt x="0" y="31750"/>
                  </a:lnTo>
                  <a:lnTo>
                    <a:pt x="35577" y="31750"/>
                  </a:lnTo>
                  <a:lnTo>
                    <a:pt x="79777" y="29868"/>
                  </a:lnTo>
                  <a:lnTo>
                    <a:pt x="107368" y="28379"/>
                  </a:lnTo>
                  <a:lnTo>
                    <a:pt x="138462" y="26680"/>
                  </a:lnTo>
                  <a:lnTo>
                    <a:pt x="171891" y="24842"/>
                  </a:lnTo>
                  <a:lnTo>
                    <a:pt x="206878" y="22912"/>
                  </a:lnTo>
                  <a:lnTo>
                    <a:pt x="242196" y="20213"/>
                  </a:lnTo>
                  <a:lnTo>
                    <a:pt x="277736" y="17003"/>
                  </a:lnTo>
                  <a:lnTo>
                    <a:pt x="313424" y="13452"/>
                  </a:lnTo>
                  <a:lnTo>
                    <a:pt x="343566" y="11085"/>
                  </a:lnTo>
                  <a:lnTo>
                    <a:pt x="370011" y="9507"/>
                  </a:lnTo>
                  <a:lnTo>
                    <a:pt x="412094" y="7047"/>
                  </a:lnTo>
                  <a:lnTo>
                    <a:pt x="454141" y="1067"/>
                  </a:lnTo>
                  <a:lnTo>
                    <a:pt x="455017" y="711"/>
                  </a:lnTo>
                  <a:lnTo>
                    <a:pt x="448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328"/>
          <p:cNvGrpSpPr/>
          <p:nvPr/>
        </p:nvGrpSpPr>
        <p:grpSpPr>
          <a:xfrm>
            <a:off x="7772662" y="616833"/>
            <a:ext cx="915025" cy="366535"/>
            <a:chOff x="7772662" y="616833"/>
            <a:chExt cx="915025" cy="366535"/>
          </a:xfrm>
        </p:grpSpPr>
        <p:sp>
          <p:nvSpPr>
            <p:cNvPr id="313" name="SMARTInkShape-1763"/>
            <p:cNvSpPr/>
            <p:nvPr>
              <p:custDataLst>
                <p:tags r:id="rId74"/>
              </p:custDataLst>
            </p:nvPr>
          </p:nvSpPr>
          <p:spPr>
            <a:xfrm>
              <a:off x="8536631" y="616833"/>
              <a:ext cx="151056" cy="291218"/>
            </a:xfrm>
            <a:custGeom>
              <a:avLst/>
              <a:gdLst/>
              <a:ahLst/>
              <a:cxnLst/>
              <a:rect l="0" t="0" r="0" b="0"/>
              <a:pathLst>
                <a:path w="151056" h="291218">
                  <a:moveTo>
                    <a:pt x="23169" y="5467"/>
                  </a:moveTo>
                  <a:lnTo>
                    <a:pt x="23169" y="5467"/>
                  </a:lnTo>
                  <a:lnTo>
                    <a:pt x="13030" y="1103"/>
                  </a:lnTo>
                  <a:lnTo>
                    <a:pt x="5493" y="0"/>
                  </a:lnTo>
                  <a:lnTo>
                    <a:pt x="2918" y="411"/>
                  </a:lnTo>
                  <a:lnTo>
                    <a:pt x="1201" y="1391"/>
                  </a:lnTo>
                  <a:lnTo>
                    <a:pt x="57" y="2750"/>
                  </a:lnTo>
                  <a:lnTo>
                    <a:pt x="0" y="5066"/>
                  </a:lnTo>
                  <a:lnTo>
                    <a:pt x="1818" y="11404"/>
                  </a:lnTo>
                  <a:lnTo>
                    <a:pt x="13549" y="26276"/>
                  </a:lnTo>
                  <a:lnTo>
                    <a:pt x="51686" y="49559"/>
                  </a:lnTo>
                  <a:lnTo>
                    <a:pt x="98102" y="68478"/>
                  </a:lnTo>
                  <a:lnTo>
                    <a:pt x="138081" y="85804"/>
                  </a:lnTo>
                  <a:lnTo>
                    <a:pt x="144226" y="90775"/>
                  </a:lnTo>
                  <a:lnTo>
                    <a:pt x="151055" y="101943"/>
                  </a:lnTo>
                  <a:lnTo>
                    <a:pt x="150055" y="109295"/>
                  </a:lnTo>
                  <a:lnTo>
                    <a:pt x="133044" y="139320"/>
                  </a:lnTo>
                  <a:lnTo>
                    <a:pt x="99782" y="185768"/>
                  </a:lnTo>
                  <a:lnTo>
                    <a:pt x="80268" y="216364"/>
                  </a:lnTo>
                  <a:lnTo>
                    <a:pt x="73476" y="246425"/>
                  </a:lnTo>
                  <a:lnTo>
                    <a:pt x="73969" y="291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764"/>
            <p:cNvSpPr/>
            <p:nvPr>
              <p:custDataLst>
                <p:tags r:id="rId75"/>
              </p:custDataLst>
            </p:nvPr>
          </p:nvSpPr>
          <p:spPr>
            <a:xfrm>
              <a:off x="7772662" y="730250"/>
              <a:ext cx="862354" cy="253118"/>
            </a:xfrm>
            <a:custGeom>
              <a:avLst/>
              <a:gdLst/>
              <a:ahLst/>
              <a:cxnLst/>
              <a:rect l="0" t="0" r="0" b="0"/>
              <a:pathLst>
                <a:path w="862354" h="253118">
                  <a:moveTo>
                    <a:pt x="6088" y="247650"/>
                  </a:moveTo>
                  <a:lnTo>
                    <a:pt x="6088" y="247650"/>
                  </a:lnTo>
                  <a:lnTo>
                    <a:pt x="620" y="247650"/>
                  </a:lnTo>
                  <a:lnTo>
                    <a:pt x="326" y="248355"/>
                  </a:lnTo>
                  <a:lnTo>
                    <a:pt x="0" y="251021"/>
                  </a:lnTo>
                  <a:lnTo>
                    <a:pt x="2029" y="252014"/>
                  </a:lnTo>
                  <a:lnTo>
                    <a:pt x="9928" y="253117"/>
                  </a:lnTo>
                  <a:lnTo>
                    <a:pt x="47454" y="243686"/>
                  </a:lnTo>
                  <a:lnTo>
                    <a:pt x="87489" y="230875"/>
                  </a:lnTo>
                  <a:lnTo>
                    <a:pt x="128344" y="217381"/>
                  </a:lnTo>
                  <a:lnTo>
                    <a:pt x="172842" y="203858"/>
                  </a:lnTo>
                  <a:lnTo>
                    <a:pt x="195574" y="197289"/>
                  </a:lnTo>
                  <a:lnTo>
                    <a:pt x="224135" y="188676"/>
                  </a:lnTo>
                  <a:lnTo>
                    <a:pt x="256580" y="178701"/>
                  </a:lnTo>
                  <a:lnTo>
                    <a:pt x="291616" y="167817"/>
                  </a:lnTo>
                  <a:lnTo>
                    <a:pt x="327673" y="157034"/>
                  </a:lnTo>
                  <a:lnTo>
                    <a:pt x="364411" y="146317"/>
                  </a:lnTo>
                  <a:lnTo>
                    <a:pt x="401604" y="135645"/>
                  </a:lnTo>
                  <a:lnTo>
                    <a:pt x="439099" y="124296"/>
                  </a:lnTo>
                  <a:lnTo>
                    <a:pt x="476796" y="112498"/>
                  </a:lnTo>
                  <a:lnTo>
                    <a:pt x="514626" y="100398"/>
                  </a:lnTo>
                  <a:lnTo>
                    <a:pt x="551135" y="89510"/>
                  </a:lnTo>
                  <a:lnTo>
                    <a:pt x="586763" y="79429"/>
                  </a:lnTo>
                  <a:lnTo>
                    <a:pt x="621805" y="69886"/>
                  </a:lnTo>
                  <a:lnTo>
                    <a:pt x="653633" y="61407"/>
                  </a:lnTo>
                  <a:lnTo>
                    <a:pt x="683316" y="53638"/>
                  </a:lnTo>
                  <a:lnTo>
                    <a:pt x="711574" y="46342"/>
                  </a:lnTo>
                  <a:lnTo>
                    <a:pt x="736762" y="39361"/>
                  </a:lnTo>
                  <a:lnTo>
                    <a:pt x="781683" y="25961"/>
                  </a:lnTo>
                  <a:lnTo>
                    <a:pt x="829187" y="13258"/>
                  </a:lnTo>
                  <a:lnTo>
                    <a:pt x="862353" y="441"/>
                  </a:lnTo>
                  <a:lnTo>
                    <a:pt x="861975" y="294"/>
                  </a:lnTo>
                  <a:lnTo>
                    <a:pt x="85698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329"/>
          <p:cNvGrpSpPr/>
          <p:nvPr/>
        </p:nvGrpSpPr>
        <p:grpSpPr>
          <a:xfrm>
            <a:off x="5106283" y="139705"/>
            <a:ext cx="1642542" cy="1631946"/>
            <a:chOff x="5106283" y="139705"/>
            <a:chExt cx="1642542" cy="1631946"/>
          </a:xfrm>
        </p:grpSpPr>
        <p:sp>
          <p:nvSpPr>
            <p:cNvPr id="316" name="SMARTInkShape-1765"/>
            <p:cNvSpPr/>
            <p:nvPr>
              <p:custDataLst>
                <p:tags r:id="rId72"/>
              </p:custDataLst>
            </p:nvPr>
          </p:nvSpPr>
          <p:spPr>
            <a:xfrm>
              <a:off x="6498096" y="139705"/>
              <a:ext cx="250729" cy="266696"/>
            </a:xfrm>
            <a:custGeom>
              <a:avLst/>
              <a:gdLst/>
              <a:ahLst/>
              <a:cxnLst/>
              <a:rect l="0" t="0" r="0" b="0"/>
              <a:pathLst>
                <a:path w="250729" h="266696">
                  <a:moveTo>
                    <a:pt x="67804" y="31745"/>
                  </a:moveTo>
                  <a:lnTo>
                    <a:pt x="67804" y="31745"/>
                  </a:lnTo>
                  <a:lnTo>
                    <a:pt x="51889" y="22311"/>
                  </a:lnTo>
                  <a:lnTo>
                    <a:pt x="4859" y="2177"/>
                  </a:lnTo>
                  <a:lnTo>
                    <a:pt x="0" y="641"/>
                  </a:lnTo>
                  <a:lnTo>
                    <a:pt x="40229" y="52"/>
                  </a:lnTo>
                  <a:lnTo>
                    <a:pt x="78762" y="12"/>
                  </a:lnTo>
                  <a:lnTo>
                    <a:pt x="121459" y="0"/>
                  </a:lnTo>
                  <a:lnTo>
                    <a:pt x="165390" y="3367"/>
                  </a:lnTo>
                  <a:lnTo>
                    <a:pt x="202944" y="8834"/>
                  </a:lnTo>
                  <a:lnTo>
                    <a:pt x="233042" y="21664"/>
                  </a:lnTo>
                  <a:lnTo>
                    <a:pt x="245430" y="34790"/>
                  </a:lnTo>
                  <a:lnTo>
                    <a:pt x="249723" y="42242"/>
                  </a:lnTo>
                  <a:lnTo>
                    <a:pt x="250728" y="61810"/>
                  </a:lnTo>
                  <a:lnTo>
                    <a:pt x="243358" y="102272"/>
                  </a:lnTo>
                  <a:lnTo>
                    <a:pt x="235434" y="135762"/>
                  </a:lnTo>
                  <a:lnTo>
                    <a:pt x="224856" y="169462"/>
                  </a:lnTo>
                  <a:lnTo>
                    <a:pt x="219685" y="216810"/>
                  </a:lnTo>
                  <a:lnTo>
                    <a:pt x="217096" y="249577"/>
                  </a:lnTo>
                  <a:lnTo>
                    <a:pt x="220204" y="2666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766"/>
            <p:cNvSpPr/>
            <p:nvPr>
              <p:custDataLst>
                <p:tags r:id="rId73"/>
              </p:custDataLst>
            </p:nvPr>
          </p:nvSpPr>
          <p:spPr>
            <a:xfrm>
              <a:off x="5106283" y="167612"/>
              <a:ext cx="1615340" cy="1604039"/>
            </a:xfrm>
            <a:custGeom>
              <a:avLst/>
              <a:gdLst/>
              <a:ahLst/>
              <a:cxnLst/>
              <a:rect l="0" t="0" r="0" b="0"/>
              <a:pathLst>
                <a:path w="1615340" h="1604039">
                  <a:moveTo>
                    <a:pt x="5467" y="1604038"/>
                  </a:moveTo>
                  <a:lnTo>
                    <a:pt x="5467" y="1604038"/>
                  </a:lnTo>
                  <a:lnTo>
                    <a:pt x="0" y="1598571"/>
                  </a:lnTo>
                  <a:lnTo>
                    <a:pt x="31675" y="1553696"/>
                  </a:lnTo>
                  <a:lnTo>
                    <a:pt x="61994" y="1512765"/>
                  </a:lnTo>
                  <a:lnTo>
                    <a:pt x="90327" y="1476454"/>
                  </a:lnTo>
                  <a:lnTo>
                    <a:pt x="123616" y="1433034"/>
                  </a:lnTo>
                  <a:lnTo>
                    <a:pt x="141383" y="1409602"/>
                  </a:lnTo>
                  <a:lnTo>
                    <a:pt x="161694" y="1384103"/>
                  </a:lnTo>
                  <a:lnTo>
                    <a:pt x="183701" y="1357226"/>
                  </a:lnTo>
                  <a:lnTo>
                    <a:pt x="206840" y="1329430"/>
                  </a:lnTo>
                  <a:lnTo>
                    <a:pt x="231438" y="1300316"/>
                  </a:lnTo>
                  <a:lnTo>
                    <a:pt x="257009" y="1270323"/>
                  </a:lnTo>
                  <a:lnTo>
                    <a:pt x="283228" y="1239745"/>
                  </a:lnTo>
                  <a:lnTo>
                    <a:pt x="312703" y="1206659"/>
                  </a:lnTo>
                  <a:lnTo>
                    <a:pt x="344346" y="1171902"/>
                  </a:lnTo>
                  <a:lnTo>
                    <a:pt x="377436" y="1136031"/>
                  </a:lnTo>
                  <a:lnTo>
                    <a:pt x="412901" y="1098005"/>
                  </a:lnTo>
                  <a:lnTo>
                    <a:pt x="449951" y="1058544"/>
                  </a:lnTo>
                  <a:lnTo>
                    <a:pt x="488057" y="1018125"/>
                  </a:lnTo>
                  <a:lnTo>
                    <a:pt x="528277" y="977068"/>
                  </a:lnTo>
                  <a:lnTo>
                    <a:pt x="569907" y="935586"/>
                  </a:lnTo>
                  <a:lnTo>
                    <a:pt x="612476" y="893820"/>
                  </a:lnTo>
                  <a:lnTo>
                    <a:pt x="657084" y="849748"/>
                  </a:lnTo>
                  <a:lnTo>
                    <a:pt x="703051" y="804139"/>
                  </a:lnTo>
                  <a:lnTo>
                    <a:pt x="749922" y="757505"/>
                  </a:lnTo>
                  <a:lnTo>
                    <a:pt x="795988" y="712305"/>
                  </a:lnTo>
                  <a:lnTo>
                    <a:pt x="841514" y="668061"/>
                  </a:lnTo>
                  <a:lnTo>
                    <a:pt x="886682" y="624453"/>
                  </a:lnTo>
                  <a:lnTo>
                    <a:pt x="930904" y="581976"/>
                  </a:lnTo>
                  <a:lnTo>
                    <a:pt x="974497" y="540252"/>
                  </a:lnTo>
                  <a:lnTo>
                    <a:pt x="1017670" y="499031"/>
                  </a:lnTo>
                  <a:lnTo>
                    <a:pt x="1060564" y="458850"/>
                  </a:lnTo>
                  <a:lnTo>
                    <a:pt x="1103271" y="419362"/>
                  </a:lnTo>
                  <a:lnTo>
                    <a:pt x="1145853" y="380338"/>
                  </a:lnTo>
                  <a:lnTo>
                    <a:pt x="1187646" y="343738"/>
                  </a:lnTo>
                  <a:lnTo>
                    <a:pt x="1228914" y="308755"/>
                  </a:lnTo>
                  <a:lnTo>
                    <a:pt x="1269832" y="274849"/>
                  </a:lnTo>
                  <a:lnTo>
                    <a:pt x="1307693" y="243779"/>
                  </a:lnTo>
                  <a:lnTo>
                    <a:pt x="1343517" y="214598"/>
                  </a:lnTo>
                  <a:lnTo>
                    <a:pt x="1377983" y="186678"/>
                  </a:lnTo>
                  <a:lnTo>
                    <a:pt x="1410840" y="160304"/>
                  </a:lnTo>
                  <a:lnTo>
                    <a:pt x="1442621" y="134960"/>
                  </a:lnTo>
                  <a:lnTo>
                    <a:pt x="1473687" y="110302"/>
                  </a:lnTo>
                  <a:lnTo>
                    <a:pt x="1500041" y="89631"/>
                  </a:lnTo>
                  <a:lnTo>
                    <a:pt x="1544376" y="55374"/>
                  </a:lnTo>
                  <a:lnTo>
                    <a:pt x="1587586" y="22400"/>
                  </a:lnTo>
                  <a:lnTo>
                    <a:pt x="1615339" y="0"/>
                  </a:lnTo>
                  <a:lnTo>
                    <a:pt x="1605667" y="101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9" name="SMARTInkShape-1767"/>
          <p:cNvSpPr/>
          <p:nvPr>
            <p:custDataLst>
              <p:tags r:id="rId4"/>
            </p:custDataLst>
          </p:nvPr>
        </p:nvSpPr>
        <p:spPr>
          <a:xfrm>
            <a:off x="5366633" y="1341457"/>
            <a:ext cx="373768" cy="66177"/>
          </a:xfrm>
          <a:custGeom>
            <a:avLst/>
            <a:gdLst/>
            <a:ahLst/>
            <a:cxnLst/>
            <a:rect l="0" t="0" r="0" b="0"/>
            <a:pathLst>
              <a:path w="373768" h="66177">
                <a:moveTo>
                  <a:pt x="5467" y="42843"/>
                </a:moveTo>
                <a:lnTo>
                  <a:pt x="5467" y="42843"/>
                </a:lnTo>
                <a:lnTo>
                  <a:pt x="0" y="42843"/>
                </a:lnTo>
                <a:lnTo>
                  <a:pt x="38151" y="39080"/>
                </a:lnTo>
                <a:lnTo>
                  <a:pt x="75732" y="32704"/>
                </a:lnTo>
                <a:lnTo>
                  <a:pt x="99583" y="29028"/>
                </a:lnTo>
                <a:lnTo>
                  <a:pt x="125361" y="25166"/>
                </a:lnTo>
                <a:lnTo>
                  <a:pt x="151718" y="21181"/>
                </a:lnTo>
                <a:lnTo>
                  <a:pt x="178462" y="17112"/>
                </a:lnTo>
                <a:lnTo>
                  <a:pt x="205463" y="12989"/>
                </a:lnTo>
                <a:lnTo>
                  <a:pt x="252399" y="6526"/>
                </a:lnTo>
                <a:lnTo>
                  <a:pt x="299472" y="803"/>
                </a:lnTo>
                <a:lnTo>
                  <a:pt x="307303" y="0"/>
                </a:lnTo>
                <a:lnTo>
                  <a:pt x="307585" y="1581"/>
                </a:lnTo>
                <a:lnTo>
                  <a:pt x="294729" y="8982"/>
                </a:lnTo>
                <a:lnTo>
                  <a:pt x="259381" y="21208"/>
                </a:lnTo>
                <a:lnTo>
                  <a:pt x="236127" y="28420"/>
                </a:lnTo>
                <a:lnTo>
                  <a:pt x="210040" y="35344"/>
                </a:lnTo>
                <a:lnTo>
                  <a:pt x="182066" y="42077"/>
                </a:lnTo>
                <a:lnTo>
                  <a:pt x="152832" y="48682"/>
                </a:lnTo>
                <a:lnTo>
                  <a:pt x="105300" y="57903"/>
                </a:lnTo>
                <a:lnTo>
                  <a:pt x="58095" y="65179"/>
                </a:lnTo>
                <a:lnTo>
                  <a:pt x="45085" y="66176"/>
                </a:lnTo>
                <a:lnTo>
                  <a:pt x="44579" y="65454"/>
                </a:lnTo>
                <a:lnTo>
                  <a:pt x="46358" y="64267"/>
                </a:lnTo>
                <a:lnTo>
                  <a:pt x="85943" y="52483"/>
                </a:lnTo>
                <a:lnTo>
                  <a:pt x="131076" y="41483"/>
                </a:lnTo>
                <a:lnTo>
                  <a:pt x="156939" y="35586"/>
                </a:lnTo>
                <a:lnTo>
                  <a:pt x="184765" y="30244"/>
                </a:lnTo>
                <a:lnTo>
                  <a:pt x="213899" y="25271"/>
                </a:lnTo>
                <a:lnTo>
                  <a:pt x="243905" y="20545"/>
                </a:lnTo>
                <a:lnTo>
                  <a:pt x="271670" y="17394"/>
                </a:lnTo>
                <a:lnTo>
                  <a:pt x="297941" y="15294"/>
                </a:lnTo>
                <a:lnTo>
                  <a:pt x="340066" y="12960"/>
                </a:lnTo>
                <a:lnTo>
                  <a:pt x="373767" y="1109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SMARTInkShape-1768"/>
          <p:cNvSpPr/>
          <p:nvPr>
            <p:custDataLst>
              <p:tags r:id="rId5"/>
            </p:custDataLst>
          </p:nvPr>
        </p:nvSpPr>
        <p:spPr>
          <a:xfrm>
            <a:off x="7578001" y="1549507"/>
            <a:ext cx="423000" cy="49791"/>
          </a:xfrm>
          <a:custGeom>
            <a:avLst/>
            <a:gdLst/>
            <a:ahLst/>
            <a:cxnLst/>
            <a:rect l="0" t="0" r="0" b="0"/>
            <a:pathLst>
              <a:path w="423000" h="49791">
                <a:moveTo>
                  <a:pt x="41999" y="18943"/>
                </a:moveTo>
                <a:lnTo>
                  <a:pt x="41999" y="18943"/>
                </a:lnTo>
                <a:lnTo>
                  <a:pt x="0" y="18943"/>
                </a:lnTo>
                <a:lnTo>
                  <a:pt x="37754" y="13873"/>
                </a:lnTo>
                <a:lnTo>
                  <a:pt x="79858" y="10105"/>
                </a:lnTo>
                <a:lnTo>
                  <a:pt x="106749" y="8112"/>
                </a:lnTo>
                <a:lnTo>
                  <a:pt x="136672" y="6078"/>
                </a:lnTo>
                <a:lnTo>
                  <a:pt x="168616" y="4016"/>
                </a:lnTo>
                <a:lnTo>
                  <a:pt x="199787" y="2642"/>
                </a:lnTo>
                <a:lnTo>
                  <a:pt x="230446" y="1725"/>
                </a:lnTo>
                <a:lnTo>
                  <a:pt x="260764" y="1115"/>
                </a:lnTo>
                <a:lnTo>
                  <a:pt x="307620" y="436"/>
                </a:lnTo>
                <a:lnTo>
                  <a:pt x="350477" y="54"/>
                </a:lnTo>
                <a:lnTo>
                  <a:pt x="357718" y="0"/>
                </a:lnTo>
                <a:lnTo>
                  <a:pt x="359724" y="670"/>
                </a:lnTo>
                <a:lnTo>
                  <a:pt x="358238" y="1822"/>
                </a:lnTo>
                <a:lnTo>
                  <a:pt x="344827" y="4984"/>
                </a:lnTo>
                <a:lnTo>
                  <a:pt x="315348" y="8741"/>
                </a:lnTo>
                <a:lnTo>
                  <a:pt x="273084" y="14644"/>
                </a:lnTo>
                <a:lnTo>
                  <a:pt x="248972" y="18194"/>
                </a:lnTo>
                <a:lnTo>
                  <a:pt x="223725" y="21971"/>
                </a:lnTo>
                <a:lnTo>
                  <a:pt x="197721" y="25901"/>
                </a:lnTo>
                <a:lnTo>
                  <a:pt x="171214" y="29931"/>
                </a:lnTo>
                <a:lnTo>
                  <a:pt x="145076" y="33324"/>
                </a:lnTo>
                <a:lnTo>
                  <a:pt x="119183" y="36291"/>
                </a:lnTo>
                <a:lnTo>
                  <a:pt x="72069" y="41470"/>
                </a:lnTo>
                <a:lnTo>
                  <a:pt x="25273" y="47647"/>
                </a:lnTo>
                <a:lnTo>
                  <a:pt x="10340" y="49339"/>
                </a:lnTo>
                <a:lnTo>
                  <a:pt x="9606" y="49790"/>
                </a:lnTo>
                <a:lnTo>
                  <a:pt x="50704" y="46752"/>
                </a:lnTo>
                <a:lnTo>
                  <a:pt x="73202" y="43832"/>
                </a:lnTo>
                <a:lnTo>
                  <a:pt x="101607" y="41180"/>
                </a:lnTo>
                <a:lnTo>
                  <a:pt x="133948" y="38707"/>
                </a:lnTo>
                <a:lnTo>
                  <a:pt x="168915" y="36352"/>
                </a:lnTo>
                <a:lnTo>
                  <a:pt x="203515" y="34782"/>
                </a:lnTo>
                <a:lnTo>
                  <a:pt x="237871" y="33736"/>
                </a:lnTo>
                <a:lnTo>
                  <a:pt x="272064" y="33038"/>
                </a:lnTo>
                <a:lnTo>
                  <a:pt x="301210" y="32573"/>
                </a:lnTo>
                <a:lnTo>
                  <a:pt x="326989" y="32263"/>
                </a:lnTo>
                <a:lnTo>
                  <a:pt x="369039" y="32624"/>
                </a:lnTo>
                <a:lnTo>
                  <a:pt x="422999" y="3799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3" name="SMARTInkShape-Group332"/>
          <p:cNvGrpSpPr/>
          <p:nvPr/>
        </p:nvGrpSpPr>
        <p:grpSpPr>
          <a:xfrm>
            <a:off x="2768700" y="255144"/>
            <a:ext cx="1109944" cy="411607"/>
            <a:chOff x="2768700" y="255144"/>
            <a:chExt cx="1109944" cy="411607"/>
          </a:xfrm>
        </p:grpSpPr>
        <p:sp>
          <p:nvSpPr>
            <p:cNvPr id="321" name="SMARTInkShape-1769"/>
            <p:cNvSpPr/>
            <p:nvPr>
              <p:custDataLst>
                <p:tags r:id="rId70"/>
              </p:custDataLst>
            </p:nvPr>
          </p:nvSpPr>
          <p:spPr>
            <a:xfrm>
              <a:off x="2768700" y="349903"/>
              <a:ext cx="1104801" cy="316848"/>
            </a:xfrm>
            <a:custGeom>
              <a:avLst/>
              <a:gdLst/>
              <a:ahLst/>
              <a:cxnLst/>
              <a:rect l="0" t="0" r="0" b="0"/>
              <a:pathLst>
                <a:path w="1104801" h="316848">
                  <a:moveTo>
                    <a:pt x="12600" y="316847"/>
                  </a:moveTo>
                  <a:lnTo>
                    <a:pt x="12600" y="316847"/>
                  </a:lnTo>
                  <a:lnTo>
                    <a:pt x="0" y="316847"/>
                  </a:lnTo>
                  <a:lnTo>
                    <a:pt x="12465" y="314965"/>
                  </a:lnTo>
                  <a:lnTo>
                    <a:pt x="48086" y="308009"/>
                  </a:lnTo>
                  <a:lnTo>
                    <a:pt x="93670" y="295178"/>
                  </a:lnTo>
                  <a:lnTo>
                    <a:pt x="136590" y="282052"/>
                  </a:lnTo>
                  <a:lnTo>
                    <a:pt x="160877" y="274600"/>
                  </a:lnTo>
                  <a:lnTo>
                    <a:pt x="189768" y="266105"/>
                  </a:lnTo>
                  <a:lnTo>
                    <a:pt x="221729" y="256913"/>
                  </a:lnTo>
                  <a:lnTo>
                    <a:pt x="255735" y="247258"/>
                  </a:lnTo>
                  <a:lnTo>
                    <a:pt x="293224" y="236588"/>
                  </a:lnTo>
                  <a:lnTo>
                    <a:pt x="333032" y="225241"/>
                  </a:lnTo>
                  <a:lnTo>
                    <a:pt x="374388" y="213443"/>
                  </a:lnTo>
                  <a:lnTo>
                    <a:pt x="416070" y="202050"/>
                  </a:lnTo>
                  <a:lnTo>
                    <a:pt x="457969" y="190927"/>
                  </a:lnTo>
                  <a:lnTo>
                    <a:pt x="500012" y="179983"/>
                  </a:lnTo>
                  <a:lnTo>
                    <a:pt x="543564" y="168455"/>
                  </a:lnTo>
                  <a:lnTo>
                    <a:pt x="588120" y="156535"/>
                  </a:lnTo>
                  <a:lnTo>
                    <a:pt x="633347" y="144356"/>
                  </a:lnTo>
                  <a:lnTo>
                    <a:pt x="677609" y="132003"/>
                  </a:lnTo>
                  <a:lnTo>
                    <a:pt x="721228" y="119534"/>
                  </a:lnTo>
                  <a:lnTo>
                    <a:pt x="764419" y="106988"/>
                  </a:lnTo>
                  <a:lnTo>
                    <a:pt x="803796" y="95802"/>
                  </a:lnTo>
                  <a:lnTo>
                    <a:pt x="840630" y="85523"/>
                  </a:lnTo>
                  <a:lnTo>
                    <a:pt x="875770" y="75848"/>
                  </a:lnTo>
                  <a:lnTo>
                    <a:pt x="908369" y="65870"/>
                  </a:lnTo>
                  <a:lnTo>
                    <a:pt x="939274" y="55690"/>
                  </a:lnTo>
                  <a:lnTo>
                    <a:pt x="969049" y="45375"/>
                  </a:lnTo>
                  <a:lnTo>
                    <a:pt x="994544" y="36383"/>
                  </a:lnTo>
                  <a:lnTo>
                    <a:pt x="1037923" y="20746"/>
                  </a:lnTo>
                  <a:lnTo>
                    <a:pt x="1080641" y="4306"/>
                  </a:lnTo>
                  <a:lnTo>
                    <a:pt x="1095965" y="0"/>
                  </a:lnTo>
                  <a:lnTo>
                    <a:pt x="1096794" y="488"/>
                  </a:lnTo>
                  <a:lnTo>
                    <a:pt x="1097345" y="1519"/>
                  </a:lnTo>
                  <a:lnTo>
                    <a:pt x="1097714" y="2911"/>
                  </a:lnTo>
                  <a:lnTo>
                    <a:pt x="1104800" y="120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770"/>
            <p:cNvSpPr/>
            <p:nvPr>
              <p:custDataLst>
                <p:tags r:id="rId71"/>
              </p:custDataLst>
            </p:nvPr>
          </p:nvSpPr>
          <p:spPr>
            <a:xfrm>
              <a:off x="3774389" y="255144"/>
              <a:ext cx="104255" cy="284607"/>
            </a:xfrm>
            <a:custGeom>
              <a:avLst/>
              <a:gdLst/>
              <a:ahLst/>
              <a:cxnLst/>
              <a:rect l="0" t="0" r="0" b="0"/>
              <a:pathLst>
                <a:path w="104255" h="284607">
                  <a:moveTo>
                    <a:pt x="48311" y="11556"/>
                  </a:moveTo>
                  <a:lnTo>
                    <a:pt x="48311" y="11556"/>
                  </a:lnTo>
                  <a:lnTo>
                    <a:pt x="26649" y="1430"/>
                  </a:lnTo>
                  <a:lnTo>
                    <a:pt x="18457" y="0"/>
                  </a:lnTo>
                  <a:lnTo>
                    <a:pt x="10113" y="1246"/>
                  </a:lnTo>
                  <a:lnTo>
                    <a:pt x="3112" y="4152"/>
                  </a:lnTo>
                  <a:lnTo>
                    <a:pt x="1244" y="5914"/>
                  </a:lnTo>
                  <a:lnTo>
                    <a:pt x="0" y="7795"/>
                  </a:lnTo>
                  <a:lnTo>
                    <a:pt x="582" y="9754"/>
                  </a:lnTo>
                  <a:lnTo>
                    <a:pt x="4991" y="13813"/>
                  </a:lnTo>
                  <a:lnTo>
                    <a:pt x="30164" y="26531"/>
                  </a:lnTo>
                  <a:lnTo>
                    <a:pt x="66494" y="40332"/>
                  </a:lnTo>
                  <a:lnTo>
                    <a:pt x="97686" y="63023"/>
                  </a:lnTo>
                  <a:lnTo>
                    <a:pt x="101688" y="71267"/>
                  </a:lnTo>
                  <a:lnTo>
                    <a:pt x="104254" y="91717"/>
                  </a:lnTo>
                  <a:lnTo>
                    <a:pt x="91619" y="130401"/>
                  </a:lnTo>
                  <a:lnTo>
                    <a:pt x="70002" y="169771"/>
                  </a:lnTo>
                  <a:lnTo>
                    <a:pt x="45722" y="208247"/>
                  </a:lnTo>
                  <a:lnTo>
                    <a:pt x="20655" y="253201"/>
                  </a:lnTo>
                  <a:lnTo>
                    <a:pt x="3861" y="2846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333"/>
          <p:cNvGrpSpPr/>
          <p:nvPr/>
        </p:nvGrpSpPr>
        <p:grpSpPr>
          <a:xfrm>
            <a:off x="10244450" y="623770"/>
            <a:ext cx="1614981" cy="1382308"/>
            <a:chOff x="10244450" y="623770"/>
            <a:chExt cx="1614981" cy="1382308"/>
          </a:xfrm>
        </p:grpSpPr>
        <p:sp>
          <p:nvSpPr>
            <p:cNvPr id="324" name="SMARTInkShape-1771"/>
            <p:cNvSpPr/>
            <p:nvPr>
              <p:custDataLst>
                <p:tags r:id="rId67"/>
              </p:custDataLst>
            </p:nvPr>
          </p:nvSpPr>
          <p:spPr>
            <a:xfrm>
              <a:off x="10361345" y="1594994"/>
              <a:ext cx="878156" cy="49657"/>
            </a:xfrm>
            <a:custGeom>
              <a:avLst/>
              <a:gdLst/>
              <a:ahLst/>
              <a:cxnLst/>
              <a:rect l="0" t="0" r="0" b="0"/>
              <a:pathLst>
                <a:path w="878156" h="49657">
                  <a:moveTo>
                    <a:pt x="52655" y="11556"/>
                  </a:moveTo>
                  <a:lnTo>
                    <a:pt x="52655" y="11556"/>
                  </a:lnTo>
                  <a:lnTo>
                    <a:pt x="30670" y="4648"/>
                  </a:lnTo>
                  <a:lnTo>
                    <a:pt x="22834" y="0"/>
                  </a:lnTo>
                  <a:lnTo>
                    <a:pt x="28219" y="2566"/>
                  </a:lnTo>
                  <a:lnTo>
                    <a:pt x="65719" y="4424"/>
                  </a:lnTo>
                  <a:lnTo>
                    <a:pt x="88175" y="4685"/>
                  </a:lnTo>
                  <a:lnTo>
                    <a:pt x="115141" y="4858"/>
                  </a:lnTo>
                  <a:lnTo>
                    <a:pt x="145112" y="4974"/>
                  </a:lnTo>
                  <a:lnTo>
                    <a:pt x="180616" y="5051"/>
                  </a:lnTo>
                  <a:lnTo>
                    <a:pt x="219807" y="5103"/>
                  </a:lnTo>
                  <a:lnTo>
                    <a:pt x="261457" y="5137"/>
                  </a:lnTo>
                  <a:lnTo>
                    <a:pt x="304743" y="5866"/>
                  </a:lnTo>
                  <a:lnTo>
                    <a:pt x="349125" y="7057"/>
                  </a:lnTo>
                  <a:lnTo>
                    <a:pt x="394236" y="8557"/>
                  </a:lnTo>
                  <a:lnTo>
                    <a:pt x="438420" y="9557"/>
                  </a:lnTo>
                  <a:lnTo>
                    <a:pt x="481987" y="10223"/>
                  </a:lnTo>
                  <a:lnTo>
                    <a:pt x="525142" y="10667"/>
                  </a:lnTo>
                  <a:lnTo>
                    <a:pt x="563086" y="11669"/>
                  </a:lnTo>
                  <a:lnTo>
                    <a:pt x="597554" y="13042"/>
                  </a:lnTo>
                  <a:lnTo>
                    <a:pt x="629703" y="14664"/>
                  </a:lnTo>
                  <a:lnTo>
                    <a:pt x="672952" y="16465"/>
                  </a:lnTo>
                  <a:lnTo>
                    <a:pt x="699998" y="17479"/>
                  </a:lnTo>
                  <a:lnTo>
                    <a:pt x="700117" y="17621"/>
                  </a:lnTo>
                  <a:lnTo>
                    <a:pt x="656462" y="14451"/>
                  </a:lnTo>
                  <a:lnTo>
                    <a:pt x="630170" y="13486"/>
                  </a:lnTo>
                  <a:lnTo>
                    <a:pt x="599236" y="12842"/>
                  </a:lnTo>
                  <a:lnTo>
                    <a:pt x="565210" y="12414"/>
                  </a:lnTo>
                  <a:lnTo>
                    <a:pt x="527004" y="12128"/>
                  </a:lnTo>
                  <a:lnTo>
                    <a:pt x="486009" y="11937"/>
                  </a:lnTo>
                  <a:lnTo>
                    <a:pt x="443158" y="11810"/>
                  </a:lnTo>
                  <a:lnTo>
                    <a:pt x="398362" y="12431"/>
                  </a:lnTo>
                  <a:lnTo>
                    <a:pt x="352271" y="13550"/>
                  </a:lnTo>
                  <a:lnTo>
                    <a:pt x="305317" y="15002"/>
                  </a:lnTo>
                  <a:lnTo>
                    <a:pt x="259900" y="16676"/>
                  </a:lnTo>
                  <a:lnTo>
                    <a:pt x="215513" y="18497"/>
                  </a:lnTo>
                  <a:lnTo>
                    <a:pt x="171811" y="20417"/>
                  </a:lnTo>
                  <a:lnTo>
                    <a:pt x="132797" y="21697"/>
                  </a:lnTo>
                  <a:lnTo>
                    <a:pt x="96912" y="22550"/>
                  </a:lnTo>
                  <a:lnTo>
                    <a:pt x="63108" y="23118"/>
                  </a:lnTo>
                  <a:lnTo>
                    <a:pt x="19906" y="23750"/>
                  </a:lnTo>
                  <a:lnTo>
                    <a:pt x="0" y="23326"/>
                  </a:lnTo>
                  <a:lnTo>
                    <a:pt x="618" y="22225"/>
                  </a:lnTo>
                  <a:lnTo>
                    <a:pt x="42411" y="17304"/>
                  </a:lnTo>
                  <a:lnTo>
                    <a:pt x="69109" y="15388"/>
                  </a:lnTo>
                  <a:lnTo>
                    <a:pt x="104545" y="13405"/>
                  </a:lnTo>
                  <a:lnTo>
                    <a:pt x="145811" y="11378"/>
                  </a:lnTo>
                  <a:lnTo>
                    <a:pt x="190957" y="9320"/>
                  </a:lnTo>
                  <a:lnTo>
                    <a:pt x="242929" y="7949"/>
                  </a:lnTo>
                  <a:lnTo>
                    <a:pt x="299449" y="7035"/>
                  </a:lnTo>
                  <a:lnTo>
                    <a:pt x="359001" y="6425"/>
                  </a:lnTo>
                  <a:lnTo>
                    <a:pt x="422691" y="6724"/>
                  </a:lnTo>
                  <a:lnTo>
                    <a:pt x="489140" y="7629"/>
                  </a:lnTo>
                  <a:lnTo>
                    <a:pt x="557428" y="8938"/>
                  </a:lnTo>
                  <a:lnTo>
                    <a:pt x="617770" y="11928"/>
                  </a:lnTo>
                  <a:lnTo>
                    <a:pt x="672813" y="16037"/>
                  </a:lnTo>
                  <a:lnTo>
                    <a:pt x="724327" y="20893"/>
                  </a:lnTo>
                  <a:lnTo>
                    <a:pt x="764314" y="26248"/>
                  </a:lnTo>
                  <a:lnTo>
                    <a:pt x="796618" y="31934"/>
                  </a:lnTo>
                  <a:lnTo>
                    <a:pt x="841917" y="41779"/>
                  </a:lnTo>
                  <a:lnTo>
                    <a:pt x="878155" y="496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772"/>
            <p:cNvSpPr/>
            <p:nvPr>
              <p:custDataLst>
                <p:tags r:id="rId68"/>
              </p:custDataLst>
            </p:nvPr>
          </p:nvSpPr>
          <p:spPr>
            <a:xfrm>
              <a:off x="11683997" y="623770"/>
              <a:ext cx="157939" cy="176331"/>
            </a:xfrm>
            <a:custGeom>
              <a:avLst/>
              <a:gdLst/>
              <a:ahLst/>
              <a:cxnLst/>
              <a:rect l="0" t="0" r="0" b="0"/>
              <a:pathLst>
                <a:path w="157939" h="176331">
                  <a:moveTo>
                    <a:pt x="3" y="17580"/>
                  </a:moveTo>
                  <a:lnTo>
                    <a:pt x="3" y="17580"/>
                  </a:lnTo>
                  <a:lnTo>
                    <a:pt x="0" y="14209"/>
                  </a:lnTo>
                  <a:lnTo>
                    <a:pt x="708" y="13216"/>
                  </a:lnTo>
                  <a:lnTo>
                    <a:pt x="1884" y="12554"/>
                  </a:lnTo>
                  <a:lnTo>
                    <a:pt x="6481" y="11818"/>
                  </a:lnTo>
                  <a:lnTo>
                    <a:pt x="48592" y="9383"/>
                  </a:lnTo>
                  <a:lnTo>
                    <a:pt x="87605" y="2398"/>
                  </a:lnTo>
                  <a:lnTo>
                    <a:pt x="122802" y="0"/>
                  </a:lnTo>
                  <a:lnTo>
                    <a:pt x="134778" y="2241"/>
                  </a:lnTo>
                  <a:lnTo>
                    <a:pt x="149454" y="10840"/>
                  </a:lnTo>
                  <a:lnTo>
                    <a:pt x="154620" y="18347"/>
                  </a:lnTo>
                  <a:lnTo>
                    <a:pt x="156914" y="27799"/>
                  </a:lnTo>
                  <a:lnTo>
                    <a:pt x="157938" y="41407"/>
                  </a:lnTo>
                  <a:lnTo>
                    <a:pt x="151769" y="68306"/>
                  </a:lnTo>
                  <a:lnTo>
                    <a:pt x="127965" y="114423"/>
                  </a:lnTo>
                  <a:lnTo>
                    <a:pt x="113630" y="145365"/>
                  </a:lnTo>
                  <a:lnTo>
                    <a:pt x="113853" y="151453"/>
                  </a:lnTo>
                  <a:lnTo>
                    <a:pt x="127003" y="1763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773"/>
            <p:cNvSpPr/>
            <p:nvPr>
              <p:custDataLst>
                <p:tags r:id="rId69"/>
              </p:custDataLst>
            </p:nvPr>
          </p:nvSpPr>
          <p:spPr>
            <a:xfrm>
              <a:off x="10244450" y="630703"/>
              <a:ext cx="1614981" cy="1375375"/>
            </a:xfrm>
            <a:custGeom>
              <a:avLst/>
              <a:gdLst/>
              <a:ahLst/>
              <a:cxnLst/>
              <a:rect l="0" t="0" r="0" b="0"/>
              <a:pathLst>
                <a:path w="1614981" h="1375375">
                  <a:moveTo>
                    <a:pt x="42550" y="1363197"/>
                  </a:moveTo>
                  <a:lnTo>
                    <a:pt x="42550" y="1363197"/>
                  </a:lnTo>
                  <a:lnTo>
                    <a:pt x="32437" y="1363197"/>
                  </a:lnTo>
                  <a:lnTo>
                    <a:pt x="0" y="1375374"/>
                  </a:lnTo>
                  <a:lnTo>
                    <a:pt x="41482" y="1332568"/>
                  </a:lnTo>
                  <a:lnTo>
                    <a:pt x="81510" y="1292503"/>
                  </a:lnTo>
                  <a:lnTo>
                    <a:pt x="117722" y="1255578"/>
                  </a:lnTo>
                  <a:lnTo>
                    <a:pt x="162037" y="1208592"/>
                  </a:lnTo>
                  <a:lnTo>
                    <a:pt x="189942" y="1181105"/>
                  </a:lnTo>
                  <a:lnTo>
                    <a:pt x="221245" y="1151491"/>
                  </a:lnTo>
                  <a:lnTo>
                    <a:pt x="254812" y="1120460"/>
                  </a:lnTo>
                  <a:lnTo>
                    <a:pt x="291301" y="1087072"/>
                  </a:lnTo>
                  <a:lnTo>
                    <a:pt x="329741" y="1052114"/>
                  </a:lnTo>
                  <a:lnTo>
                    <a:pt x="369478" y="1016108"/>
                  </a:lnTo>
                  <a:lnTo>
                    <a:pt x="412902" y="977993"/>
                  </a:lnTo>
                  <a:lnTo>
                    <a:pt x="458784" y="938472"/>
                  </a:lnTo>
                  <a:lnTo>
                    <a:pt x="506307" y="898014"/>
                  </a:lnTo>
                  <a:lnTo>
                    <a:pt x="553510" y="856930"/>
                  </a:lnTo>
                  <a:lnTo>
                    <a:pt x="600503" y="815430"/>
                  </a:lnTo>
                  <a:lnTo>
                    <a:pt x="647352" y="773653"/>
                  </a:lnTo>
                  <a:lnTo>
                    <a:pt x="695518" y="730278"/>
                  </a:lnTo>
                  <a:lnTo>
                    <a:pt x="744561" y="685840"/>
                  </a:lnTo>
                  <a:lnTo>
                    <a:pt x="794191" y="640692"/>
                  </a:lnTo>
                  <a:lnTo>
                    <a:pt x="843506" y="596483"/>
                  </a:lnTo>
                  <a:lnTo>
                    <a:pt x="892610" y="552899"/>
                  </a:lnTo>
                  <a:lnTo>
                    <a:pt x="941573" y="509731"/>
                  </a:lnTo>
                  <a:lnTo>
                    <a:pt x="989739" y="469664"/>
                  </a:lnTo>
                  <a:lnTo>
                    <a:pt x="1037369" y="431664"/>
                  </a:lnTo>
                  <a:lnTo>
                    <a:pt x="1084647" y="395042"/>
                  </a:lnTo>
                  <a:lnTo>
                    <a:pt x="1129570" y="360044"/>
                  </a:lnTo>
                  <a:lnTo>
                    <a:pt x="1172923" y="326128"/>
                  </a:lnTo>
                  <a:lnTo>
                    <a:pt x="1215233" y="292934"/>
                  </a:lnTo>
                  <a:lnTo>
                    <a:pt x="1256139" y="262339"/>
                  </a:lnTo>
                  <a:lnTo>
                    <a:pt x="1296108" y="233475"/>
                  </a:lnTo>
                  <a:lnTo>
                    <a:pt x="1335456" y="205765"/>
                  </a:lnTo>
                  <a:lnTo>
                    <a:pt x="1370152" y="180943"/>
                  </a:lnTo>
                  <a:lnTo>
                    <a:pt x="1401753" y="158044"/>
                  </a:lnTo>
                  <a:lnTo>
                    <a:pt x="1431285" y="136428"/>
                  </a:lnTo>
                  <a:lnTo>
                    <a:pt x="1458026" y="117079"/>
                  </a:lnTo>
                  <a:lnTo>
                    <a:pt x="1482912" y="99241"/>
                  </a:lnTo>
                  <a:lnTo>
                    <a:pt x="1526556" y="67661"/>
                  </a:lnTo>
                  <a:lnTo>
                    <a:pt x="1572809" y="32165"/>
                  </a:lnTo>
                  <a:lnTo>
                    <a:pt x="1614853" y="0"/>
                  </a:lnTo>
                  <a:lnTo>
                    <a:pt x="1614980" y="21"/>
                  </a:lnTo>
                  <a:lnTo>
                    <a:pt x="1591950" y="296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8" name="SMARTInkShape-1774"/>
          <p:cNvSpPr/>
          <p:nvPr>
            <p:custDataLst>
              <p:tags r:id="rId6"/>
            </p:custDataLst>
          </p:nvPr>
        </p:nvSpPr>
        <p:spPr>
          <a:xfrm>
            <a:off x="1976557" y="1212850"/>
            <a:ext cx="631425" cy="62463"/>
          </a:xfrm>
          <a:custGeom>
            <a:avLst/>
            <a:gdLst/>
            <a:ahLst/>
            <a:cxnLst/>
            <a:rect l="0" t="0" r="0" b="0"/>
            <a:pathLst>
              <a:path w="631425" h="62463">
                <a:moveTo>
                  <a:pt x="55443" y="50800"/>
                </a:moveTo>
                <a:lnTo>
                  <a:pt x="55443" y="50800"/>
                </a:lnTo>
                <a:lnTo>
                  <a:pt x="34720" y="48918"/>
                </a:lnTo>
                <a:lnTo>
                  <a:pt x="0" y="44527"/>
                </a:lnTo>
                <a:lnTo>
                  <a:pt x="35146" y="43749"/>
                </a:lnTo>
                <a:lnTo>
                  <a:pt x="75585" y="41081"/>
                </a:lnTo>
                <a:lnTo>
                  <a:pt x="102738" y="38676"/>
                </a:lnTo>
                <a:lnTo>
                  <a:pt x="133540" y="35662"/>
                </a:lnTo>
                <a:lnTo>
                  <a:pt x="166774" y="32241"/>
                </a:lnTo>
                <a:lnTo>
                  <a:pt x="202336" y="29961"/>
                </a:lnTo>
                <a:lnTo>
                  <a:pt x="239449" y="28441"/>
                </a:lnTo>
                <a:lnTo>
                  <a:pt x="277597" y="27427"/>
                </a:lnTo>
                <a:lnTo>
                  <a:pt x="317140" y="26046"/>
                </a:lnTo>
                <a:lnTo>
                  <a:pt x="357613" y="24419"/>
                </a:lnTo>
                <a:lnTo>
                  <a:pt x="398707" y="22630"/>
                </a:lnTo>
                <a:lnTo>
                  <a:pt x="437391" y="20731"/>
                </a:lnTo>
                <a:lnTo>
                  <a:pt x="474470" y="18759"/>
                </a:lnTo>
                <a:lnTo>
                  <a:pt x="510477" y="16740"/>
                </a:lnTo>
                <a:lnTo>
                  <a:pt x="540127" y="15393"/>
                </a:lnTo>
                <a:lnTo>
                  <a:pt x="565538" y="14495"/>
                </a:lnTo>
                <a:lnTo>
                  <a:pt x="603885" y="13498"/>
                </a:lnTo>
                <a:lnTo>
                  <a:pt x="631424" y="12805"/>
                </a:lnTo>
                <a:lnTo>
                  <a:pt x="595658" y="12731"/>
                </a:lnTo>
                <a:lnTo>
                  <a:pt x="572925" y="14132"/>
                </a:lnTo>
                <a:lnTo>
                  <a:pt x="545776" y="16477"/>
                </a:lnTo>
                <a:lnTo>
                  <a:pt x="515681" y="19451"/>
                </a:lnTo>
                <a:lnTo>
                  <a:pt x="480802" y="23551"/>
                </a:lnTo>
                <a:lnTo>
                  <a:pt x="442732" y="28400"/>
                </a:lnTo>
                <a:lnTo>
                  <a:pt x="402536" y="33750"/>
                </a:lnTo>
                <a:lnTo>
                  <a:pt x="361627" y="38728"/>
                </a:lnTo>
                <a:lnTo>
                  <a:pt x="320243" y="43458"/>
                </a:lnTo>
                <a:lnTo>
                  <a:pt x="278543" y="48022"/>
                </a:lnTo>
                <a:lnTo>
                  <a:pt x="238749" y="51770"/>
                </a:lnTo>
                <a:lnTo>
                  <a:pt x="200225" y="54974"/>
                </a:lnTo>
                <a:lnTo>
                  <a:pt x="162547" y="57816"/>
                </a:lnTo>
                <a:lnTo>
                  <a:pt x="131079" y="59711"/>
                </a:lnTo>
                <a:lnTo>
                  <a:pt x="103751" y="60974"/>
                </a:lnTo>
                <a:lnTo>
                  <a:pt x="62096" y="62377"/>
                </a:lnTo>
                <a:lnTo>
                  <a:pt x="37502" y="62462"/>
                </a:lnTo>
                <a:lnTo>
                  <a:pt x="37132" y="61397"/>
                </a:lnTo>
                <a:lnTo>
                  <a:pt x="39003" y="59981"/>
                </a:lnTo>
                <a:lnTo>
                  <a:pt x="67421" y="56527"/>
                </a:lnTo>
                <a:lnTo>
                  <a:pt x="88829" y="54618"/>
                </a:lnTo>
                <a:lnTo>
                  <a:pt x="115800" y="51228"/>
                </a:lnTo>
                <a:lnTo>
                  <a:pt x="146481" y="46852"/>
                </a:lnTo>
                <a:lnTo>
                  <a:pt x="179635" y="41818"/>
                </a:lnTo>
                <a:lnTo>
                  <a:pt x="213732" y="37051"/>
                </a:lnTo>
                <a:lnTo>
                  <a:pt x="248458" y="32462"/>
                </a:lnTo>
                <a:lnTo>
                  <a:pt x="283603" y="27991"/>
                </a:lnTo>
                <a:lnTo>
                  <a:pt x="317616" y="23600"/>
                </a:lnTo>
                <a:lnTo>
                  <a:pt x="350875" y="19261"/>
                </a:lnTo>
                <a:lnTo>
                  <a:pt x="383631" y="14957"/>
                </a:lnTo>
                <a:lnTo>
                  <a:pt x="412524" y="11383"/>
                </a:lnTo>
                <a:lnTo>
                  <a:pt x="438841" y="8294"/>
                </a:lnTo>
                <a:lnTo>
                  <a:pt x="481253" y="3686"/>
                </a:lnTo>
                <a:lnTo>
                  <a:pt x="525343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3" name="SMARTInkShape-Group335"/>
          <p:cNvGrpSpPr/>
          <p:nvPr/>
        </p:nvGrpSpPr>
        <p:grpSpPr>
          <a:xfrm>
            <a:off x="8650219" y="911106"/>
            <a:ext cx="3344932" cy="674934"/>
            <a:chOff x="8650219" y="911106"/>
            <a:chExt cx="3344932" cy="674934"/>
          </a:xfrm>
        </p:grpSpPr>
        <p:sp>
          <p:nvSpPr>
            <p:cNvPr id="329" name="SMARTInkShape-1775"/>
            <p:cNvSpPr/>
            <p:nvPr>
              <p:custDataLst>
                <p:tags r:id="rId43"/>
              </p:custDataLst>
            </p:nvPr>
          </p:nvSpPr>
          <p:spPr>
            <a:xfrm>
              <a:off x="8650219" y="1086189"/>
              <a:ext cx="100082" cy="279062"/>
            </a:xfrm>
            <a:custGeom>
              <a:avLst/>
              <a:gdLst/>
              <a:ahLst/>
              <a:cxnLst/>
              <a:rect l="0" t="0" r="0" b="0"/>
              <a:pathLst>
                <a:path w="100082" h="279062">
                  <a:moveTo>
                    <a:pt x="100081" y="12361"/>
                  </a:moveTo>
                  <a:lnTo>
                    <a:pt x="100081" y="12361"/>
                  </a:lnTo>
                  <a:lnTo>
                    <a:pt x="100081" y="8990"/>
                  </a:lnTo>
                  <a:lnTo>
                    <a:pt x="96318" y="5453"/>
                  </a:lnTo>
                  <a:lnTo>
                    <a:pt x="90647" y="2235"/>
                  </a:lnTo>
                  <a:lnTo>
                    <a:pt x="81258" y="169"/>
                  </a:lnTo>
                  <a:lnTo>
                    <a:pt x="79066" y="0"/>
                  </a:lnTo>
                  <a:lnTo>
                    <a:pt x="69239" y="3132"/>
                  </a:lnTo>
                  <a:lnTo>
                    <a:pt x="47276" y="18642"/>
                  </a:lnTo>
                  <a:lnTo>
                    <a:pt x="34044" y="38906"/>
                  </a:lnTo>
                  <a:lnTo>
                    <a:pt x="14897" y="83726"/>
                  </a:lnTo>
                  <a:lnTo>
                    <a:pt x="2955" y="121690"/>
                  </a:lnTo>
                  <a:lnTo>
                    <a:pt x="0" y="162081"/>
                  </a:lnTo>
                  <a:lnTo>
                    <a:pt x="1037" y="196026"/>
                  </a:lnTo>
                  <a:lnTo>
                    <a:pt x="7470" y="237054"/>
                  </a:lnTo>
                  <a:lnTo>
                    <a:pt x="15176" y="257569"/>
                  </a:lnTo>
                  <a:lnTo>
                    <a:pt x="25657" y="269039"/>
                  </a:lnTo>
                  <a:lnTo>
                    <a:pt x="39251" y="274607"/>
                  </a:lnTo>
                  <a:lnTo>
                    <a:pt x="61981" y="279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776"/>
            <p:cNvSpPr/>
            <p:nvPr>
              <p:custDataLst>
                <p:tags r:id="rId44"/>
              </p:custDataLst>
            </p:nvPr>
          </p:nvSpPr>
          <p:spPr>
            <a:xfrm>
              <a:off x="8784694" y="1174841"/>
              <a:ext cx="108822" cy="155146"/>
            </a:xfrm>
            <a:custGeom>
              <a:avLst/>
              <a:gdLst/>
              <a:ahLst/>
              <a:cxnLst/>
              <a:rect l="0" t="0" r="0" b="0"/>
              <a:pathLst>
                <a:path w="108822" h="155146">
                  <a:moveTo>
                    <a:pt x="22756" y="31659"/>
                  </a:moveTo>
                  <a:lnTo>
                    <a:pt x="22756" y="31659"/>
                  </a:lnTo>
                  <a:lnTo>
                    <a:pt x="19385" y="35030"/>
                  </a:lnTo>
                  <a:lnTo>
                    <a:pt x="17729" y="40448"/>
                  </a:lnTo>
                  <a:lnTo>
                    <a:pt x="11497" y="84346"/>
                  </a:lnTo>
                  <a:lnTo>
                    <a:pt x="9286" y="103759"/>
                  </a:lnTo>
                  <a:lnTo>
                    <a:pt x="2223" y="129849"/>
                  </a:lnTo>
                  <a:lnTo>
                    <a:pt x="2246" y="149182"/>
                  </a:lnTo>
                  <a:lnTo>
                    <a:pt x="1322" y="152341"/>
                  </a:lnTo>
                  <a:lnTo>
                    <a:pt x="0" y="154447"/>
                  </a:lnTo>
                  <a:lnTo>
                    <a:pt x="529" y="155145"/>
                  </a:lnTo>
                  <a:lnTo>
                    <a:pt x="4881" y="154040"/>
                  </a:lnTo>
                  <a:lnTo>
                    <a:pt x="6607" y="151346"/>
                  </a:lnTo>
                  <a:lnTo>
                    <a:pt x="19714" y="112462"/>
                  </a:lnTo>
                  <a:lnTo>
                    <a:pt x="36438" y="65478"/>
                  </a:lnTo>
                  <a:lnTo>
                    <a:pt x="54797" y="24825"/>
                  </a:lnTo>
                  <a:lnTo>
                    <a:pt x="66900" y="3920"/>
                  </a:lnTo>
                  <a:lnTo>
                    <a:pt x="70530" y="1172"/>
                  </a:lnTo>
                  <a:lnTo>
                    <a:pt x="74361" y="46"/>
                  </a:lnTo>
                  <a:lnTo>
                    <a:pt x="78325" y="0"/>
                  </a:lnTo>
                  <a:lnTo>
                    <a:pt x="82381" y="3497"/>
                  </a:lnTo>
                  <a:lnTo>
                    <a:pt x="94829" y="26686"/>
                  </a:lnTo>
                  <a:lnTo>
                    <a:pt x="105337" y="63503"/>
                  </a:lnTo>
                  <a:lnTo>
                    <a:pt x="107404" y="108583"/>
                  </a:lnTo>
                  <a:lnTo>
                    <a:pt x="108821" y="116808"/>
                  </a:lnTo>
                  <a:lnTo>
                    <a:pt x="106633" y="131592"/>
                  </a:lnTo>
                  <a:lnTo>
                    <a:pt x="98956" y="152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777"/>
            <p:cNvSpPr/>
            <p:nvPr>
              <p:custDataLst>
                <p:tags r:id="rId45"/>
              </p:custDataLst>
            </p:nvPr>
          </p:nvSpPr>
          <p:spPr>
            <a:xfrm>
              <a:off x="9004822" y="1270000"/>
              <a:ext cx="183629" cy="12701"/>
            </a:xfrm>
            <a:custGeom>
              <a:avLst/>
              <a:gdLst/>
              <a:ahLst/>
              <a:cxnLst/>
              <a:rect l="0" t="0" r="0" b="0"/>
              <a:pathLst>
                <a:path w="183629" h="12701">
                  <a:moveTo>
                    <a:pt x="12178" y="12700"/>
                  </a:moveTo>
                  <a:lnTo>
                    <a:pt x="12178" y="12700"/>
                  </a:lnTo>
                  <a:lnTo>
                    <a:pt x="0" y="6611"/>
                  </a:lnTo>
                  <a:lnTo>
                    <a:pt x="6374" y="9798"/>
                  </a:lnTo>
                  <a:lnTo>
                    <a:pt x="39201" y="11421"/>
                  </a:lnTo>
                  <a:lnTo>
                    <a:pt x="85567" y="8166"/>
                  </a:lnTo>
                  <a:lnTo>
                    <a:pt x="118643" y="7157"/>
                  </a:lnTo>
                  <a:lnTo>
                    <a:pt x="158885" y="3218"/>
                  </a:lnTo>
                  <a:lnTo>
                    <a:pt x="1836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778"/>
            <p:cNvSpPr/>
            <p:nvPr>
              <p:custDataLst>
                <p:tags r:id="rId46"/>
              </p:custDataLst>
            </p:nvPr>
          </p:nvSpPr>
          <p:spPr>
            <a:xfrm>
              <a:off x="9345260" y="1156583"/>
              <a:ext cx="179741" cy="242215"/>
            </a:xfrm>
            <a:custGeom>
              <a:avLst/>
              <a:gdLst/>
              <a:ahLst/>
              <a:cxnLst/>
              <a:rect l="0" t="0" r="0" b="0"/>
              <a:pathLst>
                <a:path w="179741" h="242215">
                  <a:moveTo>
                    <a:pt x="154340" y="5467"/>
                  </a:moveTo>
                  <a:lnTo>
                    <a:pt x="154340" y="5467"/>
                  </a:lnTo>
                  <a:lnTo>
                    <a:pt x="159807" y="0"/>
                  </a:lnTo>
                  <a:lnTo>
                    <a:pt x="118296" y="6991"/>
                  </a:lnTo>
                  <a:lnTo>
                    <a:pt x="87687" y="16031"/>
                  </a:lnTo>
                  <a:lnTo>
                    <a:pt x="42788" y="38050"/>
                  </a:lnTo>
                  <a:lnTo>
                    <a:pt x="20707" y="56514"/>
                  </a:lnTo>
                  <a:lnTo>
                    <a:pt x="13807" y="69077"/>
                  </a:lnTo>
                  <a:lnTo>
                    <a:pt x="11449" y="81010"/>
                  </a:lnTo>
                  <a:lnTo>
                    <a:pt x="12751" y="91018"/>
                  </a:lnTo>
                  <a:lnTo>
                    <a:pt x="16203" y="94956"/>
                  </a:lnTo>
                  <a:lnTo>
                    <a:pt x="27565" y="101214"/>
                  </a:lnTo>
                  <a:lnTo>
                    <a:pt x="67993" y="106616"/>
                  </a:lnTo>
                  <a:lnTo>
                    <a:pt x="112981" y="113746"/>
                  </a:lnTo>
                  <a:lnTo>
                    <a:pt x="128903" y="117797"/>
                  </a:lnTo>
                  <a:lnTo>
                    <a:pt x="135979" y="121949"/>
                  </a:lnTo>
                  <a:lnTo>
                    <a:pt x="136453" y="124749"/>
                  </a:lnTo>
                  <a:lnTo>
                    <a:pt x="133221" y="131624"/>
                  </a:lnTo>
                  <a:lnTo>
                    <a:pt x="103730" y="152605"/>
                  </a:lnTo>
                  <a:lnTo>
                    <a:pt x="57872" y="179013"/>
                  </a:lnTo>
                  <a:lnTo>
                    <a:pt x="14791" y="211198"/>
                  </a:lnTo>
                  <a:lnTo>
                    <a:pt x="1279" y="226193"/>
                  </a:lnTo>
                  <a:lnTo>
                    <a:pt x="88" y="229523"/>
                  </a:lnTo>
                  <a:lnTo>
                    <a:pt x="0" y="232449"/>
                  </a:lnTo>
                  <a:lnTo>
                    <a:pt x="646" y="235105"/>
                  </a:lnTo>
                  <a:lnTo>
                    <a:pt x="8892" y="239938"/>
                  </a:lnTo>
                  <a:lnTo>
                    <a:pt x="15041" y="242214"/>
                  </a:lnTo>
                  <a:lnTo>
                    <a:pt x="55327" y="240798"/>
                  </a:lnTo>
                  <a:lnTo>
                    <a:pt x="91606" y="236375"/>
                  </a:lnTo>
                  <a:lnTo>
                    <a:pt x="129166" y="233340"/>
                  </a:lnTo>
                  <a:lnTo>
                    <a:pt x="17974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779"/>
            <p:cNvSpPr/>
            <p:nvPr>
              <p:custDataLst>
                <p:tags r:id="rId47"/>
              </p:custDataLst>
            </p:nvPr>
          </p:nvSpPr>
          <p:spPr>
            <a:xfrm>
              <a:off x="9626862" y="1187973"/>
              <a:ext cx="133089" cy="189978"/>
            </a:xfrm>
            <a:custGeom>
              <a:avLst/>
              <a:gdLst/>
              <a:ahLst/>
              <a:cxnLst/>
              <a:rect l="0" t="0" r="0" b="0"/>
              <a:pathLst>
                <a:path w="133089" h="189978">
                  <a:moveTo>
                    <a:pt x="6088" y="12177"/>
                  </a:moveTo>
                  <a:lnTo>
                    <a:pt x="6088" y="12177"/>
                  </a:lnTo>
                  <a:lnTo>
                    <a:pt x="0" y="0"/>
                  </a:lnTo>
                  <a:lnTo>
                    <a:pt x="14998" y="11130"/>
                  </a:lnTo>
                  <a:lnTo>
                    <a:pt x="54638" y="57134"/>
                  </a:lnTo>
                  <a:lnTo>
                    <a:pt x="91303" y="103163"/>
                  </a:lnTo>
                  <a:lnTo>
                    <a:pt x="117780" y="150408"/>
                  </a:lnTo>
                  <a:lnTo>
                    <a:pt x="133088" y="18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780"/>
            <p:cNvSpPr/>
            <p:nvPr>
              <p:custDataLst>
                <p:tags r:id="rId48"/>
              </p:custDataLst>
            </p:nvPr>
          </p:nvSpPr>
          <p:spPr>
            <a:xfrm>
              <a:off x="9625693" y="1174750"/>
              <a:ext cx="191408" cy="254001"/>
            </a:xfrm>
            <a:custGeom>
              <a:avLst/>
              <a:gdLst/>
              <a:ahLst/>
              <a:cxnLst/>
              <a:rect l="0" t="0" r="0" b="0"/>
              <a:pathLst>
                <a:path w="191408" h="254001">
                  <a:moveTo>
                    <a:pt x="191407" y="0"/>
                  </a:moveTo>
                  <a:lnTo>
                    <a:pt x="191407" y="0"/>
                  </a:lnTo>
                  <a:lnTo>
                    <a:pt x="182568" y="0"/>
                  </a:lnTo>
                  <a:lnTo>
                    <a:pt x="169738" y="10113"/>
                  </a:lnTo>
                  <a:lnTo>
                    <a:pt x="139960" y="49113"/>
                  </a:lnTo>
                  <a:lnTo>
                    <a:pt x="107489" y="93653"/>
                  </a:lnTo>
                  <a:lnTo>
                    <a:pt x="85906" y="126055"/>
                  </a:lnTo>
                  <a:lnTo>
                    <a:pt x="60792" y="159271"/>
                  </a:lnTo>
                  <a:lnTo>
                    <a:pt x="26412" y="204060"/>
                  </a:lnTo>
                  <a:lnTo>
                    <a:pt x="607" y="245124"/>
                  </a:lnTo>
                  <a:lnTo>
                    <a:pt x="0" y="248083"/>
                  </a:lnTo>
                  <a:lnTo>
                    <a:pt x="907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781"/>
            <p:cNvSpPr/>
            <p:nvPr>
              <p:custDataLst>
                <p:tags r:id="rId49"/>
              </p:custDataLst>
            </p:nvPr>
          </p:nvSpPr>
          <p:spPr>
            <a:xfrm>
              <a:off x="9863433" y="1377950"/>
              <a:ext cx="10818" cy="57151"/>
            </a:xfrm>
            <a:custGeom>
              <a:avLst/>
              <a:gdLst/>
              <a:ahLst/>
              <a:cxnLst/>
              <a:rect l="0" t="0" r="0" b="0"/>
              <a:pathLst>
                <a:path w="10818" h="57151">
                  <a:moveTo>
                    <a:pt x="10817" y="0"/>
                  </a:moveTo>
                  <a:lnTo>
                    <a:pt x="10817" y="0"/>
                  </a:lnTo>
                  <a:lnTo>
                    <a:pt x="10815" y="6742"/>
                  </a:lnTo>
                  <a:lnTo>
                    <a:pt x="7054" y="13815"/>
                  </a:lnTo>
                  <a:lnTo>
                    <a:pt x="4074" y="17677"/>
                  </a:lnTo>
                  <a:lnTo>
                    <a:pt x="765" y="27612"/>
                  </a:lnTo>
                  <a:lnTo>
                    <a:pt x="0" y="38378"/>
                  </a:lnTo>
                  <a:lnTo>
                    <a:pt x="446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782"/>
            <p:cNvSpPr/>
            <p:nvPr>
              <p:custDataLst>
                <p:tags r:id="rId50"/>
              </p:custDataLst>
            </p:nvPr>
          </p:nvSpPr>
          <p:spPr>
            <a:xfrm>
              <a:off x="9877878" y="1289050"/>
              <a:ext cx="41490" cy="29385"/>
            </a:xfrm>
            <a:custGeom>
              <a:avLst/>
              <a:gdLst/>
              <a:ahLst/>
              <a:cxnLst/>
              <a:rect l="0" t="0" r="0" b="0"/>
              <a:pathLst>
                <a:path w="41490" h="29385">
                  <a:moveTo>
                    <a:pt x="21772" y="0"/>
                  </a:moveTo>
                  <a:lnTo>
                    <a:pt x="21772" y="0"/>
                  </a:lnTo>
                  <a:lnTo>
                    <a:pt x="15029" y="0"/>
                  </a:lnTo>
                  <a:lnTo>
                    <a:pt x="9839" y="1881"/>
                  </a:lnTo>
                  <a:lnTo>
                    <a:pt x="7466" y="3371"/>
                  </a:lnTo>
                  <a:lnTo>
                    <a:pt x="757" y="12209"/>
                  </a:lnTo>
                  <a:lnTo>
                    <a:pt x="0" y="15901"/>
                  </a:lnTo>
                  <a:lnTo>
                    <a:pt x="1042" y="23765"/>
                  </a:lnTo>
                  <a:lnTo>
                    <a:pt x="3718" y="26427"/>
                  </a:lnTo>
                  <a:lnTo>
                    <a:pt x="12337" y="29384"/>
                  </a:lnTo>
                  <a:lnTo>
                    <a:pt x="21342" y="28817"/>
                  </a:lnTo>
                  <a:lnTo>
                    <a:pt x="30047" y="25508"/>
                  </a:lnTo>
                  <a:lnTo>
                    <a:pt x="38620" y="19333"/>
                  </a:lnTo>
                  <a:lnTo>
                    <a:pt x="40764" y="16416"/>
                  </a:lnTo>
                  <a:lnTo>
                    <a:pt x="41489" y="13766"/>
                  </a:lnTo>
                  <a:lnTo>
                    <a:pt x="41266" y="11294"/>
                  </a:lnTo>
                  <a:lnTo>
                    <a:pt x="40413" y="9646"/>
                  </a:lnTo>
                  <a:lnTo>
                    <a:pt x="39138" y="8548"/>
                  </a:lnTo>
                  <a:lnTo>
                    <a:pt x="3447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783"/>
            <p:cNvSpPr/>
            <p:nvPr>
              <p:custDataLst>
                <p:tags r:id="rId51"/>
              </p:custDataLst>
            </p:nvPr>
          </p:nvSpPr>
          <p:spPr>
            <a:xfrm>
              <a:off x="11544300" y="939800"/>
              <a:ext cx="139701" cy="165101"/>
            </a:xfrm>
            <a:custGeom>
              <a:avLst/>
              <a:gdLst/>
              <a:ahLst/>
              <a:cxnLst/>
              <a:rect l="0" t="0" r="0" b="0"/>
              <a:pathLst>
                <a:path w="139701" h="165101">
                  <a:moveTo>
                    <a:pt x="139700" y="0"/>
                  </a:moveTo>
                  <a:lnTo>
                    <a:pt x="139700" y="0"/>
                  </a:lnTo>
                  <a:lnTo>
                    <a:pt x="130861" y="0"/>
                  </a:lnTo>
                  <a:lnTo>
                    <a:pt x="94081" y="21048"/>
                  </a:lnTo>
                  <a:lnTo>
                    <a:pt x="59454" y="55689"/>
                  </a:lnTo>
                  <a:lnTo>
                    <a:pt x="29199" y="100684"/>
                  </a:lnTo>
                  <a:lnTo>
                    <a:pt x="6143" y="143551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784"/>
            <p:cNvSpPr/>
            <p:nvPr>
              <p:custDataLst>
                <p:tags r:id="rId52"/>
              </p:custDataLst>
            </p:nvPr>
          </p:nvSpPr>
          <p:spPr>
            <a:xfrm>
              <a:off x="11678794" y="1022350"/>
              <a:ext cx="29103" cy="30506"/>
            </a:xfrm>
            <a:custGeom>
              <a:avLst/>
              <a:gdLst/>
              <a:ahLst/>
              <a:cxnLst/>
              <a:rect l="0" t="0" r="0" b="0"/>
              <a:pathLst>
                <a:path w="29103" h="30506">
                  <a:moveTo>
                    <a:pt x="11556" y="6350"/>
                  </a:moveTo>
                  <a:lnTo>
                    <a:pt x="11556" y="6350"/>
                  </a:lnTo>
                  <a:lnTo>
                    <a:pt x="1430" y="17181"/>
                  </a:lnTo>
                  <a:lnTo>
                    <a:pt x="0" y="21277"/>
                  </a:lnTo>
                  <a:lnTo>
                    <a:pt x="323" y="23357"/>
                  </a:lnTo>
                  <a:lnTo>
                    <a:pt x="2566" y="27549"/>
                  </a:lnTo>
                  <a:lnTo>
                    <a:pt x="4150" y="28949"/>
                  </a:lnTo>
                  <a:lnTo>
                    <a:pt x="7794" y="30505"/>
                  </a:lnTo>
                  <a:lnTo>
                    <a:pt x="13648" y="29315"/>
                  </a:lnTo>
                  <a:lnTo>
                    <a:pt x="22994" y="24679"/>
                  </a:lnTo>
                  <a:lnTo>
                    <a:pt x="25532" y="22802"/>
                  </a:lnTo>
                  <a:lnTo>
                    <a:pt x="27223" y="20140"/>
                  </a:lnTo>
                  <a:lnTo>
                    <a:pt x="29102" y="13420"/>
                  </a:lnTo>
                  <a:lnTo>
                    <a:pt x="28898" y="10358"/>
                  </a:lnTo>
                  <a:lnTo>
                    <a:pt x="24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785"/>
            <p:cNvSpPr/>
            <p:nvPr>
              <p:custDataLst>
                <p:tags r:id="rId53"/>
              </p:custDataLst>
            </p:nvPr>
          </p:nvSpPr>
          <p:spPr>
            <a:xfrm>
              <a:off x="11645900" y="10731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9330" y="2441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786"/>
            <p:cNvSpPr/>
            <p:nvPr>
              <p:custDataLst>
                <p:tags r:id="rId54"/>
              </p:custDataLst>
            </p:nvPr>
          </p:nvSpPr>
          <p:spPr>
            <a:xfrm>
              <a:off x="11557000" y="940683"/>
              <a:ext cx="88901" cy="115103"/>
            </a:xfrm>
            <a:custGeom>
              <a:avLst/>
              <a:gdLst/>
              <a:ahLst/>
              <a:cxnLst/>
              <a:rect l="0" t="0" r="0" b="0"/>
              <a:pathLst>
                <a:path w="88901" h="115103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1" y="6121"/>
                  </a:lnTo>
                  <a:lnTo>
                    <a:pt x="28249" y="50444"/>
                  </a:lnTo>
                  <a:lnTo>
                    <a:pt x="52274" y="93057"/>
                  </a:lnTo>
                  <a:lnTo>
                    <a:pt x="61271" y="107463"/>
                  </a:lnTo>
                  <a:lnTo>
                    <a:pt x="68624" y="113828"/>
                  </a:lnTo>
                  <a:lnTo>
                    <a:pt x="72559" y="115102"/>
                  </a:lnTo>
                  <a:lnTo>
                    <a:pt x="8890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787"/>
            <p:cNvSpPr/>
            <p:nvPr>
              <p:custDataLst>
                <p:tags r:id="rId55"/>
              </p:custDataLst>
            </p:nvPr>
          </p:nvSpPr>
          <p:spPr>
            <a:xfrm>
              <a:off x="11365673" y="911106"/>
              <a:ext cx="159238" cy="160364"/>
            </a:xfrm>
            <a:custGeom>
              <a:avLst/>
              <a:gdLst/>
              <a:ahLst/>
              <a:cxnLst/>
              <a:rect l="0" t="0" r="0" b="0"/>
              <a:pathLst>
                <a:path w="159238" h="160364">
                  <a:moveTo>
                    <a:pt x="146877" y="9644"/>
                  </a:moveTo>
                  <a:lnTo>
                    <a:pt x="146877" y="9644"/>
                  </a:lnTo>
                  <a:lnTo>
                    <a:pt x="150247" y="9644"/>
                  </a:lnTo>
                  <a:lnTo>
                    <a:pt x="153784" y="7763"/>
                  </a:lnTo>
                  <a:lnTo>
                    <a:pt x="159237" y="3555"/>
                  </a:lnTo>
                  <a:lnTo>
                    <a:pt x="156107" y="0"/>
                  </a:lnTo>
                  <a:lnTo>
                    <a:pt x="148861" y="184"/>
                  </a:lnTo>
                  <a:lnTo>
                    <a:pt x="105955" y="11810"/>
                  </a:lnTo>
                  <a:lnTo>
                    <a:pt x="87765" y="19779"/>
                  </a:lnTo>
                  <a:lnTo>
                    <a:pt x="55576" y="44871"/>
                  </a:lnTo>
                  <a:lnTo>
                    <a:pt x="52849" y="48651"/>
                  </a:lnTo>
                  <a:lnTo>
                    <a:pt x="51736" y="51876"/>
                  </a:lnTo>
                  <a:lnTo>
                    <a:pt x="51699" y="54732"/>
                  </a:lnTo>
                  <a:lnTo>
                    <a:pt x="53540" y="59787"/>
                  </a:lnTo>
                  <a:lnTo>
                    <a:pt x="55019" y="62123"/>
                  </a:lnTo>
                  <a:lnTo>
                    <a:pt x="67214" y="68781"/>
                  </a:lnTo>
                  <a:lnTo>
                    <a:pt x="94574" y="77595"/>
                  </a:lnTo>
                  <a:lnTo>
                    <a:pt x="99310" y="78228"/>
                  </a:lnTo>
                  <a:lnTo>
                    <a:pt x="101760" y="79356"/>
                  </a:lnTo>
                  <a:lnTo>
                    <a:pt x="102686" y="80813"/>
                  </a:lnTo>
                  <a:lnTo>
                    <a:pt x="102599" y="82490"/>
                  </a:lnTo>
                  <a:lnTo>
                    <a:pt x="92365" y="91592"/>
                  </a:lnTo>
                  <a:lnTo>
                    <a:pt x="45442" y="118981"/>
                  </a:lnTo>
                  <a:lnTo>
                    <a:pt x="2673" y="149074"/>
                  </a:lnTo>
                  <a:lnTo>
                    <a:pt x="647" y="151986"/>
                  </a:lnTo>
                  <a:lnTo>
                    <a:pt x="0" y="154633"/>
                  </a:lnTo>
                  <a:lnTo>
                    <a:pt x="276" y="157104"/>
                  </a:lnTo>
                  <a:lnTo>
                    <a:pt x="3987" y="158750"/>
                  </a:lnTo>
                  <a:lnTo>
                    <a:pt x="26064" y="160363"/>
                  </a:lnTo>
                  <a:lnTo>
                    <a:pt x="67011" y="156825"/>
                  </a:lnTo>
                  <a:lnTo>
                    <a:pt x="108916" y="152546"/>
                  </a:lnTo>
                  <a:lnTo>
                    <a:pt x="153227" y="142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788"/>
            <p:cNvSpPr/>
            <p:nvPr>
              <p:custDataLst>
                <p:tags r:id="rId56"/>
              </p:custDataLst>
            </p:nvPr>
          </p:nvSpPr>
          <p:spPr>
            <a:xfrm>
              <a:off x="11226800" y="9906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6743" y="2979"/>
                  </a:lnTo>
                  <a:lnTo>
                    <a:pt x="47530" y="261"/>
                  </a:lnTo>
                  <a:lnTo>
                    <a:pt x="94339" y="1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789"/>
            <p:cNvSpPr/>
            <p:nvPr>
              <p:custDataLst>
                <p:tags r:id="rId57"/>
              </p:custDataLst>
            </p:nvPr>
          </p:nvSpPr>
          <p:spPr>
            <a:xfrm>
              <a:off x="11093453" y="926415"/>
              <a:ext cx="83964" cy="125627"/>
            </a:xfrm>
            <a:custGeom>
              <a:avLst/>
              <a:gdLst/>
              <a:ahLst/>
              <a:cxnLst/>
              <a:rect l="0" t="0" r="0" b="0"/>
              <a:pathLst>
                <a:path w="83964" h="125627">
                  <a:moveTo>
                    <a:pt x="12697" y="89585"/>
                  </a:moveTo>
                  <a:lnTo>
                    <a:pt x="12697" y="89585"/>
                  </a:lnTo>
                  <a:lnTo>
                    <a:pt x="9326" y="89585"/>
                  </a:lnTo>
                  <a:lnTo>
                    <a:pt x="8334" y="88879"/>
                  </a:lnTo>
                  <a:lnTo>
                    <a:pt x="7670" y="87704"/>
                  </a:lnTo>
                  <a:lnTo>
                    <a:pt x="7230" y="86214"/>
                  </a:lnTo>
                  <a:lnTo>
                    <a:pt x="1438" y="76720"/>
                  </a:lnTo>
                  <a:lnTo>
                    <a:pt x="22" y="55715"/>
                  </a:lnTo>
                  <a:lnTo>
                    <a:pt x="0" y="46389"/>
                  </a:lnTo>
                  <a:lnTo>
                    <a:pt x="702" y="56227"/>
                  </a:lnTo>
                  <a:lnTo>
                    <a:pt x="5956" y="101239"/>
                  </a:lnTo>
                  <a:lnTo>
                    <a:pt x="6325" y="125626"/>
                  </a:lnTo>
                  <a:lnTo>
                    <a:pt x="4456" y="123007"/>
                  </a:lnTo>
                  <a:lnTo>
                    <a:pt x="2970" y="120333"/>
                  </a:lnTo>
                  <a:lnTo>
                    <a:pt x="879" y="106457"/>
                  </a:lnTo>
                  <a:lnTo>
                    <a:pt x="5946" y="67596"/>
                  </a:lnTo>
                  <a:lnTo>
                    <a:pt x="17922" y="24799"/>
                  </a:lnTo>
                  <a:lnTo>
                    <a:pt x="23485" y="10697"/>
                  </a:lnTo>
                  <a:lnTo>
                    <a:pt x="30662" y="2077"/>
                  </a:lnTo>
                  <a:lnTo>
                    <a:pt x="35962" y="202"/>
                  </a:lnTo>
                  <a:lnTo>
                    <a:pt x="49377" y="0"/>
                  </a:lnTo>
                  <a:lnTo>
                    <a:pt x="69428" y="7224"/>
                  </a:lnTo>
                  <a:lnTo>
                    <a:pt x="78598" y="18173"/>
                  </a:lnTo>
                  <a:lnTo>
                    <a:pt x="82030" y="25043"/>
                  </a:lnTo>
                  <a:lnTo>
                    <a:pt x="83963" y="40204"/>
                  </a:lnTo>
                  <a:lnTo>
                    <a:pt x="77664" y="79894"/>
                  </a:lnTo>
                  <a:lnTo>
                    <a:pt x="69719" y="99325"/>
                  </a:lnTo>
                  <a:lnTo>
                    <a:pt x="66261" y="105203"/>
                  </a:lnTo>
                  <a:lnTo>
                    <a:pt x="63497" y="114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790"/>
            <p:cNvSpPr/>
            <p:nvPr>
              <p:custDataLst>
                <p:tags r:id="rId58"/>
              </p:custDataLst>
            </p:nvPr>
          </p:nvSpPr>
          <p:spPr>
            <a:xfrm>
              <a:off x="11029950" y="1206500"/>
              <a:ext cx="94674" cy="215901"/>
            </a:xfrm>
            <a:custGeom>
              <a:avLst/>
              <a:gdLst/>
              <a:ahLst/>
              <a:cxnLst/>
              <a:rect l="0" t="0" r="0" b="0"/>
              <a:pathLst>
                <a:path w="94674" h="215901">
                  <a:moveTo>
                    <a:pt x="50800" y="0"/>
                  </a:moveTo>
                  <a:lnTo>
                    <a:pt x="50800" y="0"/>
                  </a:lnTo>
                  <a:lnTo>
                    <a:pt x="57541" y="0"/>
                  </a:lnTo>
                  <a:lnTo>
                    <a:pt x="60234" y="1411"/>
                  </a:lnTo>
                  <a:lnTo>
                    <a:pt x="81928" y="21048"/>
                  </a:lnTo>
                  <a:lnTo>
                    <a:pt x="91209" y="38282"/>
                  </a:lnTo>
                  <a:lnTo>
                    <a:pt x="94673" y="48805"/>
                  </a:lnTo>
                  <a:lnTo>
                    <a:pt x="89114" y="79311"/>
                  </a:lnTo>
                  <a:lnTo>
                    <a:pt x="77001" y="114272"/>
                  </a:lnTo>
                  <a:lnTo>
                    <a:pt x="60130" y="160309"/>
                  </a:lnTo>
                  <a:lnTo>
                    <a:pt x="43188" y="185313"/>
                  </a:lnTo>
                  <a:lnTo>
                    <a:pt x="25781" y="200660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791"/>
            <p:cNvSpPr/>
            <p:nvPr>
              <p:custDataLst>
                <p:tags r:id="rId59"/>
              </p:custDataLst>
            </p:nvPr>
          </p:nvSpPr>
          <p:spPr>
            <a:xfrm>
              <a:off x="10864965" y="1224185"/>
              <a:ext cx="134523" cy="361855"/>
            </a:xfrm>
            <a:custGeom>
              <a:avLst/>
              <a:gdLst/>
              <a:ahLst/>
              <a:cxnLst/>
              <a:rect l="0" t="0" r="0" b="0"/>
              <a:pathLst>
                <a:path w="134523" h="361855">
                  <a:moveTo>
                    <a:pt x="37985" y="52165"/>
                  </a:moveTo>
                  <a:lnTo>
                    <a:pt x="37985" y="52165"/>
                  </a:lnTo>
                  <a:lnTo>
                    <a:pt x="36104" y="64717"/>
                  </a:lnTo>
                  <a:lnTo>
                    <a:pt x="29146" y="103720"/>
                  </a:lnTo>
                  <a:lnTo>
                    <a:pt x="23239" y="134345"/>
                  </a:lnTo>
                  <a:lnTo>
                    <a:pt x="16613" y="170534"/>
                  </a:lnTo>
                  <a:lnTo>
                    <a:pt x="11318" y="212488"/>
                  </a:lnTo>
                  <a:lnTo>
                    <a:pt x="6611" y="255123"/>
                  </a:lnTo>
                  <a:lnTo>
                    <a:pt x="2874" y="294769"/>
                  </a:lnTo>
                  <a:lnTo>
                    <a:pt x="769" y="338066"/>
                  </a:lnTo>
                  <a:lnTo>
                    <a:pt x="0" y="361854"/>
                  </a:lnTo>
                  <a:lnTo>
                    <a:pt x="4926" y="327967"/>
                  </a:lnTo>
                  <a:lnTo>
                    <a:pt x="7064" y="296099"/>
                  </a:lnTo>
                  <a:lnTo>
                    <a:pt x="12718" y="251362"/>
                  </a:lnTo>
                  <a:lnTo>
                    <a:pt x="17613" y="224474"/>
                  </a:lnTo>
                  <a:lnTo>
                    <a:pt x="23696" y="195260"/>
                  </a:lnTo>
                  <a:lnTo>
                    <a:pt x="30577" y="164495"/>
                  </a:lnTo>
                  <a:lnTo>
                    <a:pt x="37983" y="136929"/>
                  </a:lnTo>
                  <a:lnTo>
                    <a:pt x="45746" y="111497"/>
                  </a:lnTo>
                  <a:lnTo>
                    <a:pt x="60483" y="67951"/>
                  </a:lnTo>
                  <a:lnTo>
                    <a:pt x="76009" y="26425"/>
                  </a:lnTo>
                  <a:lnTo>
                    <a:pt x="90333" y="1434"/>
                  </a:lnTo>
                  <a:lnTo>
                    <a:pt x="94052" y="0"/>
                  </a:lnTo>
                  <a:lnTo>
                    <a:pt x="103826" y="288"/>
                  </a:lnTo>
                  <a:lnTo>
                    <a:pt x="115224" y="10294"/>
                  </a:lnTo>
                  <a:lnTo>
                    <a:pt x="125936" y="27205"/>
                  </a:lnTo>
                  <a:lnTo>
                    <a:pt x="134522" y="59821"/>
                  </a:lnTo>
                  <a:lnTo>
                    <a:pt x="134275" y="81438"/>
                  </a:lnTo>
                  <a:lnTo>
                    <a:pt x="123430" y="113442"/>
                  </a:lnTo>
                  <a:lnTo>
                    <a:pt x="108887" y="129023"/>
                  </a:lnTo>
                  <a:lnTo>
                    <a:pt x="89958" y="139946"/>
                  </a:lnTo>
                  <a:lnTo>
                    <a:pt x="67434" y="147153"/>
                  </a:lnTo>
                  <a:lnTo>
                    <a:pt x="50838" y="147063"/>
                  </a:lnTo>
                  <a:lnTo>
                    <a:pt x="44437" y="145064"/>
                  </a:lnTo>
                  <a:lnTo>
                    <a:pt x="40875" y="140203"/>
                  </a:lnTo>
                  <a:lnTo>
                    <a:pt x="37985" y="109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792"/>
            <p:cNvSpPr/>
            <p:nvPr>
              <p:custDataLst>
                <p:tags r:id="rId60"/>
              </p:custDataLst>
            </p:nvPr>
          </p:nvSpPr>
          <p:spPr>
            <a:xfrm>
              <a:off x="10712450" y="133985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0" y="0"/>
                  </a:lnTo>
                  <a:lnTo>
                    <a:pt x="39232" y="0"/>
                  </a:lnTo>
                  <a:lnTo>
                    <a:pt x="82382" y="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793"/>
            <p:cNvSpPr/>
            <p:nvPr>
              <p:custDataLst>
                <p:tags r:id="rId61"/>
              </p:custDataLst>
            </p:nvPr>
          </p:nvSpPr>
          <p:spPr>
            <a:xfrm>
              <a:off x="10626529" y="1238250"/>
              <a:ext cx="16072" cy="139701"/>
            </a:xfrm>
            <a:custGeom>
              <a:avLst/>
              <a:gdLst/>
              <a:ahLst/>
              <a:cxnLst/>
              <a:rect l="0" t="0" r="0" b="0"/>
              <a:pathLst>
                <a:path w="16072" h="1397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4322" y="52410"/>
                  </a:lnTo>
                  <a:lnTo>
                    <a:pt x="12026" y="93451"/>
                  </a:lnTo>
                  <a:lnTo>
                    <a:pt x="1607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794"/>
            <p:cNvSpPr/>
            <p:nvPr>
              <p:custDataLst>
                <p:tags r:id="rId62"/>
              </p:custDataLst>
            </p:nvPr>
          </p:nvSpPr>
          <p:spPr>
            <a:xfrm>
              <a:off x="10267950" y="1384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795"/>
            <p:cNvSpPr/>
            <p:nvPr>
              <p:custDataLst>
                <p:tags r:id="rId63"/>
              </p:custDataLst>
            </p:nvPr>
          </p:nvSpPr>
          <p:spPr>
            <a:xfrm>
              <a:off x="10465540" y="1187450"/>
              <a:ext cx="75461" cy="234951"/>
            </a:xfrm>
            <a:custGeom>
              <a:avLst/>
              <a:gdLst/>
              <a:ahLst/>
              <a:cxnLst/>
              <a:rect l="0" t="0" r="0" b="0"/>
              <a:pathLst>
                <a:path w="75461" h="234951">
                  <a:moveTo>
                    <a:pt x="75460" y="0"/>
                  </a:moveTo>
                  <a:lnTo>
                    <a:pt x="75460" y="0"/>
                  </a:lnTo>
                  <a:lnTo>
                    <a:pt x="66621" y="0"/>
                  </a:lnTo>
                  <a:lnTo>
                    <a:pt x="62595" y="1881"/>
                  </a:lnTo>
                  <a:lnTo>
                    <a:pt x="50889" y="12209"/>
                  </a:lnTo>
                  <a:lnTo>
                    <a:pt x="29920" y="45163"/>
                  </a:lnTo>
                  <a:lnTo>
                    <a:pt x="12342" y="87308"/>
                  </a:lnTo>
                  <a:lnTo>
                    <a:pt x="0" y="131389"/>
                  </a:lnTo>
                  <a:lnTo>
                    <a:pt x="577" y="174318"/>
                  </a:lnTo>
                  <a:lnTo>
                    <a:pt x="5960" y="198595"/>
                  </a:lnTo>
                  <a:lnTo>
                    <a:pt x="14938" y="215500"/>
                  </a:lnTo>
                  <a:lnTo>
                    <a:pt x="20296" y="221983"/>
                  </a:lnTo>
                  <a:lnTo>
                    <a:pt x="31892" y="229187"/>
                  </a:lnTo>
                  <a:lnTo>
                    <a:pt x="5006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796"/>
            <p:cNvSpPr/>
            <p:nvPr>
              <p:custDataLst>
                <p:tags r:id="rId64"/>
              </p:custDataLst>
            </p:nvPr>
          </p:nvSpPr>
          <p:spPr>
            <a:xfrm>
              <a:off x="9963150" y="1139056"/>
              <a:ext cx="105290" cy="372245"/>
            </a:xfrm>
            <a:custGeom>
              <a:avLst/>
              <a:gdLst/>
              <a:ahLst/>
              <a:cxnLst/>
              <a:rect l="0" t="0" r="0" b="0"/>
              <a:pathLst>
                <a:path w="105290" h="372245">
                  <a:moveTo>
                    <a:pt x="57150" y="29344"/>
                  </a:moveTo>
                  <a:lnTo>
                    <a:pt x="57150" y="29344"/>
                  </a:lnTo>
                  <a:lnTo>
                    <a:pt x="57150" y="144"/>
                  </a:lnTo>
                  <a:lnTo>
                    <a:pt x="58562" y="0"/>
                  </a:lnTo>
                  <a:lnTo>
                    <a:pt x="63893" y="1720"/>
                  </a:lnTo>
                  <a:lnTo>
                    <a:pt x="74826" y="23511"/>
                  </a:lnTo>
                  <a:lnTo>
                    <a:pt x="90374" y="70263"/>
                  </a:lnTo>
                  <a:lnTo>
                    <a:pt x="100374" y="112441"/>
                  </a:lnTo>
                  <a:lnTo>
                    <a:pt x="105015" y="135542"/>
                  </a:lnTo>
                  <a:lnTo>
                    <a:pt x="105289" y="160821"/>
                  </a:lnTo>
                  <a:lnTo>
                    <a:pt x="102648" y="187551"/>
                  </a:lnTo>
                  <a:lnTo>
                    <a:pt x="98065" y="215248"/>
                  </a:lnTo>
                  <a:lnTo>
                    <a:pt x="92892" y="240769"/>
                  </a:lnTo>
                  <a:lnTo>
                    <a:pt x="81503" y="287940"/>
                  </a:lnTo>
                  <a:lnTo>
                    <a:pt x="65623" y="323016"/>
                  </a:lnTo>
                  <a:lnTo>
                    <a:pt x="46097" y="347543"/>
                  </a:lnTo>
                  <a:lnTo>
                    <a:pt x="0" y="372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797"/>
            <p:cNvSpPr/>
            <p:nvPr>
              <p:custDataLst>
                <p:tags r:id="rId65"/>
              </p:custDataLst>
            </p:nvPr>
          </p:nvSpPr>
          <p:spPr>
            <a:xfrm>
              <a:off x="11944350" y="958850"/>
              <a:ext cx="50801" cy="171451"/>
            </a:xfrm>
            <a:custGeom>
              <a:avLst/>
              <a:gdLst/>
              <a:ahLst/>
              <a:cxnLst/>
              <a:rect l="0" t="0" r="0" b="0"/>
              <a:pathLst>
                <a:path w="50801" h="171451">
                  <a:moveTo>
                    <a:pt x="50800" y="0"/>
                  </a:moveTo>
                  <a:lnTo>
                    <a:pt x="50800" y="0"/>
                  </a:lnTo>
                  <a:lnTo>
                    <a:pt x="47430" y="34532"/>
                  </a:lnTo>
                  <a:lnTo>
                    <a:pt x="35220" y="74045"/>
                  </a:lnTo>
                  <a:lnTo>
                    <a:pt x="18196" y="117032"/>
                  </a:lnTo>
                  <a:lnTo>
                    <a:pt x="2883" y="161070"/>
                  </a:lnTo>
                  <a:lnTo>
                    <a:pt x="854" y="170961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798"/>
            <p:cNvSpPr/>
            <p:nvPr>
              <p:custDataLst>
                <p:tags r:id="rId66"/>
              </p:custDataLst>
            </p:nvPr>
          </p:nvSpPr>
          <p:spPr>
            <a:xfrm>
              <a:off x="11792028" y="1041400"/>
              <a:ext cx="88823" cy="12701"/>
            </a:xfrm>
            <a:custGeom>
              <a:avLst/>
              <a:gdLst/>
              <a:ahLst/>
              <a:cxnLst/>
              <a:rect l="0" t="0" r="0" b="0"/>
              <a:pathLst>
                <a:path w="88823" h="12701">
                  <a:moveTo>
                    <a:pt x="6272" y="12700"/>
                  </a:moveTo>
                  <a:lnTo>
                    <a:pt x="6272" y="12700"/>
                  </a:lnTo>
                  <a:lnTo>
                    <a:pt x="6269" y="9329"/>
                  </a:lnTo>
                  <a:lnTo>
                    <a:pt x="5567" y="8336"/>
                  </a:lnTo>
                  <a:lnTo>
                    <a:pt x="4391" y="7674"/>
                  </a:lnTo>
                  <a:lnTo>
                    <a:pt x="184" y="6428"/>
                  </a:lnTo>
                  <a:lnTo>
                    <a:pt x="0" y="9744"/>
                  </a:lnTo>
                  <a:lnTo>
                    <a:pt x="2089" y="10729"/>
                  </a:lnTo>
                  <a:lnTo>
                    <a:pt x="10059" y="11824"/>
                  </a:lnTo>
                  <a:lnTo>
                    <a:pt x="55997" y="6887"/>
                  </a:lnTo>
                  <a:lnTo>
                    <a:pt x="70943" y="5804"/>
                  </a:lnTo>
                  <a:lnTo>
                    <a:pt x="888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SMARTInkShape-Group336"/>
          <p:cNvGrpSpPr/>
          <p:nvPr/>
        </p:nvGrpSpPr>
        <p:grpSpPr>
          <a:xfrm>
            <a:off x="7799099" y="774700"/>
            <a:ext cx="614512" cy="709838"/>
            <a:chOff x="7799099" y="774700"/>
            <a:chExt cx="614512" cy="709838"/>
          </a:xfrm>
        </p:grpSpPr>
        <p:sp>
          <p:nvSpPr>
            <p:cNvPr id="354" name="SMARTInkShape-1799"/>
            <p:cNvSpPr/>
            <p:nvPr>
              <p:custDataLst>
                <p:tags r:id="rId37"/>
              </p:custDataLst>
            </p:nvPr>
          </p:nvSpPr>
          <p:spPr>
            <a:xfrm>
              <a:off x="8154805" y="787661"/>
              <a:ext cx="144646" cy="152140"/>
            </a:xfrm>
            <a:custGeom>
              <a:avLst/>
              <a:gdLst/>
              <a:ahLst/>
              <a:cxnLst/>
              <a:rect l="0" t="0" r="0" b="0"/>
              <a:pathLst>
                <a:path w="144646" h="152140">
                  <a:moveTo>
                    <a:pt x="17645" y="6089"/>
                  </a:moveTo>
                  <a:lnTo>
                    <a:pt x="17645" y="6089"/>
                  </a:lnTo>
                  <a:lnTo>
                    <a:pt x="5712" y="1063"/>
                  </a:lnTo>
                  <a:lnTo>
                    <a:pt x="0" y="0"/>
                  </a:lnTo>
                  <a:lnTo>
                    <a:pt x="25234" y="38486"/>
                  </a:lnTo>
                  <a:lnTo>
                    <a:pt x="64848" y="78602"/>
                  </a:lnTo>
                  <a:lnTo>
                    <a:pt x="107795" y="116734"/>
                  </a:lnTo>
                  <a:lnTo>
                    <a:pt x="136732" y="147498"/>
                  </a:lnTo>
                  <a:lnTo>
                    <a:pt x="144645" y="152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800"/>
            <p:cNvSpPr/>
            <p:nvPr>
              <p:custDataLst>
                <p:tags r:id="rId38"/>
              </p:custDataLst>
            </p:nvPr>
          </p:nvSpPr>
          <p:spPr>
            <a:xfrm>
              <a:off x="7799099" y="1046336"/>
              <a:ext cx="157766" cy="438202"/>
            </a:xfrm>
            <a:custGeom>
              <a:avLst/>
              <a:gdLst/>
              <a:ahLst/>
              <a:cxnLst/>
              <a:rect l="0" t="0" r="0" b="0"/>
              <a:pathLst>
                <a:path w="157766" h="438202">
                  <a:moveTo>
                    <a:pt x="24101" y="141114"/>
                  </a:moveTo>
                  <a:lnTo>
                    <a:pt x="24101" y="141114"/>
                  </a:lnTo>
                  <a:lnTo>
                    <a:pt x="0" y="128753"/>
                  </a:lnTo>
                  <a:lnTo>
                    <a:pt x="5780" y="166759"/>
                  </a:lnTo>
                  <a:lnTo>
                    <a:pt x="13499" y="210331"/>
                  </a:lnTo>
                  <a:lnTo>
                    <a:pt x="18683" y="245960"/>
                  </a:lnTo>
                  <a:lnTo>
                    <a:pt x="18635" y="285314"/>
                  </a:lnTo>
                  <a:lnTo>
                    <a:pt x="18144" y="324442"/>
                  </a:lnTo>
                  <a:lnTo>
                    <a:pt x="17925" y="361587"/>
                  </a:lnTo>
                  <a:lnTo>
                    <a:pt x="17097" y="406739"/>
                  </a:lnTo>
                  <a:lnTo>
                    <a:pt x="11664" y="438201"/>
                  </a:lnTo>
                  <a:lnTo>
                    <a:pt x="11423" y="390607"/>
                  </a:lnTo>
                  <a:lnTo>
                    <a:pt x="13292" y="351013"/>
                  </a:lnTo>
                  <a:lnTo>
                    <a:pt x="14778" y="327613"/>
                  </a:lnTo>
                  <a:lnTo>
                    <a:pt x="17179" y="300725"/>
                  </a:lnTo>
                  <a:lnTo>
                    <a:pt x="20193" y="271510"/>
                  </a:lnTo>
                  <a:lnTo>
                    <a:pt x="23612" y="240745"/>
                  </a:lnTo>
                  <a:lnTo>
                    <a:pt x="27302" y="210357"/>
                  </a:lnTo>
                  <a:lnTo>
                    <a:pt x="31174" y="180220"/>
                  </a:lnTo>
                  <a:lnTo>
                    <a:pt x="35166" y="150251"/>
                  </a:lnTo>
                  <a:lnTo>
                    <a:pt x="39239" y="124628"/>
                  </a:lnTo>
                  <a:lnTo>
                    <a:pt x="47527" y="81105"/>
                  </a:lnTo>
                  <a:lnTo>
                    <a:pt x="63498" y="38353"/>
                  </a:lnTo>
                  <a:lnTo>
                    <a:pt x="78264" y="14554"/>
                  </a:lnTo>
                  <a:lnTo>
                    <a:pt x="89095" y="5372"/>
                  </a:lnTo>
                  <a:lnTo>
                    <a:pt x="94947" y="1936"/>
                  </a:lnTo>
                  <a:lnTo>
                    <a:pt x="105212" y="0"/>
                  </a:lnTo>
                  <a:lnTo>
                    <a:pt x="109925" y="471"/>
                  </a:lnTo>
                  <a:lnTo>
                    <a:pt x="130042" y="14619"/>
                  </a:lnTo>
                  <a:lnTo>
                    <a:pt x="147135" y="36685"/>
                  </a:lnTo>
                  <a:lnTo>
                    <a:pt x="157765" y="67839"/>
                  </a:lnTo>
                  <a:lnTo>
                    <a:pt x="157355" y="89732"/>
                  </a:lnTo>
                  <a:lnTo>
                    <a:pt x="151058" y="111222"/>
                  </a:lnTo>
                  <a:lnTo>
                    <a:pt x="138853" y="132532"/>
                  </a:lnTo>
                  <a:lnTo>
                    <a:pt x="109372" y="160992"/>
                  </a:lnTo>
                  <a:lnTo>
                    <a:pt x="70453" y="180557"/>
                  </a:lnTo>
                  <a:lnTo>
                    <a:pt x="26019" y="189671"/>
                  </a:lnTo>
                  <a:lnTo>
                    <a:pt x="5051" y="19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801"/>
            <p:cNvSpPr/>
            <p:nvPr>
              <p:custDataLst>
                <p:tags r:id="rId39"/>
              </p:custDataLst>
            </p:nvPr>
          </p:nvSpPr>
          <p:spPr>
            <a:xfrm>
              <a:off x="7927611" y="781050"/>
              <a:ext cx="213090" cy="189931"/>
            </a:xfrm>
            <a:custGeom>
              <a:avLst/>
              <a:gdLst/>
              <a:ahLst/>
              <a:cxnLst/>
              <a:rect l="0" t="0" r="0" b="0"/>
              <a:pathLst>
                <a:path w="213090" h="189931">
                  <a:moveTo>
                    <a:pt x="162289" y="0"/>
                  </a:moveTo>
                  <a:lnTo>
                    <a:pt x="162289" y="0"/>
                  </a:lnTo>
                  <a:lnTo>
                    <a:pt x="139907" y="1411"/>
                  </a:lnTo>
                  <a:lnTo>
                    <a:pt x="93559" y="17677"/>
                  </a:lnTo>
                  <a:lnTo>
                    <a:pt x="47662" y="39083"/>
                  </a:lnTo>
                  <a:lnTo>
                    <a:pt x="6675" y="63237"/>
                  </a:lnTo>
                  <a:lnTo>
                    <a:pt x="1404" y="70674"/>
                  </a:lnTo>
                  <a:lnTo>
                    <a:pt x="0" y="74633"/>
                  </a:lnTo>
                  <a:lnTo>
                    <a:pt x="1179" y="77977"/>
                  </a:lnTo>
                  <a:lnTo>
                    <a:pt x="8135" y="83575"/>
                  </a:lnTo>
                  <a:lnTo>
                    <a:pt x="51590" y="95106"/>
                  </a:lnTo>
                  <a:lnTo>
                    <a:pt x="92758" y="103688"/>
                  </a:lnTo>
                  <a:lnTo>
                    <a:pt x="109310" y="106687"/>
                  </a:lnTo>
                  <a:lnTo>
                    <a:pt x="110742" y="108519"/>
                  </a:lnTo>
                  <a:lnTo>
                    <a:pt x="110284" y="111152"/>
                  </a:lnTo>
                  <a:lnTo>
                    <a:pt x="108571" y="114318"/>
                  </a:lnTo>
                  <a:lnTo>
                    <a:pt x="69172" y="135513"/>
                  </a:lnTo>
                  <a:lnTo>
                    <a:pt x="25953" y="155951"/>
                  </a:lnTo>
                  <a:lnTo>
                    <a:pt x="17499" y="163621"/>
                  </a:lnTo>
                  <a:lnTo>
                    <a:pt x="16373" y="166936"/>
                  </a:lnTo>
                  <a:lnTo>
                    <a:pt x="17034" y="169852"/>
                  </a:lnTo>
                  <a:lnTo>
                    <a:pt x="18885" y="172501"/>
                  </a:lnTo>
                  <a:lnTo>
                    <a:pt x="31604" y="179601"/>
                  </a:lnTo>
                  <a:lnTo>
                    <a:pt x="73732" y="187615"/>
                  </a:lnTo>
                  <a:lnTo>
                    <a:pt x="117489" y="189930"/>
                  </a:lnTo>
                  <a:lnTo>
                    <a:pt x="153361" y="187016"/>
                  </a:lnTo>
                  <a:lnTo>
                    <a:pt x="196168" y="175988"/>
                  </a:lnTo>
                  <a:lnTo>
                    <a:pt x="21308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802"/>
            <p:cNvSpPr/>
            <p:nvPr>
              <p:custDataLst>
                <p:tags r:id="rId40"/>
              </p:custDataLst>
            </p:nvPr>
          </p:nvSpPr>
          <p:spPr>
            <a:xfrm>
              <a:off x="8202579" y="774700"/>
              <a:ext cx="134972" cy="222251"/>
            </a:xfrm>
            <a:custGeom>
              <a:avLst/>
              <a:gdLst/>
              <a:ahLst/>
              <a:cxnLst/>
              <a:rect l="0" t="0" r="0" b="0"/>
              <a:pathLst>
                <a:path w="134972" h="222251">
                  <a:moveTo>
                    <a:pt x="134971" y="0"/>
                  </a:moveTo>
                  <a:lnTo>
                    <a:pt x="134971" y="0"/>
                  </a:lnTo>
                  <a:lnTo>
                    <a:pt x="121487" y="0"/>
                  </a:lnTo>
                  <a:lnTo>
                    <a:pt x="102988" y="6742"/>
                  </a:lnTo>
                  <a:lnTo>
                    <a:pt x="72000" y="43351"/>
                  </a:lnTo>
                  <a:lnTo>
                    <a:pt x="44267" y="86771"/>
                  </a:lnTo>
                  <a:lnTo>
                    <a:pt x="22724" y="131230"/>
                  </a:lnTo>
                  <a:lnTo>
                    <a:pt x="7794" y="173566"/>
                  </a:lnTo>
                  <a:lnTo>
                    <a:pt x="0" y="202808"/>
                  </a:lnTo>
                  <a:lnTo>
                    <a:pt x="430" y="213139"/>
                  </a:lnTo>
                  <a:lnTo>
                    <a:pt x="2238" y="216176"/>
                  </a:lnTo>
                  <a:lnTo>
                    <a:pt x="4855" y="218200"/>
                  </a:lnTo>
                  <a:lnTo>
                    <a:pt x="14321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803"/>
            <p:cNvSpPr/>
            <p:nvPr>
              <p:custDataLst>
                <p:tags r:id="rId41"/>
              </p:custDataLst>
            </p:nvPr>
          </p:nvSpPr>
          <p:spPr>
            <a:xfrm>
              <a:off x="8350250" y="9525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838" y="15580"/>
                  </a:lnTo>
                  <a:lnTo>
                    <a:pt x="9103" y="24799"/>
                  </a:lnTo>
                  <a:lnTo>
                    <a:pt x="8184" y="29232"/>
                  </a:lnTo>
                  <a:lnTo>
                    <a:pt x="9047" y="37922"/>
                  </a:lnTo>
                  <a:lnTo>
                    <a:pt x="11781" y="45782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804"/>
            <p:cNvSpPr/>
            <p:nvPr>
              <p:custDataLst>
                <p:tags r:id="rId42"/>
              </p:custDataLst>
            </p:nvPr>
          </p:nvSpPr>
          <p:spPr>
            <a:xfrm>
              <a:off x="8375650" y="850900"/>
              <a:ext cx="37961" cy="36879"/>
            </a:xfrm>
            <a:custGeom>
              <a:avLst/>
              <a:gdLst/>
              <a:ahLst/>
              <a:cxnLst/>
              <a:rect l="0" t="0" r="0" b="0"/>
              <a:pathLst>
                <a:path w="37961" h="36879">
                  <a:moveTo>
                    <a:pt x="6350" y="19050"/>
                  </a:moveTo>
                  <a:lnTo>
                    <a:pt x="6350" y="19050"/>
                  </a:lnTo>
                  <a:lnTo>
                    <a:pt x="2979" y="19050"/>
                  </a:lnTo>
                  <a:lnTo>
                    <a:pt x="1986" y="19756"/>
                  </a:lnTo>
                  <a:lnTo>
                    <a:pt x="1324" y="20931"/>
                  </a:lnTo>
                  <a:lnTo>
                    <a:pt x="883" y="22421"/>
                  </a:lnTo>
                  <a:lnTo>
                    <a:pt x="1293" y="24120"/>
                  </a:lnTo>
                  <a:lnTo>
                    <a:pt x="5142" y="31915"/>
                  </a:lnTo>
                  <a:lnTo>
                    <a:pt x="5545" y="33977"/>
                  </a:lnTo>
                  <a:lnTo>
                    <a:pt x="7930" y="35351"/>
                  </a:lnTo>
                  <a:lnTo>
                    <a:pt x="16225" y="36878"/>
                  </a:lnTo>
                  <a:lnTo>
                    <a:pt x="26967" y="33794"/>
                  </a:lnTo>
                  <a:lnTo>
                    <a:pt x="32794" y="30996"/>
                  </a:lnTo>
                  <a:lnTo>
                    <a:pt x="35974" y="28425"/>
                  </a:lnTo>
                  <a:lnTo>
                    <a:pt x="37388" y="26006"/>
                  </a:lnTo>
                  <a:lnTo>
                    <a:pt x="37960" y="13682"/>
                  </a:lnTo>
                  <a:lnTo>
                    <a:pt x="35184" y="10532"/>
                  </a:lnTo>
                  <a:lnTo>
                    <a:pt x="24574" y="515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337"/>
          <p:cNvGrpSpPr/>
          <p:nvPr/>
        </p:nvGrpSpPr>
        <p:grpSpPr>
          <a:xfrm>
            <a:off x="7100675" y="1155700"/>
            <a:ext cx="233576" cy="139526"/>
            <a:chOff x="7100675" y="1155700"/>
            <a:chExt cx="233576" cy="139526"/>
          </a:xfrm>
        </p:grpSpPr>
        <p:sp>
          <p:nvSpPr>
            <p:cNvPr id="361" name="SMARTInkShape-1805"/>
            <p:cNvSpPr/>
            <p:nvPr>
              <p:custDataLst>
                <p:tags r:id="rId35"/>
              </p:custDataLst>
            </p:nvPr>
          </p:nvSpPr>
          <p:spPr>
            <a:xfrm>
              <a:off x="7100675" y="1155700"/>
              <a:ext cx="220876" cy="25401"/>
            </a:xfrm>
            <a:custGeom>
              <a:avLst/>
              <a:gdLst/>
              <a:ahLst/>
              <a:cxnLst/>
              <a:rect l="0" t="0" r="0" b="0"/>
              <a:pathLst>
                <a:path w="220876" h="25401">
                  <a:moveTo>
                    <a:pt x="30375" y="0"/>
                  </a:moveTo>
                  <a:lnTo>
                    <a:pt x="30375" y="0"/>
                  </a:lnTo>
                  <a:lnTo>
                    <a:pt x="16577" y="706"/>
                  </a:lnTo>
                  <a:lnTo>
                    <a:pt x="0" y="6088"/>
                  </a:lnTo>
                  <a:lnTo>
                    <a:pt x="5775" y="9643"/>
                  </a:lnTo>
                  <a:lnTo>
                    <a:pt x="36987" y="16460"/>
                  </a:lnTo>
                  <a:lnTo>
                    <a:pt x="76000" y="18988"/>
                  </a:lnTo>
                  <a:lnTo>
                    <a:pt x="122289" y="23187"/>
                  </a:lnTo>
                  <a:lnTo>
                    <a:pt x="164068" y="24744"/>
                  </a:lnTo>
                  <a:lnTo>
                    <a:pt x="209987" y="25342"/>
                  </a:lnTo>
                  <a:lnTo>
                    <a:pt x="220875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806"/>
            <p:cNvSpPr/>
            <p:nvPr>
              <p:custDataLst>
                <p:tags r:id="rId36"/>
              </p:custDataLst>
            </p:nvPr>
          </p:nvSpPr>
          <p:spPr>
            <a:xfrm>
              <a:off x="7105657" y="1282700"/>
              <a:ext cx="228594" cy="12526"/>
            </a:xfrm>
            <a:custGeom>
              <a:avLst/>
              <a:gdLst/>
              <a:ahLst/>
              <a:cxnLst/>
              <a:rect l="0" t="0" r="0" b="0"/>
              <a:pathLst>
                <a:path w="228594" h="12526">
                  <a:moveTo>
                    <a:pt x="6343" y="0"/>
                  </a:moveTo>
                  <a:lnTo>
                    <a:pt x="6343" y="0"/>
                  </a:lnTo>
                  <a:lnTo>
                    <a:pt x="0" y="6343"/>
                  </a:lnTo>
                  <a:lnTo>
                    <a:pt x="38717" y="11817"/>
                  </a:lnTo>
                  <a:lnTo>
                    <a:pt x="84625" y="12525"/>
                  </a:lnTo>
                  <a:lnTo>
                    <a:pt x="124709" y="11943"/>
                  </a:lnTo>
                  <a:lnTo>
                    <a:pt x="166811" y="7664"/>
                  </a:lnTo>
                  <a:lnTo>
                    <a:pt x="206867" y="5696"/>
                  </a:lnTo>
                  <a:lnTo>
                    <a:pt x="2285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SMARTInkShape-Group338"/>
          <p:cNvGrpSpPr/>
          <p:nvPr/>
        </p:nvGrpSpPr>
        <p:grpSpPr>
          <a:xfrm>
            <a:off x="4176713" y="450850"/>
            <a:ext cx="2332038" cy="774542"/>
            <a:chOff x="4176713" y="450850"/>
            <a:chExt cx="2332038" cy="774542"/>
          </a:xfrm>
        </p:grpSpPr>
        <p:sp>
          <p:nvSpPr>
            <p:cNvPr id="364" name="SMARTInkShape-1807"/>
            <p:cNvSpPr/>
            <p:nvPr>
              <p:custDataLst>
                <p:tags r:id="rId19"/>
              </p:custDataLst>
            </p:nvPr>
          </p:nvSpPr>
          <p:spPr>
            <a:xfrm>
              <a:off x="6010309" y="615950"/>
              <a:ext cx="15842" cy="82551"/>
            </a:xfrm>
            <a:custGeom>
              <a:avLst/>
              <a:gdLst/>
              <a:ahLst/>
              <a:cxnLst/>
              <a:rect l="0" t="0" r="0" b="0"/>
              <a:pathLst>
                <a:path w="15842" h="82551">
                  <a:moveTo>
                    <a:pt x="15841" y="0"/>
                  </a:moveTo>
                  <a:lnTo>
                    <a:pt x="15841" y="0"/>
                  </a:lnTo>
                  <a:lnTo>
                    <a:pt x="15841" y="3371"/>
                  </a:lnTo>
                  <a:lnTo>
                    <a:pt x="7818" y="21676"/>
                  </a:lnTo>
                  <a:lnTo>
                    <a:pt x="5760" y="56520"/>
                  </a:lnTo>
                  <a:lnTo>
                    <a:pt x="0" y="72286"/>
                  </a:lnTo>
                  <a:lnTo>
                    <a:pt x="342" y="75002"/>
                  </a:lnTo>
                  <a:lnTo>
                    <a:pt x="314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808"/>
            <p:cNvSpPr/>
            <p:nvPr>
              <p:custDataLst>
                <p:tags r:id="rId20"/>
              </p:custDataLst>
            </p:nvPr>
          </p:nvSpPr>
          <p:spPr>
            <a:xfrm>
              <a:off x="6027817" y="529378"/>
              <a:ext cx="34333" cy="25432"/>
            </a:xfrm>
            <a:custGeom>
              <a:avLst/>
              <a:gdLst/>
              <a:ahLst/>
              <a:cxnLst/>
              <a:rect l="0" t="0" r="0" b="0"/>
              <a:pathLst>
                <a:path w="34333" h="25432">
                  <a:moveTo>
                    <a:pt x="23733" y="10372"/>
                  </a:moveTo>
                  <a:lnTo>
                    <a:pt x="23733" y="10372"/>
                  </a:lnTo>
                  <a:lnTo>
                    <a:pt x="13620" y="7001"/>
                  </a:lnTo>
                  <a:lnTo>
                    <a:pt x="9935" y="6714"/>
                  </a:lnTo>
                  <a:lnTo>
                    <a:pt x="3959" y="8276"/>
                  </a:lnTo>
                  <a:lnTo>
                    <a:pt x="2084" y="10386"/>
                  </a:lnTo>
                  <a:lnTo>
                    <a:pt x="0" y="16493"/>
                  </a:lnTo>
                  <a:lnTo>
                    <a:pt x="1562" y="19391"/>
                  </a:lnTo>
                  <a:lnTo>
                    <a:pt x="8939" y="24494"/>
                  </a:lnTo>
                  <a:lnTo>
                    <a:pt x="12461" y="25431"/>
                  </a:lnTo>
                  <a:lnTo>
                    <a:pt x="15512" y="25350"/>
                  </a:lnTo>
                  <a:lnTo>
                    <a:pt x="22197" y="22673"/>
                  </a:lnTo>
                  <a:lnTo>
                    <a:pt x="32222" y="16780"/>
                  </a:lnTo>
                  <a:lnTo>
                    <a:pt x="34332" y="13233"/>
                  </a:lnTo>
                  <a:lnTo>
                    <a:pt x="34326" y="9457"/>
                  </a:lnTo>
                  <a:lnTo>
                    <a:pt x="32912" y="5529"/>
                  </a:lnTo>
                  <a:lnTo>
                    <a:pt x="30559" y="2910"/>
                  </a:lnTo>
                  <a:lnTo>
                    <a:pt x="24179" y="0"/>
                  </a:lnTo>
                  <a:lnTo>
                    <a:pt x="16641" y="588"/>
                  </a:lnTo>
                  <a:lnTo>
                    <a:pt x="4683" y="4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809"/>
            <p:cNvSpPr/>
            <p:nvPr>
              <p:custDataLst>
                <p:tags r:id="rId21"/>
              </p:custDataLst>
            </p:nvPr>
          </p:nvSpPr>
          <p:spPr>
            <a:xfrm>
              <a:off x="5848350" y="450850"/>
              <a:ext cx="127001" cy="215901"/>
            </a:xfrm>
            <a:custGeom>
              <a:avLst/>
              <a:gdLst/>
              <a:ahLst/>
              <a:cxnLst/>
              <a:rect l="0" t="0" r="0" b="0"/>
              <a:pathLst>
                <a:path w="127001" h="215901">
                  <a:moveTo>
                    <a:pt x="127000" y="0"/>
                  </a:moveTo>
                  <a:lnTo>
                    <a:pt x="127000" y="0"/>
                  </a:lnTo>
                  <a:lnTo>
                    <a:pt x="89550" y="35353"/>
                  </a:lnTo>
                  <a:lnTo>
                    <a:pt x="64334" y="82530"/>
                  </a:lnTo>
                  <a:lnTo>
                    <a:pt x="48851" y="120644"/>
                  </a:lnTo>
                  <a:lnTo>
                    <a:pt x="31879" y="158043"/>
                  </a:lnTo>
                  <a:lnTo>
                    <a:pt x="8761" y="203298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810"/>
            <p:cNvSpPr/>
            <p:nvPr>
              <p:custDataLst>
                <p:tags r:id="rId22"/>
              </p:custDataLst>
            </p:nvPr>
          </p:nvSpPr>
          <p:spPr>
            <a:xfrm>
              <a:off x="6254750" y="6096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41442" y="3371"/>
                  </a:lnTo>
                  <a:lnTo>
                    <a:pt x="80101" y="5762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811"/>
            <p:cNvSpPr/>
            <p:nvPr>
              <p:custDataLst>
                <p:tags r:id="rId23"/>
              </p:custDataLst>
            </p:nvPr>
          </p:nvSpPr>
          <p:spPr>
            <a:xfrm>
              <a:off x="5607426" y="463550"/>
              <a:ext cx="196475" cy="198928"/>
            </a:xfrm>
            <a:custGeom>
              <a:avLst/>
              <a:gdLst/>
              <a:ahLst/>
              <a:cxnLst/>
              <a:rect l="0" t="0" r="0" b="0"/>
              <a:pathLst>
                <a:path w="196475" h="198928">
                  <a:moveTo>
                    <a:pt x="158374" y="0"/>
                  </a:moveTo>
                  <a:lnTo>
                    <a:pt x="158374" y="0"/>
                  </a:lnTo>
                  <a:lnTo>
                    <a:pt x="149535" y="0"/>
                  </a:lnTo>
                  <a:lnTo>
                    <a:pt x="105192" y="17677"/>
                  </a:lnTo>
                  <a:lnTo>
                    <a:pt x="66469" y="38377"/>
                  </a:lnTo>
                  <a:lnTo>
                    <a:pt x="21066" y="64512"/>
                  </a:lnTo>
                  <a:lnTo>
                    <a:pt x="7075" y="76108"/>
                  </a:lnTo>
                  <a:lnTo>
                    <a:pt x="5297" y="78961"/>
                  </a:lnTo>
                  <a:lnTo>
                    <a:pt x="4817" y="81568"/>
                  </a:lnTo>
                  <a:lnTo>
                    <a:pt x="5203" y="84012"/>
                  </a:lnTo>
                  <a:lnTo>
                    <a:pt x="9394" y="88609"/>
                  </a:lnTo>
                  <a:lnTo>
                    <a:pt x="12487" y="90823"/>
                  </a:lnTo>
                  <a:lnTo>
                    <a:pt x="47164" y="98739"/>
                  </a:lnTo>
                  <a:lnTo>
                    <a:pt x="92494" y="104594"/>
                  </a:lnTo>
                  <a:lnTo>
                    <a:pt x="109848" y="110327"/>
                  </a:lnTo>
                  <a:lnTo>
                    <a:pt x="115640" y="114416"/>
                  </a:lnTo>
                  <a:lnTo>
                    <a:pt x="117185" y="116494"/>
                  </a:lnTo>
                  <a:lnTo>
                    <a:pt x="116098" y="119290"/>
                  </a:lnTo>
                  <a:lnTo>
                    <a:pt x="109245" y="126160"/>
                  </a:lnTo>
                  <a:lnTo>
                    <a:pt x="62717" y="148100"/>
                  </a:lnTo>
                  <a:lnTo>
                    <a:pt x="16635" y="172295"/>
                  </a:lnTo>
                  <a:lnTo>
                    <a:pt x="4597" y="178411"/>
                  </a:lnTo>
                  <a:lnTo>
                    <a:pt x="1529" y="181029"/>
                  </a:lnTo>
                  <a:lnTo>
                    <a:pt x="188" y="183481"/>
                  </a:lnTo>
                  <a:lnTo>
                    <a:pt x="0" y="185820"/>
                  </a:lnTo>
                  <a:lnTo>
                    <a:pt x="1286" y="188086"/>
                  </a:lnTo>
                  <a:lnTo>
                    <a:pt x="6477" y="192484"/>
                  </a:lnTo>
                  <a:lnTo>
                    <a:pt x="24076" y="198927"/>
                  </a:lnTo>
                  <a:lnTo>
                    <a:pt x="71220" y="197286"/>
                  </a:lnTo>
                  <a:lnTo>
                    <a:pt x="114989" y="192119"/>
                  </a:lnTo>
                  <a:lnTo>
                    <a:pt x="156493" y="184052"/>
                  </a:lnTo>
                  <a:lnTo>
                    <a:pt x="173060" y="179167"/>
                  </a:lnTo>
                  <a:lnTo>
                    <a:pt x="196474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812"/>
            <p:cNvSpPr/>
            <p:nvPr>
              <p:custDataLst>
                <p:tags r:id="rId24"/>
              </p:custDataLst>
            </p:nvPr>
          </p:nvSpPr>
          <p:spPr>
            <a:xfrm>
              <a:off x="5518150" y="796120"/>
              <a:ext cx="141952" cy="429272"/>
            </a:xfrm>
            <a:custGeom>
              <a:avLst/>
              <a:gdLst/>
              <a:ahLst/>
              <a:cxnLst/>
              <a:rect l="0" t="0" r="0" b="0"/>
              <a:pathLst>
                <a:path w="141952" h="429272">
                  <a:moveTo>
                    <a:pt x="0" y="92880"/>
                  </a:moveTo>
                  <a:lnTo>
                    <a:pt x="0" y="92880"/>
                  </a:lnTo>
                  <a:lnTo>
                    <a:pt x="0" y="80703"/>
                  </a:lnTo>
                  <a:lnTo>
                    <a:pt x="1882" y="118549"/>
                  </a:lnTo>
                  <a:lnTo>
                    <a:pt x="5026" y="162104"/>
                  </a:lnTo>
                  <a:lnTo>
                    <a:pt x="6467" y="198435"/>
                  </a:lnTo>
                  <a:lnTo>
                    <a:pt x="9460" y="240453"/>
                  </a:lnTo>
                  <a:lnTo>
                    <a:pt x="9378" y="283116"/>
                  </a:lnTo>
                  <a:lnTo>
                    <a:pt x="8401" y="324185"/>
                  </a:lnTo>
                  <a:lnTo>
                    <a:pt x="10320" y="361252"/>
                  </a:lnTo>
                  <a:lnTo>
                    <a:pt x="8624" y="403742"/>
                  </a:lnTo>
                  <a:lnTo>
                    <a:pt x="6650" y="429192"/>
                  </a:lnTo>
                  <a:lnTo>
                    <a:pt x="6550" y="429271"/>
                  </a:lnTo>
                  <a:lnTo>
                    <a:pt x="6367" y="386046"/>
                  </a:lnTo>
                  <a:lnTo>
                    <a:pt x="8239" y="348765"/>
                  </a:lnTo>
                  <a:lnTo>
                    <a:pt x="10717" y="301857"/>
                  </a:lnTo>
                  <a:lnTo>
                    <a:pt x="11378" y="274531"/>
                  </a:lnTo>
                  <a:lnTo>
                    <a:pt x="11819" y="245731"/>
                  </a:lnTo>
                  <a:lnTo>
                    <a:pt x="13523" y="217358"/>
                  </a:lnTo>
                  <a:lnTo>
                    <a:pt x="16071" y="189271"/>
                  </a:lnTo>
                  <a:lnTo>
                    <a:pt x="19181" y="161374"/>
                  </a:lnTo>
                  <a:lnTo>
                    <a:pt x="26400" y="115325"/>
                  </a:lnTo>
                  <a:lnTo>
                    <a:pt x="34310" y="78161"/>
                  </a:lnTo>
                  <a:lnTo>
                    <a:pt x="45992" y="38816"/>
                  </a:lnTo>
                  <a:lnTo>
                    <a:pt x="51721" y="20874"/>
                  </a:lnTo>
                  <a:lnTo>
                    <a:pt x="62263" y="7725"/>
                  </a:lnTo>
                  <a:lnTo>
                    <a:pt x="69024" y="2244"/>
                  </a:lnTo>
                  <a:lnTo>
                    <a:pt x="75650" y="0"/>
                  </a:lnTo>
                  <a:lnTo>
                    <a:pt x="88656" y="1270"/>
                  </a:lnTo>
                  <a:lnTo>
                    <a:pt x="103373" y="12183"/>
                  </a:lnTo>
                  <a:lnTo>
                    <a:pt x="132446" y="47934"/>
                  </a:lnTo>
                  <a:lnTo>
                    <a:pt x="140004" y="71963"/>
                  </a:lnTo>
                  <a:lnTo>
                    <a:pt x="141951" y="98400"/>
                  </a:lnTo>
                  <a:lnTo>
                    <a:pt x="138114" y="124261"/>
                  </a:lnTo>
                  <a:lnTo>
                    <a:pt x="126060" y="144222"/>
                  </a:lnTo>
                  <a:lnTo>
                    <a:pt x="89577" y="174283"/>
                  </a:lnTo>
                  <a:lnTo>
                    <a:pt x="67329" y="181976"/>
                  </a:lnTo>
                  <a:lnTo>
                    <a:pt x="55469" y="184027"/>
                  </a:lnTo>
                  <a:lnTo>
                    <a:pt x="34766" y="180662"/>
                  </a:lnTo>
                  <a:lnTo>
                    <a:pt x="6350" y="169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813"/>
            <p:cNvSpPr/>
            <p:nvPr>
              <p:custDataLst>
                <p:tags r:id="rId25"/>
              </p:custDataLst>
            </p:nvPr>
          </p:nvSpPr>
          <p:spPr>
            <a:xfrm>
              <a:off x="5054600" y="739880"/>
              <a:ext cx="67999" cy="333271"/>
            </a:xfrm>
            <a:custGeom>
              <a:avLst/>
              <a:gdLst/>
              <a:ahLst/>
              <a:cxnLst/>
              <a:rect l="0" t="0" r="0" b="0"/>
              <a:pathLst>
                <a:path w="67999" h="333271">
                  <a:moveTo>
                    <a:pt x="6350" y="9420"/>
                  </a:moveTo>
                  <a:lnTo>
                    <a:pt x="6350" y="9420"/>
                  </a:lnTo>
                  <a:lnTo>
                    <a:pt x="2979" y="6049"/>
                  </a:lnTo>
                  <a:lnTo>
                    <a:pt x="2692" y="4350"/>
                  </a:lnTo>
                  <a:lnTo>
                    <a:pt x="3205" y="2512"/>
                  </a:lnTo>
                  <a:lnTo>
                    <a:pt x="4253" y="582"/>
                  </a:lnTo>
                  <a:lnTo>
                    <a:pt x="4953" y="0"/>
                  </a:lnTo>
                  <a:lnTo>
                    <a:pt x="5418" y="318"/>
                  </a:lnTo>
                  <a:lnTo>
                    <a:pt x="5729" y="1235"/>
                  </a:lnTo>
                  <a:lnTo>
                    <a:pt x="41648" y="48375"/>
                  </a:lnTo>
                  <a:lnTo>
                    <a:pt x="52142" y="80826"/>
                  </a:lnTo>
                  <a:lnTo>
                    <a:pt x="59863" y="118767"/>
                  </a:lnTo>
                  <a:lnTo>
                    <a:pt x="67998" y="159148"/>
                  </a:lnTo>
                  <a:lnTo>
                    <a:pt x="66909" y="202496"/>
                  </a:lnTo>
                  <a:lnTo>
                    <a:pt x="60077" y="244809"/>
                  </a:lnTo>
                  <a:lnTo>
                    <a:pt x="52336" y="280078"/>
                  </a:lnTo>
                  <a:lnTo>
                    <a:pt x="36673" y="314217"/>
                  </a:lnTo>
                  <a:lnTo>
                    <a:pt x="30094" y="320568"/>
                  </a:lnTo>
                  <a:lnTo>
                    <a:pt x="0" y="333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814"/>
            <p:cNvSpPr/>
            <p:nvPr>
              <p:custDataLst>
                <p:tags r:id="rId26"/>
              </p:custDataLst>
            </p:nvPr>
          </p:nvSpPr>
          <p:spPr>
            <a:xfrm>
              <a:off x="5315833" y="984250"/>
              <a:ext cx="18168" cy="12701"/>
            </a:xfrm>
            <a:custGeom>
              <a:avLst/>
              <a:gdLst/>
              <a:ahLst/>
              <a:cxnLst/>
              <a:rect l="0" t="0" r="0" b="0"/>
              <a:pathLst>
                <a:path w="18168" h="12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181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815"/>
            <p:cNvSpPr/>
            <p:nvPr>
              <p:custDataLst>
                <p:tags r:id="rId27"/>
              </p:custDataLst>
            </p:nvPr>
          </p:nvSpPr>
          <p:spPr>
            <a:xfrm>
              <a:off x="4910217" y="850900"/>
              <a:ext cx="40943" cy="36407"/>
            </a:xfrm>
            <a:custGeom>
              <a:avLst/>
              <a:gdLst/>
              <a:ahLst/>
              <a:cxnLst/>
              <a:rect l="0" t="0" r="0" b="0"/>
              <a:pathLst>
                <a:path w="40943" h="36407">
                  <a:moveTo>
                    <a:pt x="23733" y="12700"/>
                  </a:moveTo>
                  <a:lnTo>
                    <a:pt x="23733" y="12700"/>
                  </a:lnTo>
                  <a:lnTo>
                    <a:pt x="3960" y="12700"/>
                  </a:lnTo>
                  <a:lnTo>
                    <a:pt x="2084" y="13405"/>
                  </a:lnTo>
                  <a:lnTo>
                    <a:pt x="834" y="14581"/>
                  </a:lnTo>
                  <a:lnTo>
                    <a:pt x="0" y="16071"/>
                  </a:lnTo>
                  <a:lnTo>
                    <a:pt x="955" y="21489"/>
                  </a:lnTo>
                  <a:lnTo>
                    <a:pt x="2198" y="24909"/>
                  </a:lnTo>
                  <a:lnTo>
                    <a:pt x="7341" y="30591"/>
                  </a:lnTo>
                  <a:lnTo>
                    <a:pt x="10689" y="33094"/>
                  </a:lnTo>
                  <a:lnTo>
                    <a:pt x="20051" y="35875"/>
                  </a:lnTo>
                  <a:lnTo>
                    <a:pt x="29858" y="36406"/>
                  </a:lnTo>
                  <a:lnTo>
                    <a:pt x="36568" y="34290"/>
                  </a:lnTo>
                  <a:lnTo>
                    <a:pt x="38639" y="32032"/>
                  </a:lnTo>
                  <a:lnTo>
                    <a:pt x="40942" y="25760"/>
                  </a:lnTo>
                  <a:lnTo>
                    <a:pt x="40146" y="22818"/>
                  </a:lnTo>
                  <a:lnTo>
                    <a:pt x="35495" y="17667"/>
                  </a:lnTo>
                  <a:lnTo>
                    <a:pt x="110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816"/>
            <p:cNvSpPr/>
            <p:nvPr>
              <p:custDataLst>
                <p:tags r:id="rId28"/>
              </p:custDataLst>
            </p:nvPr>
          </p:nvSpPr>
          <p:spPr>
            <a:xfrm>
              <a:off x="4915000" y="965200"/>
              <a:ext cx="12601" cy="63501"/>
            </a:xfrm>
            <a:custGeom>
              <a:avLst/>
              <a:gdLst/>
              <a:ahLst/>
              <a:cxnLst/>
              <a:rect l="0" t="0" r="0" b="0"/>
              <a:pathLst>
                <a:path w="12601" h="63501">
                  <a:moveTo>
                    <a:pt x="12600" y="0"/>
                  </a:moveTo>
                  <a:lnTo>
                    <a:pt x="12600" y="0"/>
                  </a:lnTo>
                  <a:lnTo>
                    <a:pt x="9229" y="0"/>
                  </a:lnTo>
                  <a:lnTo>
                    <a:pt x="5693" y="3763"/>
                  </a:lnTo>
                  <a:lnTo>
                    <a:pt x="3761" y="6742"/>
                  </a:lnTo>
                  <a:lnTo>
                    <a:pt x="1044" y="21048"/>
                  </a:lnTo>
                  <a:lnTo>
                    <a:pt x="0" y="53954"/>
                  </a:lnTo>
                  <a:lnTo>
                    <a:pt x="672" y="57136"/>
                  </a:lnTo>
                  <a:lnTo>
                    <a:pt x="1826" y="59258"/>
                  </a:lnTo>
                  <a:lnTo>
                    <a:pt x="62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817"/>
            <p:cNvSpPr/>
            <p:nvPr>
              <p:custDataLst>
                <p:tags r:id="rId29"/>
              </p:custDataLst>
            </p:nvPr>
          </p:nvSpPr>
          <p:spPr>
            <a:xfrm>
              <a:off x="4176713" y="711485"/>
              <a:ext cx="96838" cy="325228"/>
            </a:xfrm>
            <a:custGeom>
              <a:avLst/>
              <a:gdLst/>
              <a:ahLst/>
              <a:cxnLst/>
              <a:rect l="0" t="0" r="0" b="0"/>
              <a:pathLst>
                <a:path w="96838" h="325228">
                  <a:moveTo>
                    <a:pt x="96837" y="18765"/>
                  </a:moveTo>
                  <a:lnTo>
                    <a:pt x="96837" y="18765"/>
                  </a:lnTo>
                  <a:lnTo>
                    <a:pt x="96837" y="15394"/>
                  </a:lnTo>
                  <a:lnTo>
                    <a:pt x="96131" y="14401"/>
                  </a:lnTo>
                  <a:lnTo>
                    <a:pt x="94955" y="13739"/>
                  </a:lnTo>
                  <a:lnTo>
                    <a:pt x="93466" y="13298"/>
                  </a:lnTo>
                  <a:lnTo>
                    <a:pt x="93179" y="13003"/>
                  </a:lnTo>
                  <a:lnTo>
                    <a:pt x="93693" y="12807"/>
                  </a:lnTo>
                  <a:lnTo>
                    <a:pt x="94741" y="12676"/>
                  </a:lnTo>
                  <a:lnTo>
                    <a:pt x="95439" y="11884"/>
                  </a:lnTo>
                  <a:lnTo>
                    <a:pt x="96653" y="6971"/>
                  </a:lnTo>
                  <a:lnTo>
                    <a:pt x="93411" y="2962"/>
                  </a:lnTo>
                  <a:lnTo>
                    <a:pt x="89905" y="1158"/>
                  </a:lnTo>
                  <a:lnTo>
                    <a:pt x="78534" y="0"/>
                  </a:lnTo>
                  <a:lnTo>
                    <a:pt x="70829" y="3605"/>
                  </a:lnTo>
                  <a:lnTo>
                    <a:pt x="56675" y="17330"/>
                  </a:lnTo>
                  <a:lnTo>
                    <a:pt x="29559" y="53994"/>
                  </a:lnTo>
                  <a:lnTo>
                    <a:pt x="12070" y="99759"/>
                  </a:lnTo>
                  <a:lnTo>
                    <a:pt x="4364" y="135196"/>
                  </a:lnTo>
                  <a:lnTo>
                    <a:pt x="0" y="171406"/>
                  </a:lnTo>
                  <a:lnTo>
                    <a:pt x="411" y="206315"/>
                  </a:lnTo>
                  <a:lnTo>
                    <a:pt x="7980" y="250959"/>
                  </a:lnTo>
                  <a:lnTo>
                    <a:pt x="19522" y="297490"/>
                  </a:lnTo>
                  <a:lnTo>
                    <a:pt x="29313" y="314093"/>
                  </a:lnTo>
                  <a:lnTo>
                    <a:pt x="38839" y="322883"/>
                  </a:lnTo>
                  <a:lnTo>
                    <a:pt x="43355" y="325227"/>
                  </a:lnTo>
                  <a:lnTo>
                    <a:pt x="55899" y="324068"/>
                  </a:lnTo>
                  <a:lnTo>
                    <a:pt x="77787" y="317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818"/>
            <p:cNvSpPr/>
            <p:nvPr>
              <p:custDataLst>
                <p:tags r:id="rId30"/>
              </p:custDataLst>
            </p:nvPr>
          </p:nvSpPr>
          <p:spPr>
            <a:xfrm>
              <a:off x="4369396" y="721851"/>
              <a:ext cx="247055" cy="277018"/>
            </a:xfrm>
            <a:custGeom>
              <a:avLst/>
              <a:gdLst/>
              <a:ahLst/>
              <a:cxnLst/>
              <a:rect l="0" t="0" r="0" b="0"/>
              <a:pathLst>
                <a:path w="247055" h="277018">
                  <a:moveTo>
                    <a:pt x="170854" y="33799"/>
                  </a:moveTo>
                  <a:lnTo>
                    <a:pt x="170854" y="33799"/>
                  </a:lnTo>
                  <a:lnTo>
                    <a:pt x="167483" y="30428"/>
                  </a:lnTo>
                  <a:lnTo>
                    <a:pt x="165828" y="25010"/>
                  </a:lnTo>
                  <a:lnTo>
                    <a:pt x="164766" y="13405"/>
                  </a:lnTo>
                  <a:lnTo>
                    <a:pt x="166502" y="8742"/>
                  </a:lnTo>
                  <a:lnTo>
                    <a:pt x="167953" y="6511"/>
                  </a:lnTo>
                  <a:lnTo>
                    <a:pt x="167508" y="4318"/>
                  </a:lnTo>
                  <a:lnTo>
                    <a:pt x="163253" y="0"/>
                  </a:lnTo>
                  <a:lnTo>
                    <a:pt x="151013" y="1374"/>
                  </a:lnTo>
                  <a:lnTo>
                    <a:pt x="104297" y="17124"/>
                  </a:lnTo>
                  <a:lnTo>
                    <a:pt x="60509" y="34503"/>
                  </a:lnTo>
                  <a:lnTo>
                    <a:pt x="18085" y="49904"/>
                  </a:lnTo>
                  <a:lnTo>
                    <a:pt x="5120" y="57655"/>
                  </a:lnTo>
                  <a:lnTo>
                    <a:pt x="1803" y="62403"/>
                  </a:lnTo>
                  <a:lnTo>
                    <a:pt x="298" y="67685"/>
                  </a:lnTo>
                  <a:lnTo>
                    <a:pt x="0" y="73323"/>
                  </a:lnTo>
                  <a:lnTo>
                    <a:pt x="3430" y="85232"/>
                  </a:lnTo>
                  <a:lnTo>
                    <a:pt x="6323" y="91371"/>
                  </a:lnTo>
                  <a:lnTo>
                    <a:pt x="17060" y="100074"/>
                  </a:lnTo>
                  <a:lnTo>
                    <a:pt x="53692" y="114780"/>
                  </a:lnTo>
                  <a:lnTo>
                    <a:pt x="96079" y="120353"/>
                  </a:lnTo>
                  <a:lnTo>
                    <a:pt x="139281" y="131669"/>
                  </a:lnTo>
                  <a:lnTo>
                    <a:pt x="152352" y="136799"/>
                  </a:lnTo>
                  <a:lnTo>
                    <a:pt x="155698" y="139154"/>
                  </a:lnTo>
                  <a:lnTo>
                    <a:pt x="157222" y="141430"/>
                  </a:lnTo>
                  <a:lnTo>
                    <a:pt x="157532" y="143653"/>
                  </a:lnTo>
                  <a:lnTo>
                    <a:pt x="144485" y="160266"/>
                  </a:lnTo>
                  <a:lnTo>
                    <a:pt x="99761" y="189334"/>
                  </a:lnTo>
                  <a:lnTo>
                    <a:pt x="54404" y="223170"/>
                  </a:lnTo>
                  <a:lnTo>
                    <a:pt x="37964" y="238860"/>
                  </a:lnTo>
                  <a:lnTo>
                    <a:pt x="31123" y="250526"/>
                  </a:lnTo>
                  <a:lnTo>
                    <a:pt x="30428" y="255189"/>
                  </a:lnTo>
                  <a:lnTo>
                    <a:pt x="31376" y="259003"/>
                  </a:lnTo>
                  <a:lnTo>
                    <a:pt x="33418" y="262252"/>
                  </a:lnTo>
                  <a:lnTo>
                    <a:pt x="41332" y="267743"/>
                  </a:lnTo>
                  <a:lnTo>
                    <a:pt x="70402" y="277017"/>
                  </a:lnTo>
                  <a:lnTo>
                    <a:pt x="115890" y="275504"/>
                  </a:lnTo>
                  <a:lnTo>
                    <a:pt x="156607" y="270358"/>
                  </a:lnTo>
                  <a:lnTo>
                    <a:pt x="195796" y="264365"/>
                  </a:lnTo>
                  <a:lnTo>
                    <a:pt x="247054" y="256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819"/>
            <p:cNvSpPr/>
            <p:nvPr>
              <p:custDataLst>
                <p:tags r:id="rId31"/>
              </p:custDataLst>
            </p:nvPr>
          </p:nvSpPr>
          <p:spPr>
            <a:xfrm>
              <a:off x="4667512" y="740364"/>
              <a:ext cx="190239" cy="237537"/>
            </a:xfrm>
            <a:custGeom>
              <a:avLst/>
              <a:gdLst/>
              <a:ahLst/>
              <a:cxnLst/>
              <a:rect l="0" t="0" r="0" b="0"/>
              <a:pathLst>
                <a:path w="190239" h="237537">
                  <a:moveTo>
                    <a:pt x="6088" y="21636"/>
                  </a:moveTo>
                  <a:lnTo>
                    <a:pt x="6088" y="21636"/>
                  </a:lnTo>
                  <a:lnTo>
                    <a:pt x="130" y="1881"/>
                  </a:lnTo>
                  <a:lnTo>
                    <a:pt x="0" y="0"/>
                  </a:lnTo>
                  <a:lnTo>
                    <a:pt x="1324" y="156"/>
                  </a:lnTo>
                  <a:lnTo>
                    <a:pt x="43105" y="35444"/>
                  </a:lnTo>
                  <a:lnTo>
                    <a:pt x="85808" y="78017"/>
                  </a:lnTo>
                  <a:lnTo>
                    <a:pt x="124489" y="124968"/>
                  </a:lnTo>
                  <a:lnTo>
                    <a:pt x="153039" y="166318"/>
                  </a:lnTo>
                  <a:lnTo>
                    <a:pt x="176044" y="210690"/>
                  </a:lnTo>
                  <a:lnTo>
                    <a:pt x="186032" y="226994"/>
                  </a:lnTo>
                  <a:lnTo>
                    <a:pt x="190238" y="237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820"/>
            <p:cNvSpPr/>
            <p:nvPr>
              <p:custDataLst>
                <p:tags r:id="rId32"/>
              </p:custDataLst>
            </p:nvPr>
          </p:nvSpPr>
          <p:spPr>
            <a:xfrm>
              <a:off x="4714990" y="737483"/>
              <a:ext cx="187211" cy="291218"/>
            </a:xfrm>
            <a:custGeom>
              <a:avLst/>
              <a:gdLst/>
              <a:ahLst/>
              <a:cxnLst/>
              <a:rect l="0" t="0" r="0" b="0"/>
              <a:pathLst>
                <a:path w="187211" h="291218">
                  <a:moveTo>
                    <a:pt x="187210" y="5467"/>
                  </a:moveTo>
                  <a:lnTo>
                    <a:pt x="187210" y="5467"/>
                  </a:lnTo>
                  <a:lnTo>
                    <a:pt x="187210" y="2096"/>
                  </a:lnTo>
                  <a:lnTo>
                    <a:pt x="185093" y="1103"/>
                  </a:lnTo>
                  <a:lnTo>
                    <a:pt x="177097" y="0"/>
                  </a:lnTo>
                  <a:lnTo>
                    <a:pt x="164606" y="5154"/>
                  </a:lnTo>
                  <a:lnTo>
                    <a:pt x="149648" y="16617"/>
                  </a:lnTo>
                  <a:lnTo>
                    <a:pt x="118929" y="60351"/>
                  </a:lnTo>
                  <a:lnTo>
                    <a:pt x="93130" y="105690"/>
                  </a:lnTo>
                  <a:lnTo>
                    <a:pt x="72019" y="140322"/>
                  </a:lnTo>
                  <a:lnTo>
                    <a:pt x="53229" y="174528"/>
                  </a:lnTo>
                  <a:lnTo>
                    <a:pt x="26783" y="215407"/>
                  </a:lnTo>
                  <a:lnTo>
                    <a:pt x="4113" y="255049"/>
                  </a:lnTo>
                  <a:lnTo>
                    <a:pt x="0" y="270204"/>
                  </a:lnTo>
                  <a:lnTo>
                    <a:pt x="54" y="280231"/>
                  </a:lnTo>
                  <a:lnTo>
                    <a:pt x="306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821"/>
            <p:cNvSpPr/>
            <p:nvPr>
              <p:custDataLst>
                <p:tags r:id="rId33"/>
              </p:custDataLst>
            </p:nvPr>
          </p:nvSpPr>
          <p:spPr>
            <a:xfrm>
              <a:off x="5829823" y="482862"/>
              <a:ext cx="120128" cy="134358"/>
            </a:xfrm>
            <a:custGeom>
              <a:avLst/>
              <a:gdLst/>
              <a:ahLst/>
              <a:cxnLst/>
              <a:rect l="0" t="0" r="0" b="0"/>
              <a:pathLst>
                <a:path w="120128" h="134358">
                  <a:moveTo>
                    <a:pt x="12177" y="6088"/>
                  </a:moveTo>
                  <a:lnTo>
                    <a:pt x="12177" y="6088"/>
                  </a:lnTo>
                  <a:lnTo>
                    <a:pt x="0" y="0"/>
                  </a:lnTo>
                  <a:lnTo>
                    <a:pt x="38837" y="39090"/>
                  </a:lnTo>
                  <a:lnTo>
                    <a:pt x="72686" y="78015"/>
                  </a:lnTo>
                  <a:lnTo>
                    <a:pt x="111397" y="124301"/>
                  </a:lnTo>
                  <a:lnTo>
                    <a:pt x="117540" y="133934"/>
                  </a:lnTo>
                  <a:lnTo>
                    <a:pt x="118402" y="134357"/>
                  </a:lnTo>
                  <a:lnTo>
                    <a:pt x="120127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822"/>
            <p:cNvSpPr/>
            <p:nvPr>
              <p:custDataLst>
                <p:tags r:id="rId34"/>
              </p:custDataLst>
            </p:nvPr>
          </p:nvSpPr>
          <p:spPr>
            <a:xfrm>
              <a:off x="6490583" y="495562"/>
              <a:ext cx="18168" cy="190239"/>
            </a:xfrm>
            <a:custGeom>
              <a:avLst/>
              <a:gdLst/>
              <a:ahLst/>
              <a:cxnLst/>
              <a:rect l="0" t="0" r="0" b="0"/>
              <a:pathLst>
                <a:path w="18168" h="19023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411" y="326"/>
                  </a:lnTo>
                  <a:lnTo>
                    <a:pt x="2749" y="0"/>
                  </a:lnTo>
                  <a:lnTo>
                    <a:pt x="3655" y="618"/>
                  </a:lnTo>
                  <a:lnTo>
                    <a:pt x="4259" y="1736"/>
                  </a:lnTo>
                  <a:lnTo>
                    <a:pt x="4662" y="3186"/>
                  </a:lnTo>
                  <a:lnTo>
                    <a:pt x="3300" y="47929"/>
                  </a:lnTo>
                  <a:lnTo>
                    <a:pt x="11567" y="90138"/>
                  </a:lnTo>
                  <a:lnTo>
                    <a:pt x="16211" y="131651"/>
                  </a:lnTo>
                  <a:lnTo>
                    <a:pt x="18052" y="179272"/>
                  </a:lnTo>
                  <a:lnTo>
                    <a:pt x="18167" y="190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339"/>
          <p:cNvGrpSpPr/>
          <p:nvPr/>
        </p:nvGrpSpPr>
        <p:grpSpPr>
          <a:xfrm>
            <a:off x="1911312" y="393700"/>
            <a:ext cx="1786476" cy="726458"/>
            <a:chOff x="1911312" y="393700"/>
            <a:chExt cx="1786476" cy="726458"/>
          </a:xfrm>
        </p:grpSpPr>
        <p:sp>
          <p:nvSpPr>
            <p:cNvPr id="381" name="SMARTInkShape-1823"/>
            <p:cNvSpPr/>
            <p:nvPr>
              <p:custDataLst>
                <p:tags r:id="rId7"/>
              </p:custDataLst>
            </p:nvPr>
          </p:nvSpPr>
          <p:spPr>
            <a:xfrm>
              <a:off x="3416561" y="428730"/>
              <a:ext cx="177540" cy="174521"/>
            </a:xfrm>
            <a:custGeom>
              <a:avLst/>
              <a:gdLst/>
              <a:ahLst/>
              <a:cxnLst/>
              <a:rect l="0" t="0" r="0" b="0"/>
              <a:pathLst>
                <a:path w="177540" h="174521">
                  <a:moveTo>
                    <a:pt x="6089" y="9420"/>
                  </a:moveTo>
                  <a:lnTo>
                    <a:pt x="6089" y="9420"/>
                  </a:lnTo>
                  <a:lnTo>
                    <a:pt x="2718" y="6049"/>
                  </a:lnTo>
                  <a:lnTo>
                    <a:pt x="1063" y="2512"/>
                  </a:lnTo>
                  <a:lnTo>
                    <a:pt x="622" y="582"/>
                  </a:lnTo>
                  <a:lnTo>
                    <a:pt x="327" y="0"/>
                  </a:lnTo>
                  <a:lnTo>
                    <a:pt x="131" y="318"/>
                  </a:lnTo>
                  <a:lnTo>
                    <a:pt x="0" y="1235"/>
                  </a:lnTo>
                  <a:lnTo>
                    <a:pt x="3618" y="4136"/>
                  </a:lnTo>
                  <a:lnTo>
                    <a:pt x="42400" y="34072"/>
                  </a:lnTo>
                  <a:lnTo>
                    <a:pt x="81445" y="64075"/>
                  </a:lnTo>
                  <a:lnTo>
                    <a:pt x="118728" y="98757"/>
                  </a:lnTo>
                  <a:lnTo>
                    <a:pt x="153562" y="140557"/>
                  </a:lnTo>
                  <a:lnTo>
                    <a:pt x="177539" y="17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824"/>
            <p:cNvSpPr/>
            <p:nvPr>
              <p:custDataLst>
                <p:tags r:id="rId8"/>
              </p:custDataLst>
            </p:nvPr>
          </p:nvSpPr>
          <p:spPr>
            <a:xfrm>
              <a:off x="3199644" y="401010"/>
              <a:ext cx="203957" cy="232242"/>
            </a:xfrm>
            <a:custGeom>
              <a:avLst/>
              <a:gdLst/>
              <a:ahLst/>
              <a:cxnLst/>
              <a:rect l="0" t="0" r="0" b="0"/>
              <a:pathLst>
                <a:path w="203957" h="232242">
                  <a:moveTo>
                    <a:pt x="134106" y="11740"/>
                  </a:moveTo>
                  <a:lnTo>
                    <a:pt x="134106" y="11740"/>
                  </a:lnTo>
                  <a:lnTo>
                    <a:pt x="134106" y="8369"/>
                  </a:lnTo>
                  <a:lnTo>
                    <a:pt x="134811" y="7376"/>
                  </a:lnTo>
                  <a:lnTo>
                    <a:pt x="135987" y="6714"/>
                  </a:lnTo>
                  <a:lnTo>
                    <a:pt x="137477" y="6273"/>
                  </a:lnTo>
                  <a:lnTo>
                    <a:pt x="138470" y="5273"/>
                  </a:lnTo>
                  <a:lnTo>
                    <a:pt x="140194" y="0"/>
                  </a:lnTo>
                  <a:lnTo>
                    <a:pt x="98069" y="20732"/>
                  </a:lnTo>
                  <a:lnTo>
                    <a:pt x="57451" y="40641"/>
                  </a:lnTo>
                  <a:lnTo>
                    <a:pt x="11877" y="72176"/>
                  </a:lnTo>
                  <a:lnTo>
                    <a:pt x="680" y="88914"/>
                  </a:lnTo>
                  <a:lnTo>
                    <a:pt x="0" y="94234"/>
                  </a:lnTo>
                  <a:lnTo>
                    <a:pt x="3007" y="103907"/>
                  </a:lnTo>
                  <a:lnTo>
                    <a:pt x="12810" y="111029"/>
                  </a:lnTo>
                  <a:lnTo>
                    <a:pt x="27280" y="115841"/>
                  </a:lnTo>
                  <a:lnTo>
                    <a:pt x="67196" y="118930"/>
                  </a:lnTo>
                  <a:lnTo>
                    <a:pt x="111523" y="123954"/>
                  </a:lnTo>
                  <a:lnTo>
                    <a:pt x="120071" y="125113"/>
                  </a:lnTo>
                  <a:lnTo>
                    <a:pt x="121222" y="126833"/>
                  </a:lnTo>
                  <a:lnTo>
                    <a:pt x="120577" y="129391"/>
                  </a:lnTo>
                  <a:lnTo>
                    <a:pt x="102663" y="150377"/>
                  </a:lnTo>
                  <a:lnTo>
                    <a:pt x="59976" y="189958"/>
                  </a:lnTo>
                  <a:lnTo>
                    <a:pt x="13153" y="220378"/>
                  </a:lnTo>
                  <a:lnTo>
                    <a:pt x="6266" y="224412"/>
                  </a:lnTo>
                  <a:lnTo>
                    <a:pt x="5135" y="226194"/>
                  </a:lnTo>
                  <a:lnTo>
                    <a:pt x="5087" y="228087"/>
                  </a:lnTo>
                  <a:lnTo>
                    <a:pt x="5760" y="230055"/>
                  </a:lnTo>
                  <a:lnTo>
                    <a:pt x="14033" y="232241"/>
                  </a:lnTo>
                  <a:lnTo>
                    <a:pt x="49083" y="230273"/>
                  </a:lnTo>
                  <a:lnTo>
                    <a:pt x="87826" y="225049"/>
                  </a:lnTo>
                  <a:lnTo>
                    <a:pt x="130585" y="215662"/>
                  </a:lnTo>
                  <a:lnTo>
                    <a:pt x="173366" y="204917"/>
                  </a:lnTo>
                  <a:lnTo>
                    <a:pt x="203956" y="195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825"/>
            <p:cNvSpPr/>
            <p:nvPr>
              <p:custDataLst>
                <p:tags r:id="rId9"/>
              </p:custDataLst>
            </p:nvPr>
          </p:nvSpPr>
          <p:spPr>
            <a:xfrm>
              <a:off x="3479800" y="393700"/>
              <a:ext cx="107951" cy="279401"/>
            </a:xfrm>
            <a:custGeom>
              <a:avLst/>
              <a:gdLst/>
              <a:ahLst/>
              <a:cxnLst/>
              <a:rect l="0" t="0" r="0" b="0"/>
              <a:pathLst>
                <a:path w="107951" h="279401">
                  <a:moveTo>
                    <a:pt x="107950" y="0"/>
                  </a:moveTo>
                  <a:lnTo>
                    <a:pt x="107950" y="0"/>
                  </a:lnTo>
                  <a:lnTo>
                    <a:pt x="93645" y="0"/>
                  </a:lnTo>
                  <a:lnTo>
                    <a:pt x="87246" y="3763"/>
                  </a:lnTo>
                  <a:lnTo>
                    <a:pt x="83564" y="6742"/>
                  </a:lnTo>
                  <a:lnTo>
                    <a:pt x="66810" y="44057"/>
                  </a:lnTo>
                  <a:lnTo>
                    <a:pt x="55799" y="75320"/>
                  </a:lnTo>
                  <a:lnTo>
                    <a:pt x="45731" y="110381"/>
                  </a:lnTo>
                  <a:lnTo>
                    <a:pt x="36553" y="145719"/>
                  </a:lnTo>
                  <a:lnTo>
                    <a:pt x="23452" y="192675"/>
                  </a:lnTo>
                  <a:lnTo>
                    <a:pt x="11339" y="231596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826"/>
            <p:cNvSpPr/>
            <p:nvPr>
              <p:custDataLst>
                <p:tags r:id="rId10"/>
              </p:custDataLst>
            </p:nvPr>
          </p:nvSpPr>
          <p:spPr>
            <a:xfrm>
              <a:off x="3660743" y="458189"/>
              <a:ext cx="37045" cy="46132"/>
            </a:xfrm>
            <a:custGeom>
              <a:avLst/>
              <a:gdLst/>
              <a:ahLst/>
              <a:cxnLst/>
              <a:rect l="0" t="0" r="0" b="0"/>
              <a:pathLst>
                <a:path w="37045" h="46132">
                  <a:moveTo>
                    <a:pt x="28607" y="18061"/>
                  </a:moveTo>
                  <a:lnTo>
                    <a:pt x="28607" y="18061"/>
                  </a:lnTo>
                  <a:lnTo>
                    <a:pt x="10930" y="18061"/>
                  </a:lnTo>
                  <a:lnTo>
                    <a:pt x="8356" y="18767"/>
                  </a:lnTo>
                  <a:lnTo>
                    <a:pt x="6639" y="19942"/>
                  </a:lnTo>
                  <a:lnTo>
                    <a:pt x="514" y="30270"/>
                  </a:lnTo>
                  <a:lnTo>
                    <a:pt x="0" y="33256"/>
                  </a:lnTo>
                  <a:lnTo>
                    <a:pt x="364" y="35952"/>
                  </a:lnTo>
                  <a:lnTo>
                    <a:pt x="2649" y="40829"/>
                  </a:lnTo>
                  <a:lnTo>
                    <a:pt x="6016" y="45349"/>
                  </a:lnTo>
                  <a:lnTo>
                    <a:pt x="8607" y="46131"/>
                  </a:lnTo>
                  <a:lnTo>
                    <a:pt x="15250" y="45118"/>
                  </a:lnTo>
                  <a:lnTo>
                    <a:pt x="26923" y="37210"/>
                  </a:lnTo>
                  <a:lnTo>
                    <a:pt x="35948" y="25930"/>
                  </a:lnTo>
                  <a:lnTo>
                    <a:pt x="37044" y="15914"/>
                  </a:lnTo>
                  <a:lnTo>
                    <a:pt x="36348" y="10280"/>
                  </a:lnTo>
                  <a:lnTo>
                    <a:pt x="34473" y="6523"/>
                  </a:lnTo>
                  <a:lnTo>
                    <a:pt x="31812" y="4019"/>
                  </a:lnTo>
                  <a:lnTo>
                    <a:pt x="23207" y="495"/>
                  </a:lnTo>
                  <a:lnTo>
                    <a:pt x="20773" y="0"/>
                  </a:lnTo>
                  <a:lnTo>
                    <a:pt x="18446" y="376"/>
                  </a:lnTo>
                  <a:lnTo>
                    <a:pt x="9557" y="5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827"/>
            <p:cNvSpPr/>
            <p:nvPr>
              <p:custDataLst>
                <p:tags r:id="rId11"/>
              </p:custDataLst>
            </p:nvPr>
          </p:nvSpPr>
          <p:spPr>
            <a:xfrm>
              <a:off x="2546350" y="740641"/>
              <a:ext cx="110230" cy="379517"/>
            </a:xfrm>
            <a:custGeom>
              <a:avLst/>
              <a:gdLst/>
              <a:ahLst/>
              <a:cxnLst/>
              <a:rect l="0" t="0" r="0" b="0"/>
              <a:pathLst>
                <a:path w="110230" h="379517">
                  <a:moveTo>
                    <a:pt x="0" y="91209"/>
                  </a:moveTo>
                  <a:lnTo>
                    <a:pt x="0" y="91209"/>
                  </a:lnTo>
                  <a:lnTo>
                    <a:pt x="0" y="87551"/>
                  </a:lnTo>
                  <a:lnTo>
                    <a:pt x="0" y="127653"/>
                  </a:lnTo>
                  <a:lnTo>
                    <a:pt x="6742" y="172563"/>
                  </a:lnTo>
                  <a:lnTo>
                    <a:pt x="11933" y="209681"/>
                  </a:lnTo>
                  <a:lnTo>
                    <a:pt x="16592" y="249697"/>
                  </a:lnTo>
                  <a:lnTo>
                    <a:pt x="21015" y="291000"/>
                  </a:lnTo>
                  <a:lnTo>
                    <a:pt x="25333" y="327231"/>
                  </a:lnTo>
                  <a:lnTo>
                    <a:pt x="35269" y="374774"/>
                  </a:lnTo>
                  <a:lnTo>
                    <a:pt x="36842" y="379516"/>
                  </a:lnTo>
                  <a:lnTo>
                    <a:pt x="36556" y="379369"/>
                  </a:lnTo>
                  <a:lnTo>
                    <a:pt x="34356" y="375443"/>
                  </a:lnTo>
                  <a:lnTo>
                    <a:pt x="26489" y="332549"/>
                  </a:lnTo>
                  <a:lnTo>
                    <a:pt x="19770" y="292310"/>
                  </a:lnTo>
                  <a:lnTo>
                    <a:pt x="16707" y="267610"/>
                  </a:lnTo>
                  <a:lnTo>
                    <a:pt x="13960" y="240560"/>
                  </a:lnTo>
                  <a:lnTo>
                    <a:pt x="11424" y="211943"/>
                  </a:lnTo>
                  <a:lnTo>
                    <a:pt x="10438" y="185809"/>
                  </a:lnTo>
                  <a:lnTo>
                    <a:pt x="10486" y="161331"/>
                  </a:lnTo>
                  <a:lnTo>
                    <a:pt x="13127" y="117436"/>
                  </a:lnTo>
                  <a:lnTo>
                    <a:pt x="19005" y="81463"/>
                  </a:lnTo>
                  <a:lnTo>
                    <a:pt x="30247" y="40187"/>
                  </a:lnTo>
                  <a:lnTo>
                    <a:pt x="42515" y="12356"/>
                  </a:lnTo>
                  <a:lnTo>
                    <a:pt x="47393" y="6890"/>
                  </a:lnTo>
                  <a:lnTo>
                    <a:pt x="58458" y="817"/>
                  </a:lnTo>
                  <a:lnTo>
                    <a:pt x="72313" y="0"/>
                  </a:lnTo>
                  <a:lnTo>
                    <a:pt x="79958" y="770"/>
                  </a:lnTo>
                  <a:lnTo>
                    <a:pt x="94098" y="11032"/>
                  </a:lnTo>
                  <a:lnTo>
                    <a:pt x="100832" y="18708"/>
                  </a:lnTo>
                  <a:lnTo>
                    <a:pt x="108314" y="38525"/>
                  </a:lnTo>
                  <a:lnTo>
                    <a:pt x="110229" y="61444"/>
                  </a:lnTo>
                  <a:lnTo>
                    <a:pt x="106375" y="85741"/>
                  </a:lnTo>
                  <a:lnTo>
                    <a:pt x="89531" y="119849"/>
                  </a:lnTo>
                  <a:lnTo>
                    <a:pt x="45300" y="164839"/>
                  </a:lnTo>
                  <a:lnTo>
                    <a:pt x="14122" y="185559"/>
                  </a:lnTo>
                  <a:lnTo>
                    <a:pt x="4395" y="187706"/>
                  </a:lnTo>
                  <a:lnTo>
                    <a:pt x="813" y="187290"/>
                  </a:lnTo>
                  <a:lnTo>
                    <a:pt x="1248" y="184896"/>
                  </a:lnTo>
                  <a:lnTo>
                    <a:pt x="19050" y="167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828"/>
            <p:cNvSpPr/>
            <p:nvPr>
              <p:custDataLst>
                <p:tags r:id="rId12"/>
              </p:custDataLst>
            </p:nvPr>
          </p:nvSpPr>
          <p:spPr>
            <a:xfrm>
              <a:off x="3665433" y="571500"/>
              <a:ext cx="23918" cy="82551"/>
            </a:xfrm>
            <a:custGeom>
              <a:avLst/>
              <a:gdLst/>
              <a:ahLst/>
              <a:cxnLst/>
              <a:rect l="0" t="0" r="0" b="0"/>
              <a:pathLst>
                <a:path w="23918" h="82551">
                  <a:moveTo>
                    <a:pt x="23917" y="0"/>
                  </a:moveTo>
                  <a:lnTo>
                    <a:pt x="23917" y="0"/>
                  </a:lnTo>
                  <a:lnTo>
                    <a:pt x="3523" y="38692"/>
                  </a:lnTo>
                  <a:lnTo>
                    <a:pt x="0" y="60696"/>
                  </a:lnTo>
                  <a:lnTo>
                    <a:pt x="1057" y="71191"/>
                  </a:lnTo>
                  <a:lnTo>
                    <a:pt x="2327" y="74977"/>
                  </a:lnTo>
                  <a:lnTo>
                    <a:pt x="4585" y="77502"/>
                  </a:lnTo>
                  <a:lnTo>
                    <a:pt x="17567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829"/>
            <p:cNvSpPr/>
            <p:nvPr>
              <p:custDataLst>
                <p:tags r:id="rId13"/>
              </p:custDataLst>
            </p:nvPr>
          </p:nvSpPr>
          <p:spPr>
            <a:xfrm>
              <a:off x="2731383" y="686062"/>
              <a:ext cx="70691" cy="266439"/>
            </a:xfrm>
            <a:custGeom>
              <a:avLst/>
              <a:gdLst/>
              <a:ahLst/>
              <a:cxnLst/>
              <a:rect l="0" t="0" r="0" b="0"/>
              <a:pathLst>
                <a:path w="70691" h="26643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6120" y="0"/>
                  </a:lnTo>
                  <a:lnTo>
                    <a:pt x="23613" y="13299"/>
                  </a:lnTo>
                  <a:lnTo>
                    <a:pt x="43299" y="45227"/>
                  </a:lnTo>
                  <a:lnTo>
                    <a:pt x="59166" y="92709"/>
                  </a:lnTo>
                  <a:lnTo>
                    <a:pt x="66493" y="128547"/>
                  </a:lnTo>
                  <a:lnTo>
                    <a:pt x="70690" y="164231"/>
                  </a:lnTo>
                  <a:lnTo>
                    <a:pt x="67674" y="209970"/>
                  </a:lnTo>
                  <a:lnTo>
                    <a:pt x="54708" y="240927"/>
                  </a:lnTo>
                  <a:lnTo>
                    <a:pt x="37217" y="266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830"/>
            <p:cNvSpPr/>
            <p:nvPr>
              <p:custDataLst>
                <p:tags r:id="rId14"/>
              </p:custDataLst>
            </p:nvPr>
          </p:nvSpPr>
          <p:spPr>
            <a:xfrm>
              <a:off x="2801233" y="455500"/>
              <a:ext cx="112616" cy="147751"/>
            </a:xfrm>
            <a:custGeom>
              <a:avLst/>
              <a:gdLst/>
              <a:ahLst/>
              <a:cxnLst/>
              <a:rect l="0" t="0" r="0" b="0"/>
              <a:pathLst>
                <a:path w="112616" h="147751">
                  <a:moveTo>
                    <a:pt x="5467" y="20750"/>
                  </a:moveTo>
                  <a:lnTo>
                    <a:pt x="5467" y="20750"/>
                  </a:lnTo>
                  <a:lnTo>
                    <a:pt x="2096" y="20750"/>
                  </a:lnTo>
                  <a:lnTo>
                    <a:pt x="1103" y="22867"/>
                  </a:lnTo>
                  <a:lnTo>
                    <a:pt x="0" y="30863"/>
                  </a:lnTo>
                  <a:lnTo>
                    <a:pt x="4662" y="74369"/>
                  </a:lnTo>
                  <a:lnTo>
                    <a:pt x="14235" y="121157"/>
                  </a:lnTo>
                  <a:lnTo>
                    <a:pt x="17822" y="139298"/>
                  </a:lnTo>
                  <a:lnTo>
                    <a:pt x="14694" y="134035"/>
                  </a:lnTo>
                  <a:lnTo>
                    <a:pt x="12196" y="101154"/>
                  </a:lnTo>
                  <a:lnTo>
                    <a:pt x="11929" y="64564"/>
                  </a:lnTo>
                  <a:lnTo>
                    <a:pt x="13278" y="42340"/>
                  </a:lnTo>
                  <a:lnTo>
                    <a:pt x="18581" y="27758"/>
                  </a:lnTo>
                  <a:lnTo>
                    <a:pt x="29500" y="11616"/>
                  </a:lnTo>
                  <a:lnTo>
                    <a:pt x="41672" y="1267"/>
                  </a:lnTo>
                  <a:lnTo>
                    <a:pt x="46537" y="0"/>
                  </a:lnTo>
                  <a:lnTo>
                    <a:pt x="57587" y="474"/>
                  </a:lnTo>
                  <a:lnTo>
                    <a:pt x="79079" y="11450"/>
                  </a:lnTo>
                  <a:lnTo>
                    <a:pt x="96579" y="28107"/>
                  </a:lnTo>
                  <a:lnTo>
                    <a:pt x="107330" y="49819"/>
                  </a:lnTo>
                  <a:lnTo>
                    <a:pt x="112615" y="95830"/>
                  </a:lnTo>
                  <a:lnTo>
                    <a:pt x="111298" y="120137"/>
                  </a:lnTo>
                  <a:lnTo>
                    <a:pt x="106439" y="136981"/>
                  </a:lnTo>
                  <a:lnTo>
                    <a:pt x="104532" y="140571"/>
                  </a:lnTo>
                  <a:lnTo>
                    <a:pt x="103966" y="142964"/>
                  </a:lnTo>
                  <a:lnTo>
                    <a:pt x="104294" y="144559"/>
                  </a:lnTo>
                  <a:lnTo>
                    <a:pt x="107067" y="147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831"/>
            <p:cNvSpPr/>
            <p:nvPr>
              <p:custDataLst>
                <p:tags r:id="rId15"/>
              </p:custDataLst>
            </p:nvPr>
          </p:nvSpPr>
          <p:spPr>
            <a:xfrm>
              <a:off x="2978489" y="539750"/>
              <a:ext cx="120312" cy="19051"/>
            </a:xfrm>
            <a:custGeom>
              <a:avLst/>
              <a:gdLst/>
              <a:ahLst/>
              <a:cxnLst/>
              <a:rect l="0" t="0" r="0" b="0"/>
              <a:pathLst>
                <a:path w="120312" h="19051">
                  <a:moveTo>
                    <a:pt x="12361" y="19050"/>
                  </a:moveTo>
                  <a:lnTo>
                    <a:pt x="12361" y="19050"/>
                  </a:lnTo>
                  <a:lnTo>
                    <a:pt x="0" y="19050"/>
                  </a:lnTo>
                  <a:lnTo>
                    <a:pt x="42033" y="17168"/>
                  </a:lnTo>
                  <a:lnTo>
                    <a:pt x="80938" y="10212"/>
                  </a:lnTo>
                  <a:lnTo>
                    <a:pt x="1203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832"/>
            <p:cNvSpPr/>
            <p:nvPr>
              <p:custDataLst>
                <p:tags r:id="rId16"/>
              </p:custDataLst>
            </p:nvPr>
          </p:nvSpPr>
          <p:spPr>
            <a:xfrm>
              <a:off x="1911312" y="650583"/>
              <a:ext cx="133389" cy="368926"/>
            </a:xfrm>
            <a:custGeom>
              <a:avLst/>
              <a:gdLst/>
              <a:ahLst/>
              <a:cxnLst/>
              <a:rect l="0" t="0" r="0" b="0"/>
              <a:pathLst>
                <a:path w="133389" h="368926">
                  <a:moveTo>
                    <a:pt x="107988" y="22517"/>
                  </a:moveTo>
                  <a:lnTo>
                    <a:pt x="107988" y="22517"/>
                  </a:lnTo>
                  <a:lnTo>
                    <a:pt x="111359" y="22517"/>
                  </a:lnTo>
                  <a:lnTo>
                    <a:pt x="112352" y="21811"/>
                  </a:lnTo>
                  <a:lnTo>
                    <a:pt x="113014" y="20636"/>
                  </a:lnTo>
                  <a:lnTo>
                    <a:pt x="114077" y="17050"/>
                  </a:lnTo>
                  <a:lnTo>
                    <a:pt x="108848" y="10777"/>
                  </a:lnTo>
                  <a:lnTo>
                    <a:pt x="108243" y="6731"/>
                  </a:lnTo>
                  <a:lnTo>
                    <a:pt x="107452" y="5643"/>
                  </a:lnTo>
                  <a:lnTo>
                    <a:pt x="106220" y="4917"/>
                  </a:lnTo>
                  <a:lnTo>
                    <a:pt x="91397" y="0"/>
                  </a:lnTo>
                  <a:lnTo>
                    <a:pt x="80858" y="1456"/>
                  </a:lnTo>
                  <a:lnTo>
                    <a:pt x="63025" y="12984"/>
                  </a:lnTo>
                  <a:lnTo>
                    <a:pt x="33673" y="43029"/>
                  </a:lnTo>
                  <a:lnTo>
                    <a:pt x="14002" y="81903"/>
                  </a:lnTo>
                  <a:lnTo>
                    <a:pt x="3657" y="115233"/>
                  </a:lnTo>
                  <a:lnTo>
                    <a:pt x="0" y="156858"/>
                  </a:lnTo>
                  <a:lnTo>
                    <a:pt x="2138" y="202168"/>
                  </a:lnTo>
                  <a:lnTo>
                    <a:pt x="10143" y="245825"/>
                  </a:lnTo>
                  <a:lnTo>
                    <a:pt x="22639" y="284983"/>
                  </a:lnTo>
                  <a:lnTo>
                    <a:pt x="38305" y="319085"/>
                  </a:lnTo>
                  <a:lnTo>
                    <a:pt x="57027" y="346001"/>
                  </a:lnTo>
                  <a:lnTo>
                    <a:pt x="77107" y="362197"/>
                  </a:lnTo>
                  <a:lnTo>
                    <a:pt x="87401" y="367504"/>
                  </a:lnTo>
                  <a:lnTo>
                    <a:pt x="97085" y="368925"/>
                  </a:lnTo>
                  <a:lnTo>
                    <a:pt x="133388" y="359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833"/>
            <p:cNvSpPr/>
            <p:nvPr>
              <p:custDataLst>
                <p:tags r:id="rId17"/>
              </p:custDataLst>
            </p:nvPr>
          </p:nvSpPr>
          <p:spPr>
            <a:xfrm>
              <a:off x="2140473" y="749300"/>
              <a:ext cx="31228" cy="203201"/>
            </a:xfrm>
            <a:custGeom>
              <a:avLst/>
              <a:gdLst/>
              <a:ahLst/>
              <a:cxnLst/>
              <a:rect l="0" t="0" r="0" b="0"/>
              <a:pathLst>
                <a:path w="31228" h="203201">
                  <a:moveTo>
                    <a:pt x="12177" y="0"/>
                  </a:moveTo>
                  <a:lnTo>
                    <a:pt x="12177" y="0"/>
                  </a:lnTo>
                  <a:lnTo>
                    <a:pt x="5435" y="0"/>
                  </a:lnTo>
                  <a:lnTo>
                    <a:pt x="3449" y="706"/>
                  </a:lnTo>
                  <a:lnTo>
                    <a:pt x="2125" y="1881"/>
                  </a:lnTo>
                  <a:lnTo>
                    <a:pt x="1242" y="3371"/>
                  </a:lnTo>
                  <a:lnTo>
                    <a:pt x="0" y="15580"/>
                  </a:lnTo>
                  <a:lnTo>
                    <a:pt x="3003" y="49458"/>
                  </a:lnTo>
                  <a:lnTo>
                    <a:pt x="8361" y="91873"/>
                  </a:lnTo>
                  <a:lnTo>
                    <a:pt x="14417" y="132349"/>
                  </a:lnTo>
                  <a:lnTo>
                    <a:pt x="23012" y="179140"/>
                  </a:lnTo>
                  <a:lnTo>
                    <a:pt x="24753" y="189685"/>
                  </a:lnTo>
                  <a:lnTo>
                    <a:pt x="3122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834"/>
            <p:cNvSpPr/>
            <p:nvPr>
              <p:custDataLst>
                <p:tags r:id="rId18"/>
              </p:custDataLst>
            </p:nvPr>
          </p:nvSpPr>
          <p:spPr>
            <a:xfrm>
              <a:off x="2248423" y="876300"/>
              <a:ext cx="120128" cy="8839"/>
            </a:xfrm>
            <a:custGeom>
              <a:avLst/>
              <a:gdLst/>
              <a:ahLst/>
              <a:cxnLst/>
              <a:rect l="0" t="0" r="0" b="0"/>
              <a:pathLst>
                <a:path w="120128" h="8839">
                  <a:moveTo>
                    <a:pt x="12177" y="0"/>
                  </a:moveTo>
                  <a:lnTo>
                    <a:pt x="12177" y="0"/>
                  </a:lnTo>
                  <a:lnTo>
                    <a:pt x="0" y="0"/>
                  </a:lnTo>
                  <a:lnTo>
                    <a:pt x="29409" y="8838"/>
                  </a:lnTo>
                  <a:lnTo>
                    <a:pt x="67818" y="6868"/>
                  </a:lnTo>
                  <a:lnTo>
                    <a:pt x="120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091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15</cp:revision>
  <dcterms:created xsi:type="dcterms:W3CDTF">2019-02-25T20:56:46Z</dcterms:created>
  <dcterms:modified xsi:type="dcterms:W3CDTF">2019-03-27T21:33:46Z</dcterms:modified>
</cp:coreProperties>
</file>